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556" r:id="rId3"/>
    <p:sldId id="883" r:id="rId4"/>
    <p:sldId id="747" r:id="rId5"/>
    <p:sldId id="750" r:id="rId6"/>
    <p:sldId id="748" r:id="rId7"/>
    <p:sldId id="751" r:id="rId8"/>
    <p:sldId id="753" r:id="rId9"/>
    <p:sldId id="755" r:id="rId10"/>
    <p:sldId id="756" r:id="rId11"/>
    <p:sldId id="759" r:id="rId12"/>
    <p:sldId id="823" r:id="rId13"/>
    <p:sldId id="888" r:id="rId14"/>
    <p:sldId id="808" r:id="rId15"/>
    <p:sldId id="887" r:id="rId16"/>
    <p:sldId id="827" r:id="rId17"/>
    <p:sldId id="588" r:id="rId18"/>
    <p:sldId id="716" r:id="rId19"/>
    <p:sldId id="861" r:id="rId20"/>
    <p:sldId id="807" r:id="rId21"/>
    <p:sldId id="890" r:id="rId22"/>
    <p:sldId id="872" r:id="rId23"/>
    <p:sldId id="873" r:id="rId24"/>
    <p:sldId id="874" r:id="rId25"/>
    <p:sldId id="875" r:id="rId26"/>
    <p:sldId id="876" r:id="rId27"/>
    <p:sldId id="877" r:id="rId28"/>
    <p:sldId id="878" r:id="rId29"/>
    <p:sldId id="879" r:id="rId30"/>
    <p:sldId id="728" r:id="rId31"/>
    <p:sldId id="287" r:id="rId32"/>
    <p:sldId id="891" r:id="rId33"/>
    <p:sldId id="270" r:id="rId3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FFFF"/>
    <a:srgbClr val="FFFF00"/>
    <a:srgbClr val="0000FF"/>
    <a:srgbClr val="00FF00"/>
    <a:srgbClr val="E46C0A"/>
    <a:srgbClr val="FFFF66"/>
    <a:srgbClr val="FF0000"/>
    <a:srgbClr val="FF6600"/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2186" autoAdjust="0"/>
    <p:restoredTop sz="84259" autoAdjust="0"/>
  </p:normalViewPr>
  <p:slideViewPr>
    <p:cSldViewPr snapToGrid="0" showGuides="1">
      <p:cViewPr varScale="1">
        <p:scale>
          <a:sx n="51" d="100"/>
          <a:sy n="51" d="100"/>
        </p:scale>
        <p:origin x="-534" y="-96"/>
      </p:cViewPr>
      <p:guideLst>
        <p:guide orient="horz"/>
        <p:guide pos="12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notesViewPr>
    <p:cSldViewPr snapToGrid="0" showGuides="1">
      <p:cViewPr varScale="1">
        <p:scale>
          <a:sx n="82" d="100"/>
          <a:sy n="82" d="100"/>
        </p:scale>
        <p:origin x="-1980" y="-90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27B8D87-C644-4CAB-8F5C-5AD3856931DD}" type="datetimeFigureOut">
              <a:rPr lang="it-IT"/>
              <a:pPr>
                <a:defRPr/>
              </a:pPr>
              <a:t>19/12/2014</a:t>
            </a:fld>
            <a:endParaRPr lang="it-IT"/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4AAC5C-13A1-461E-A63C-346C0A6A05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9583CF2-65ED-43C7-B37B-55EA8932B22A}" type="datetimeFigureOut">
              <a:rPr lang="it-IT"/>
              <a:pPr>
                <a:defRPr/>
              </a:pPr>
              <a:t>19/12/2014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FEE767A-A9E3-4949-AFEF-1FC9BEF8D2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78F676-460A-4694-A12D-FF86BDC69E84}" type="slidenum">
              <a:rPr lang="en-GB" smtClean="0"/>
              <a:pPr>
                <a:defRPr/>
              </a:pPr>
              <a:t>12</a:t>
            </a:fld>
            <a:endParaRPr lang="en-GB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9FAB4C-2FDB-41B7-8003-5F2391C2DBA3}" type="slidenum">
              <a:rPr lang="en-US" smtClean="0">
                <a:ea typeface="MS PGothic" pitchFamily="34" charset="-128"/>
              </a:rPr>
              <a:pPr/>
              <a:t>28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9FAB4C-2FDB-41B7-8003-5F2391C2DBA3}" type="slidenum">
              <a:rPr lang="en-US" smtClean="0">
                <a:ea typeface="MS PGothic" pitchFamily="34" charset="-128"/>
              </a:rPr>
              <a:pPr/>
              <a:t>29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9015D-22CC-4BA5-A8A3-1D5EB9A62B75}" type="slidenum">
              <a:rPr lang="en-GB" smtClean="0"/>
              <a:pPr>
                <a:defRPr/>
              </a:pPr>
              <a:t>15</a:t>
            </a:fld>
            <a:endParaRPr lang="en-GB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34FE43-6349-43E4-8232-29034E6EBFFC}" type="slidenum">
              <a:rPr lang="en-GB" smtClean="0"/>
              <a:pPr>
                <a:defRPr/>
              </a:pPr>
              <a:t>16</a:t>
            </a:fld>
            <a:endParaRPr lang="en-GB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9FAB4C-2FDB-41B7-8003-5F2391C2DBA3}" type="slidenum">
              <a:rPr lang="en-US" smtClean="0">
                <a:ea typeface="MS PGothic" pitchFamily="34" charset="-128"/>
              </a:rPr>
              <a:pPr/>
              <a:t>22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9FAB4C-2FDB-41B7-8003-5F2391C2DBA3}" type="slidenum">
              <a:rPr lang="en-US" smtClean="0">
                <a:ea typeface="MS PGothic" pitchFamily="34" charset="-128"/>
              </a:rPr>
              <a:pPr/>
              <a:t>23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9FAB4C-2FDB-41B7-8003-5F2391C2DBA3}" type="slidenum">
              <a:rPr lang="en-US" smtClean="0">
                <a:ea typeface="MS PGothic" pitchFamily="34" charset="-128"/>
              </a:rPr>
              <a:pPr/>
              <a:t>24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9FAB4C-2FDB-41B7-8003-5F2391C2DBA3}" type="slidenum">
              <a:rPr lang="en-US" smtClean="0">
                <a:ea typeface="MS PGothic" pitchFamily="34" charset="-128"/>
              </a:rPr>
              <a:pPr/>
              <a:t>25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9FAB4C-2FDB-41B7-8003-5F2391C2DBA3}" type="slidenum">
              <a:rPr lang="en-US" smtClean="0">
                <a:ea typeface="MS PGothic" pitchFamily="34" charset="-128"/>
              </a:rPr>
              <a:pPr/>
              <a:t>26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9FAB4C-2FDB-41B7-8003-5F2391C2DBA3}" type="slidenum">
              <a:rPr lang="en-US" smtClean="0">
                <a:ea typeface="MS PGothic" pitchFamily="34" charset="-128"/>
              </a:rPr>
              <a:pPr/>
              <a:t>27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utta subito7.JPG"/>
          <p:cNvPicPr>
            <a:picLocks noChangeAspect="1"/>
          </p:cNvPicPr>
          <p:nvPr userDrawn="1"/>
        </p:nvPicPr>
        <p:blipFill>
          <a:blip r:embed="rId2" cstate="print"/>
          <a:srcRect l="1083" t="1263" r="1337" b="6841"/>
          <a:stretch>
            <a:fillRect/>
          </a:stretch>
        </p:blipFill>
        <p:spPr bwMode="auto">
          <a:xfrm>
            <a:off x="3956050" y="57150"/>
            <a:ext cx="5072063" cy="3086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53"/>
          <p:cNvGrpSpPr>
            <a:grpSpLocks/>
          </p:cNvGrpSpPr>
          <p:nvPr userDrawn="1"/>
        </p:nvGrpSpPr>
        <p:grpSpPr bwMode="auto">
          <a:xfrm>
            <a:off x="4597400" y="260350"/>
            <a:ext cx="4502150" cy="5249863"/>
            <a:chOff x="4597404" y="260349"/>
            <a:chExt cx="4502208" cy="5249891"/>
          </a:xfrm>
        </p:grpSpPr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10133" r="11006"/>
            <a:stretch>
              <a:fillRect/>
            </a:stretch>
          </p:blipFill>
          <p:spPr bwMode="auto">
            <a:xfrm>
              <a:off x="4597404" y="260349"/>
              <a:ext cx="4502208" cy="5249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uppo 99"/>
            <p:cNvGrpSpPr>
              <a:grpSpLocks/>
            </p:cNvGrpSpPr>
            <p:nvPr/>
          </p:nvGrpSpPr>
          <p:grpSpPr bwMode="auto">
            <a:xfrm>
              <a:off x="4876808" y="998541"/>
              <a:ext cx="4137078" cy="4183084"/>
              <a:chOff x="4876808" y="998541"/>
              <a:chExt cx="4137078" cy="4183084"/>
            </a:xfrm>
          </p:grpSpPr>
          <p:sp>
            <p:nvSpPr>
              <p:cNvPr id="5" name="Freeform 94"/>
              <p:cNvSpPr>
                <a:spLocks/>
              </p:cNvSpPr>
              <p:nvPr/>
            </p:nvSpPr>
            <p:spPr bwMode="auto">
              <a:xfrm rot="-402812">
                <a:off x="4984759" y="4992712"/>
                <a:ext cx="147640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" name="Freeform 95"/>
              <p:cNvSpPr>
                <a:spLocks/>
              </p:cNvSpPr>
              <p:nvPr/>
            </p:nvSpPr>
            <p:spPr bwMode="auto">
              <a:xfrm rot="-1510024">
                <a:off x="5373702" y="4897462"/>
                <a:ext cx="147639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7" name="Freeform 96"/>
              <p:cNvSpPr>
                <a:spLocks/>
              </p:cNvSpPr>
              <p:nvPr/>
            </p:nvSpPr>
            <p:spPr bwMode="auto">
              <a:xfrm rot="-662456">
                <a:off x="5710257" y="4748236"/>
                <a:ext cx="147639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8" name="Freeform 97"/>
              <p:cNvSpPr>
                <a:spLocks/>
              </p:cNvSpPr>
              <p:nvPr/>
            </p:nvSpPr>
            <p:spPr bwMode="auto">
              <a:xfrm rot="-922117">
                <a:off x="6097612" y="4589485"/>
                <a:ext cx="146052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9" name="Freeform 98"/>
              <p:cNvSpPr>
                <a:spLocks/>
              </p:cNvSpPr>
              <p:nvPr/>
            </p:nvSpPr>
            <p:spPr bwMode="auto">
              <a:xfrm>
                <a:off x="6489729" y="4516460"/>
                <a:ext cx="146052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0" name="Freeform 99"/>
              <p:cNvSpPr>
                <a:spLocks/>
              </p:cNvSpPr>
              <p:nvPr/>
            </p:nvSpPr>
            <p:spPr bwMode="auto">
              <a:xfrm rot="1080370">
                <a:off x="6835808" y="4521222"/>
                <a:ext cx="147640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1" name="Freeform 100"/>
              <p:cNvSpPr>
                <a:spLocks/>
              </p:cNvSpPr>
              <p:nvPr/>
            </p:nvSpPr>
            <p:spPr bwMode="auto">
              <a:xfrm rot="-494278">
                <a:off x="7246976" y="4516460"/>
                <a:ext cx="146052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2" name="Freeform 101"/>
              <p:cNvSpPr>
                <a:spLocks/>
              </p:cNvSpPr>
              <p:nvPr/>
            </p:nvSpPr>
            <p:spPr bwMode="auto">
              <a:xfrm rot="-335960">
                <a:off x="7624806" y="4402159"/>
                <a:ext cx="147639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3" name="Freeform 102"/>
              <p:cNvSpPr>
                <a:spLocks/>
              </p:cNvSpPr>
              <p:nvPr/>
            </p:nvSpPr>
            <p:spPr bwMode="auto">
              <a:xfrm>
                <a:off x="8045499" y="4391046"/>
                <a:ext cx="147640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4" name="Freeform 103"/>
              <p:cNvSpPr>
                <a:spLocks/>
              </p:cNvSpPr>
              <p:nvPr/>
            </p:nvSpPr>
            <p:spPr bwMode="auto">
              <a:xfrm>
                <a:off x="8424916" y="4389459"/>
                <a:ext cx="147639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5" name="Freeform 104"/>
              <p:cNvSpPr>
                <a:spLocks/>
              </p:cNvSpPr>
              <p:nvPr/>
            </p:nvSpPr>
            <p:spPr bwMode="auto">
              <a:xfrm rot="-1703581">
                <a:off x="8694795" y="4241820"/>
                <a:ext cx="147639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6" name="Freeform 105"/>
              <p:cNvSpPr>
                <a:spLocks/>
              </p:cNvSpPr>
              <p:nvPr/>
            </p:nvSpPr>
            <p:spPr bwMode="auto">
              <a:xfrm rot="-4784128">
                <a:off x="8851165" y="3958450"/>
                <a:ext cx="142876" cy="147640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7" name="Freeform 106"/>
              <p:cNvSpPr>
                <a:spLocks/>
              </p:cNvSpPr>
              <p:nvPr/>
            </p:nvSpPr>
            <p:spPr bwMode="auto">
              <a:xfrm rot="-6856572">
                <a:off x="8813066" y="3625072"/>
                <a:ext cx="147639" cy="142877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8" name="Freeform 107"/>
              <p:cNvSpPr>
                <a:spLocks/>
              </p:cNvSpPr>
              <p:nvPr/>
            </p:nvSpPr>
            <p:spPr bwMode="auto">
              <a:xfrm rot="-7296443">
                <a:off x="8627326" y="3367896"/>
                <a:ext cx="147639" cy="142877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9" name="Freeform 108"/>
              <p:cNvSpPr>
                <a:spLocks/>
              </p:cNvSpPr>
              <p:nvPr/>
            </p:nvSpPr>
            <p:spPr bwMode="auto">
              <a:xfrm rot="-7572305">
                <a:off x="8432060" y="3123421"/>
                <a:ext cx="142876" cy="147640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" name="Freeform 109"/>
              <p:cNvSpPr>
                <a:spLocks/>
              </p:cNvSpPr>
              <p:nvPr/>
            </p:nvSpPr>
            <p:spPr bwMode="auto">
              <a:xfrm rot="-8200910">
                <a:off x="8178850" y="2863863"/>
                <a:ext cx="142877" cy="147639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1" name="Freeform 110"/>
              <p:cNvSpPr>
                <a:spLocks/>
              </p:cNvSpPr>
              <p:nvPr/>
            </p:nvSpPr>
            <p:spPr bwMode="auto">
              <a:xfrm rot="-7455667">
                <a:off x="7923261" y="2635261"/>
                <a:ext cx="141289" cy="147639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2" name="Freeform 111"/>
              <p:cNvSpPr>
                <a:spLocks/>
              </p:cNvSpPr>
              <p:nvPr/>
            </p:nvSpPr>
            <p:spPr bwMode="auto">
              <a:xfrm rot="-7059251">
                <a:off x="7703389" y="2353479"/>
                <a:ext cx="141289" cy="146052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3" name="Freeform 112"/>
              <p:cNvSpPr>
                <a:spLocks/>
              </p:cNvSpPr>
              <p:nvPr/>
            </p:nvSpPr>
            <p:spPr bwMode="auto">
              <a:xfrm rot="-6662250">
                <a:off x="7479548" y="2034390"/>
                <a:ext cx="142876" cy="147640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4" name="Freeform 113"/>
              <p:cNvSpPr>
                <a:spLocks/>
              </p:cNvSpPr>
              <p:nvPr/>
            </p:nvSpPr>
            <p:spPr bwMode="auto">
              <a:xfrm rot="-7066780">
                <a:off x="7279520" y="1667675"/>
                <a:ext cx="142876" cy="147640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5" name="Freeform 114"/>
              <p:cNvSpPr>
                <a:spLocks/>
              </p:cNvSpPr>
              <p:nvPr/>
            </p:nvSpPr>
            <p:spPr bwMode="auto">
              <a:xfrm rot="-8274651">
                <a:off x="6988210" y="1414468"/>
                <a:ext cx="147640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6" name="Freeform 115"/>
              <p:cNvSpPr>
                <a:spLocks/>
              </p:cNvSpPr>
              <p:nvPr/>
            </p:nvSpPr>
            <p:spPr bwMode="auto">
              <a:xfrm rot="-9050498">
                <a:off x="6683406" y="1250954"/>
                <a:ext cx="147640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7" name="Freeform 116"/>
              <p:cNvSpPr>
                <a:spLocks/>
              </p:cNvSpPr>
              <p:nvPr/>
            </p:nvSpPr>
            <p:spPr bwMode="auto">
              <a:xfrm rot="-7272031">
                <a:off x="6369872" y="1021560"/>
                <a:ext cx="142876" cy="147639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8" name="Figura a mano libera 27"/>
              <p:cNvSpPr/>
              <p:nvPr/>
            </p:nvSpPr>
            <p:spPr>
              <a:xfrm>
                <a:off x="4876808" y="998541"/>
                <a:ext cx="4137078" cy="4183084"/>
              </a:xfrm>
              <a:custGeom>
                <a:avLst/>
                <a:gdLst>
                  <a:gd name="connsiteX0" fmla="*/ 1577340 w 4137660"/>
                  <a:gd name="connsiteY0" fmla="*/ 0 h 4183380"/>
                  <a:gd name="connsiteX1" fmla="*/ 1760220 w 4137660"/>
                  <a:gd name="connsiteY1" fmla="*/ 175260 h 4183380"/>
                  <a:gd name="connsiteX2" fmla="*/ 2026920 w 4137660"/>
                  <a:gd name="connsiteY2" fmla="*/ 304800 h 4183380"/>
                  <a:gd name="connsiteX3" fmla="*/ 2324100 w 4137660"/>
                  <a:gd name="connsiteY3" fmla="*/ 487680 h 4183380"/>
                  <a:gd name="connsiteX4" fmla="*/ 2552700 w 4137660"/>
                  <a:gd name="connsiteY4" fmla="*/ 723900 h 4183380"/>
                  <a:gd name="connsiteX5" fmla="*/ 2758440 w 4137660"/>
                  <a:gd name="connsiteY5" fmla="*/ 1089660 h 4183380"/>
                  <a:gd name="connsiteX6" fmla="*/ 2956560 w 4137660"/>
                  <a:gd name="connsiteY6" fmla="*/ 1424940 h 4183380"/>
                  <a:gd name="connsiteX7" fmla="*/ 3208020 w 4137660"/>
                  <a:gd name="connsiteY7" fmla="*/ 1691640 h 4183380"/>
                  <a:gd name="connsiteX8" fmla="*/ 3482340 w 4137660"/>
                  <a:gd name="connsiteY8" fmla="*/ 1935480 h 4183380"/>
                  <a:gd name="connsiteX9" fmla="*/ 3672840 w 4137660"/>
                  <a:gd name="connsiteY9" fmla="*/ 2133600 h 4183380"/>
                  <a:gd name="connsiteX10" fmla="*/ 3916680 w 4137660"/>
                  <a:gd name="connsiteY10" fmla="*/ 2453640 h 4183380"/>
                  <a:gd name="connsiteX11" fmla="*/ 4091940 w 4137660"/>
                  <a:gd name="connsiteY11" fmla="*/ 2758440 h 4183380"/>
                  <a:gd name="connsiteX12" fmla="*/ 4099560 w 4137660"/>
                  <a:gd name="connsiteY12" fmla="*/ 3162300 h 4183380"/>
                  <a:gd name="connsiteX13" fmla="*/ 3863340 w 4137660"/>
                  <a:gd name="connsiteY13" fmla="*/ 3436620 h 4183380"/>
                  <a:gd name="connsiteX14" fmla="*/ 3589020 w 4137660"/>
                  <a:gd name="connsiteY14" fmla="*/ 3535680 h 4183380"/>
                  <a:gd name="connsiteX15" fmla="*/ 3169920 w 4137660"/>
                  <a:gd name="connsiteY15" fmla="*/ 3520440 h 4183380"/>
                  <a:gd name="connsiteX16" fmla="*/ 2842260 w 4137660"/>
                  <a:gd name="connsiteY16" fmla="*/ 3512820 h 4183380"/>
                  <a:gd name="connsiteX17" fmla="*/ 2446020 w 4137660"/>
                  <a:gd name="connsiteY17" fmla="*/ 3665220 h 4183380"/>
                  <a:gd name="connsiteX18" fmla="*/ 2095500 w 4137660"/>
                  <a:gd name="connsiteY18" fmla="*/ 3672840 h 4183380"/>
                  <a:gd name="connsiteX19" fmla="*/ 1790700 w 4137660"/>
                  <a:gd name="connsiteY19" fmla="*/ 3627120 h 4183380"/>
                  <a:gd name="connsiteX20" fmla="*/ 1333500 w 4137660"/>
                  <a:gd name="connsiteY20" fmla="*/ 3710940 h 4183380"/>
                  <a:gd name="connsiteX21" fmla="*/ 1051560 w 4137660"/>
                  <a:gd name="connsiteY21" fmla="*/ 3840480 h 4183380"/>
                  <a:gd name="connsiteX22" fmla="*/ 754380 w 4137660"/>
                  <a:gd name="connsiteY22" fmla="*/ 3947160 h 4183380"/>
                  <a:gd name="connsiteX23" fmla="*/ 502920 w 4137660"/>
                  <a:gd name="connsiteY23" fmla="*/ 4069080 h 4183380"/>
                  <a:gd name="connsiteX24" fmla="*/ 0 w 4137660"/>
                  <a:gd name="connsiteY24" fmla="*/ 4183380 h 418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37660" h="4183380">
                    <a:moveTo>
                      <a:pt x="1577340" y="0"/>
                    </a:moveTo>
                    <a:cubicBezTo>
                      <a:pt x="1631315" y="62230"/>
                      <a:pt x="1685290" y="124460"/>
                      <a:pt x="1760220" y="175260"/>
                    </a:cubicBezTo>
                    <a:cubicBezTo>
                      <a:pt x="1835150" y="226060"/>
                      <a:pt x="1932940" y="252730"/>
                      <a:pt x="2026920" y="304800"/>
                    </a:cubicBezTo>
                    <a:cubicBezTo>
                      <a:pt x="2120900" y="356870"/>
                      <a:pt x="2236470" y="417830"/>
                      <a:pt x="2324100" y="487680"/>
                    </a:cubicBezTo>
                    <a:cubicBezTo>
                      <a:pt x="2411730" y="557530"/>
                      <a:pt x="2480310" y="623570"/>
                      <a:pt x="2552700" y="723900"/>
                    </a:cubicBezTo>
                    <a:cubicBezTo>
                      <a:pt x="2625090" y="824230"/>
                      <a:pt x="2691130" y="972820"/>
                      <a:pt x="2758440" y="1089660"/>
                    </a:cubicBezTo>
                    <a:cubicBezTo>
                      <a:pt x="2825750" y="1206500"/>
                      <a:pt x="2881630" y="1324610"/>
                      <a:pt x="2956560" y="1424940"/>
                    </a:cubicBezTo>
                    <a:cubicBezTo>
                      <a:pt x="3031490" y="1525270"/>
                      <a:pt x="3120390" y="1606550"/>
                      <a:pt x="3208020" y="1691640"/>
                    </a:cubicBezTo>
                    <a:cubicBezTo>
                      <a:pt x="3295650" y="1776730"/>
                      <a:pt x="3404870" y="1861820"/>
                      <a:pt x="3482340" y="1935480"/>
                    </a:cubicBezTo>
                    <a:cubicBezTo>
                      <a:pt x="3559810" y="2009140"/>
                      <a:pt x="3600450" y="2047240"/>
                      <a:pt x="3672840" y="2133600"/>
                    </a:cubicBezTo>
                    <a:cubicBezTo>
                      <a:pt x="3745230" y="2219960"/>
                      <a:pt x="3846830" y="2349500"/>
                      <a:pt x="3916680" y="2453640"/>
                    </a:cubicBezTo>
                    <a:cubicBezTo>
                      <a:pt x="3986530" y="2557780"/>
                      <a:pt x="4061460" y="2640330"/>
                      <a:pt x="4091940" y="2758440"/>
                    </a:cubicBezTo>
                    <a:cubicBezTo>
                      <a:pt x="4122420" y="2876550"/>
                      <a:pt x="4137660" y="3049270"/>
                      <a:pt x="4099560" y="3162300"/>
                    </a:cubicBezTo>
                    <a:cubicBezTo>
                      <a:pt x="4061460" y="3275330"/>
                      <a:pt x="3948430" y="3374390"/>
                      <a:pt x="3863340" y="3436620"/>
                    </a:cubicBezTo>
                    <a:cubicBezTo>
                      <a:pt x="3778250" y="3498850"/>
                      <a:pt x="3704590" y="3521710"/>
                      <a:pt x="3589020" y="3535680"/>
                    </a:cubicBezTo>
                    <a:cubicBezTo>
                      <a:pt x="3473450" y="3549650"/>
                      <a:pt x="3169920" y="3520440"/>
                      <a:pt x="3169920" y="3520440"/>
                    </a:cubicBezTo>
                    <a:cubicBezTo>
                      <a:pt x="3045460" y="3516630"/>
                      <a:pt x="2962910" y="3488690"/>
                      <a:pt x="2842260" y="3512820"/>
                    </a:cubicBezTo>
                    <a:cubicBezTo>
                      <a:pt x="2721610" y="3536950"/>
                      <a:pt x="2570480" y="3638550"/>
                      <a:pt x="2446020" y="3665220"/>
                    </a:cubicBezTo>
                    <a:cubicBezTo>
                      <a:pt x="2321560" y="3691890"/>
                      <a:pt x="2204720" y="3679190"/>
                      <a:pt x="2095500" y="3672840"/>
                    </a:cubicBezTo>
                    <a:cubicBezTo>
                      <a:pt x="1986280" y="3666490"/>
                      <a:pt x="1917700" y="3620770"/>
                      <a:pt x="1790700" y="3627120"/>
                    </a:cubicBezTo>
                    <a:cubicBezTo>
                      <a:pt x="1663700" y="3633470"/>
                      <a:pt x="1456690" y="3675380"/>
                      <a:pt x="1333500" y="3710940"/>
                    </a:cubicBezTo>
                    <a:cubicBezTo>
                      <a:pt x="1210310" y="3746500"/>
                      <a:pt x="1148080" y="3801110"/>
                      <a:pt x="1051560" y="3840480"/>
                    </a:cubicBezTo>
                    <a:cubicBezTo>
                      <a:pt x="955040" y="3879850"/>
                      <a:pt x="845820" y="3909060"/>
                      <a:pt x="754380" y="3947160"/>
                    </a:cubicBezTo>
                    <a:cubicBezTo>
                      <a:pt x="662940" y="3985260"/>
                      <a:pt x="628650" y="4029710"/>
                      <a:pt x="502920" y="4069080"/>
                    </a:cubicBezTo>
                    <a:cubicBezTo>
                      <a:pt x="377190" y="4108450"/>
                      <a:pt x="188595" y="4145915"/>
                      <a:pt x="0" y="4183380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225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o 227"/>
          <p:cNvGrpSpPr>
            <a:grpSpLocks/>
          </p:cNvGrpSpPr>
          <p:nvPr userDrawn="1"/>
        </p:nvGrpSpPr>
        <p:grpSpPr bwMode="auto">
          <a:xfrm>
            <a:off x="477838" y="933450"/>
            <a:ext cx="8666162" cy="5913129"/>
            <a:chOff x="488951" y="944563"/>
            <a:chExt cx="8666153" cy="5913113"/>
          </a:xfrm>
          <a:solidFill>
            <a:srgbClr val="FF3399"/>
          </a:solidFill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555875" y="2309816"/>
              <a:ext cx="284131" cy="398330"/>
              <a:chOff x="3963" y="2703"/>
              <a:chExt cx="595" cy="673"/>
            </a:xfrm>
            <a:grpFill/>
          </p:grpSpPr>
          <p:grpSp>
            <p:nvGrpSpPr>
              <p:cNvPr id="188" name="Group 7"/>
              <p:cNvGrpSpPr>
                <a:grpSpLocks/>
              </p:cNvGrpSpPr>
              <p:nvPr/>
            </p:nvGrpSpPr>
            <p:grpSpPr bwMode="auto">
              <a:xfrm>
                <a:off x="3963" y="2703"/>
                <a:ext cx="595" cy="405"/>
                <a:chOff x="3963" y="2703"/>
                <a:chExt cx="595" cy="405"/>
              </a:xfrm>
              <a:grpFill/>
            </p:grpSpPr>
            <p:sp>
              <p:nvSpPr>
                <p:cNvPr id="193" name="Freeform 8"/>
                <p:cNvSpPr>
                  <a:spLocks/>
                </p:cNvSpPr>
                <p:nvPr/>
              </p:nvSpPr>
              <p:spPr bwMode="auto">
                <a:xfrm>
                  <a:off x="3963" y="2703"/>
                  <a:ext cx="266" cy="290"/>
                </a:xfrm>
                <a:custGeom>
                  <a:avLst/>
                  <a:gdLst/>
                  <a:ahLst/>
                  <a:cxnLst>
                    <a:cxn ang="0">
                      <a:pos x="162" y="9"/>
                    </a:cxn>
                    <a:cxn ang="0">
                      <a:pos x="132" y="60"/>
                    </a:cxn>
                    <a:cxn ang="0">
                      <a:pos x="120" y="99"/>
                    </a:cxn>
                    <a:cxn ang="0">
                      <a:pos x="138" y="132"/>
                    </a:cxn>
                    <a:cxn ang="0">
                      <a:pos x="144" y="150"/>
                    </a:cxn>
                    <a:cxn ang="0">
                      <a:pos x="108" y="189"/>
                    </a:cxn>
                    <a:cxn ang="0">
                      <a:pos x="75" y="180"/>
                    </a:cxn>
                    <a:cxn ang="0">
                      <a:pos x="45" y="165"/>
                    </a:cxn>
                    <a:cxn ang="0">
                      <a:pos x="0" y="183"/>
                    </a:cxn>
                    <a:cxn ang="0">
                      <a:pos x="9" y="210"/>
                    </a:cxn>
                    <a:cxn ang="0">
                      <a:pos x="36" y="219"/>
                    </a:cxn>
                    <a:cxn ang="0">
                      <a:pos x="45" y="222"/>
                    </a:cxn>
                    <a:cxn ang="0">
                      <a:pos x="84" y="240"/>
                    </a:cxn>
                    <a:cxn ang="0">
                      <a:pos x="87" y="255"/>
                    </a:cxn>
                    <a:cxn ang="0">
                      <a:pos x="111" y="258"/>
                    </a:cxn>
                    <a:cxn ang="0">
                      <a:pos x="147" y="288"/>
                    </a:cxn>
                    <a:cxn ang="0">
                      <a:pos x="201" y="282"/>
                    </a:cxn>
                    <a:cxn ang="0">
                      <a:pos x="219" y="270"/>
                    </a:cxn>
                    <a:cxn ang="0">
                      <a:pos x="246" y="261"/>
                    </a:cxn>
                    <a:cxn ang="0">
                      <a:pos x="237" y="219"/>
                    </a:cxn>
                    <a:cxn ang="0">
                      <a:pos x="246" y="198"/>
                    </a:cxn>
                    <a:cxn ang="0">
                      <a:pos x="228" y="150"/>
                    </a:cxn>
                    <a:cxn ang="0">
                      <a:pos x="219" y="120"/>
                    </a:cxn>
                    <a:cxn ang="0">
                      <a:pos x="240" y="87"/>
                    </a:cxn>
                    <a:cxn ang="0">
                      <a:pos x="210" y="81"/>
                    </a:cxn>
                    <a:cxn ang="0">
                      <a:pos x="195" y="69"/>
                    </a:cxn>
                    <a:cxn ang="0">
                      <a:pos x="189" y="48"/>
                    </a:cxn>
                    <a:cxn ang="0">
                      <a:pos x="186" y="0"/>
                    </a:cxn>
                    <a:cxn ang="0">
                      <a:pos x="162" y="9"/>
                    </a:cxn>
                  </a:cxnLst>
                  <a:rect l="0" t="0" r="r" b="b"/>
                  <a:pathLst>
                    <a:path w="267" h="291">
                      <a:moveTo>
                        <a:pt x="162" y="9"/>
                      </a:moveTo>
                      <a:cubicBezTo>
                        <a:pt x="125" y="18"/>
                        <a:pt x="150" y="32"/>
                        <a:pt x="132" y="60"/>
                      </a:cubicBezTo>
                      <a:cubicBezTo>
                        <a:pt x="130" y="77"/>
                        <a:pt x="129" y="85"/>
                        <a:pt x="120" y="99"/>
                      </a:cubicBezTo>
                      <a:cubicBezTo>
                        <a:pt x="123" y="116"/>
                        <a:pt x="131" y="117"/>
                        <a:pt x="138" y="132"/>
                      </a:cubicBezTo>
                      <a:cubicBezTo>
                        <a:pt x="141" y="138"/>
                        <a:pt x="144" y="150"/>
                        <a:pt x="144" y="150"/>
                      </a:cubicBezTo>
                      <a:cubicBezTo>
                        <a:pt x="140" y="163"/>
                        <a:pt x="121" y="185"/>
                        <a:pt x="108" y="189"/>
                      </a:cubicBezTo>
                      <a:cubicBezTo>
                        <a:pt x="97" y="187"/>
                        <a:pt x="75" y="180"/>
                        <a:pt x="75" y="180"/>
                      </a:cubicBezTo>
                      <a:cubicBezTo>
                        <a:pt x="65" y="170"/>
                        <a:pt x="59" y="169"/>
                        <a:pt x="45" y="165"/>
                      </a:cubicBezTo>
                      <a:cubicBezTo>
                        <a:pt x="19" y="168"/>
                        <a:pt x="13" y="164"/>
                        <a:pt x="0" y="183"/>
                      </a:cubicBezTo>
                      <a:cubicBezTo>
                        <a:pt x="1" y="189"/>
                        <a:pt x="1" y="205"/>
                        <a:pt x="9" y="210"/>
                      </a:cubicBezTo>
                      <a:cubicBezTo>
                        <a:pt x="17" y="215"/>
                        <a:pt x="27" y="216"/>
                        <a:pt x="36" y="219"/>
                      </a:cubicBezTo>
                      <a:cubicBezTo>
                        <a:pt x="39" y="220"/>
                        <a:pt x="45" y="222"/>
                        <a:pt x="45" y="222"/>
                      </a:cubicBezTo>
                      <a:cubicBezTo>
                        <a:pt x="59" y="236"/>
                        <a:pt x="63" y="237"/>
                        <a:pt x="84" y="240"/>
                      </a:cubicBezTo>
                      <a:cubicBezTo>
                        <a:pt x="85" y="245"/>
                        <a:pt x="83" y="252"/>
                        <a:pt x="87" y="255"/>
                      </a:cubicBezTo>
                      <a:cubicBezTo>
                        <a:pt x="94" y="259"/>
                        <a:pt x="103" y="256"/>
                        <a:pt x="111" y="258"/>
                      </a:cubicBezTo>
                      <a:cubicBezTo>
                        <a:pt x="125" y="262"/>
                        <a:pt x="134" y="280"/>
                        <a:pt x="147" y="288"/>
                      </a:cubicBezTo>
                      <a:cubicBezTo>
                        <a:pt x="165" y="287"/>
                        <a:pt x="185" y="291"/>
                        <a:pt x="201" y="282"/>
                      </a:cubicBezTo>
                      <a:cubicBezTo>
                        <a:pt x="207" y="278"/>
                        <a:pt x="212" y="272"/>
                        <a:pt x="219" y="270"/>
                      </a:cubicBezTo>
                      <a:cubicBezTo>
                        <a:pt x="228" y="267"/>
                        <a:pt x="246" y="261"/>
                        <a:pt x="246" y="261"/>
                      </a:cubicBezTo>
                      <a:cubicBezTo>
                        <a:pt x="251" y="245"/>
                        <a:pt x="256" y="225"/>
                        <a:pt x="237" y="219"/>
                      </a:cubicBezTo>
                      <a:cubicBezTo>
                        <a:pt x="233" y="207"/>
                        <a:pt x="233" y="202"/>
                        <a:pt x="246" y="198"/>
                      </a:cubicBezTo>
                      <a:cubicBezTo>
                        <a:pt x="267" y="167"/>
                        <a:pt x="260" y="155"/>
                        <a:pt x="228" y="150"/>
                      </a:cubicBezTo>
                      <a:cubicBezTo>
                        <a:pt x="233" y="127"/>
                        <a:pt x="225" y="138"/>
                        <a:pt x="219" y="120"/>
                      </a:cubicBezTo>
                      <a:cubicBezTo>
                        <a:pt x="223" y="91"/>
                        <a:pt x="223" y="104"/>
                        <a:pt x="240" y="87"/>
                      </a:cubicBezTo>
                      <a:cubicBezTo>
                        <a:pt x="228" y="79"/>
                        <a:pt x="225" y="77"/>
                        <a:pt x="210" y="81"/>
                      </a:cubicBezTo>
                      <a:cubicBezTo>
                        <a:pt x="170" y="75"/>
                        <a:pt x="193" y="85"/>
                        <a:pt x="195" y="69"/>
                      </a:cubicBezTo>
                      <a:cubicBezTo>
                        <a:pt x="195" y="66"/>
                        <a:pt x="190" y="51"/>
                        <a:pt x="189" y="48"/>
                      </a:cubicBezTo>
                      <a:cubicBezTo>
                        <a:pt x="193" y="32"/>
                        <a:pt x="211" y="8"/>
                        <a:pt x="186" y="0"/>
                      </a:cubicBezTo>
                      <a:cubicBezTo>
                        <a:pt x="179" y="2"/>
                        <a:pt x="162" y="24"/>
                        <a:pt x="162" y="9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4" name="Freeform 9"/>
                <p:cNvSpPr>
                  <a:spLocks/>
                </p:cNvSpPr>
                <p:nvPr/>
              </p:nvSpPr>
              <p:spPr bwMode="auto">
                <a:xfrm>
                  <a:off x="4089" y="3009"/>
                  <a:ext cx="106" cy="99"/>
                </a:xfrm>
                <a:custGeom>
                  <a:avLst/>
                  <a:gdLst/>
                  <a:ahLst/>
                  <a:cxnLst>
                    <a:cxn ang="0">
                      <a:pos x="8" y="16"/>
                    </a:cxn>
                    <a:cxn ang="0">
                      <a:pos x="23" y="43"/>
                    </a:cxn>
                    <a:cxn ang="0">
                      <a:pos x="26" y="58"/>
                    </a:cxn>
                    <a:cxn ang="0">
                      <a:pos x="44" y="64"/>
                    </a:cxn>
                    <a:cxn ang="0">
                      <a:pos x="68" y="94"/>
                    </a:cxn>
                    <a:cxn ang="0">
                      <a:pos x="77" y="100"/>
                    </a:cxn>
                    <a:cxn ang="0">
                      <a:pos x="95" y="58"/>
                    </a:cxn>
                    <a:cxn ang="0">
                      <a:pos x="74" y="52"/>
                    </a:cxn>
                    <a:cxn ang="0">
                      <a:pos x="62" y="31"/>
                    </a:cxn>
                    <a:cxn ang="0">
                      <a:pos x="44" y="25"/>
                    </a:cxn>
                    <a:cxn ang="0">
                      <a:pos x="32" y="7"/>
                    </a:cxn>
                    <a:cxn ang="0">
                      <a:pos x="14" y="1"/>
                    </a:cxn>
                    <a:cxn ang="0">
                      <a:pos x="2" y="4"/>
                    </a:cxn>
                    <a:cxn ang="0">
                      <a:pos x="5" y="19"/>
                    </a:cxn>
                    <a:cxn ang="0">
                      <a:pos x="8" y="16"/>
                    </a:cxn>
                  </a:cxnLst>
                  <a:rect l="0" t="0" r="r" b="b"/>
                  <a:pathLst>
                    <a:path w="106" h="100">
                      <a:moveTo>
                        <a:pt x="8" y="16"/>
                      </a:moveTo>
                      <a:cubicBezTo>
                        <a:pt x="11" y="26"/>
                        <a:pt x="23" y="43"/>
                        <a:pt x="23" y="43"/>
                      </a:cubicBezTo>
                      <a:cubicBezTo>
                        <a:pt x="24" y="48"/>
                        <a:pt x="22" y="54"/>
                        <a:pt x="26" y="58"/>
                      </a:cubicBezTo>
                      <a:cubicBezTo>
                        <a:pt x="30" y="62"/>
                        <a:pt x="44" y="64"/>
                        <a:pt x="44" y="64"/>
                      </a:cubicBezTo>
                      <a:cubicBezTo>
                        <a:pt x="52" y="89"/>
                        <a:pt x="45" y="78"/>
                        <a:pt x="68" y="94"/>
                      </a:cubicBezTo>
                      <a:cubicBezTo>
                        <a:pt x="71" y="96"/>
                        <a:pt x="77" y="100"/>
                        <a:pt x="77" y="100"/>
                      </a:cubicBezTo>
                      <a:cubicBezTo>
                        <a:pt x="101" y="96"/>
                        <a:pt x="106" y="88"/>
                        <a:pt x="95" y="58"/>
                      </a:cubicBezTo>
                      <a:cubicBezTo>
                        <a:pt x="93" y="51"/>
                        <a:pt x="81" y="54"/>
                        <a:pt x="74" y="52"/>
                      </a:cubicBezTo>
                      <a:cubicBezTo>
                        <a:pt x="71" y="38"/>
                        <a:pt x="75" y="37"/>
                        <a:pt x="62" y="31"/>
                      </a:cubicBezTo>
                      <a:cubicBezTo>
                        <a:pt x="56" y="28"/>
                        <a:pt x="44" y="25"/>
                        <a:pt x="44" y="25"/>
                      </a:cubicBezTo>
                      <a:cubicBezTo>
                        <a:pt x="40" y="19"/>
                        <a:pt x="36" y="13"/>
                        <a:pt x="32" y="7"/>
                      </a:cubicBezTo>
                      <a:cubicBezTo>
                        <a:pt x="28" y="2"/>
                        <a:pt x="14" y="1"/>
                        <a:pt x="14" y="1"/>
                      </a:cubicBezTo>
                      <a:cubicBezTo>
                        <a:pt x="10" y="2"/>
                        <a:pt x="4" y="0"/>
                        <a:pt x="2" y="4"/>
                      </a:cubicBezTo>
                      <a:cubicBezTo>
                        <a:pt x="0" y="9"/>
                        <a:pt x="3" y="14"/>
                        <a:pt x="5" y="19"/>
                      </a:cubicBezTo>
                      <a:cubicBezTo>
                        <a:pt x="6" y="20"/>
                        <a:pt x="7" y="17"/>
                        <a:pt x="8" y="16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5" name="Freeform 10"/>
                <p:cNvSpPr>
                  <a:spLocks/>
                </p:cNvSpPr>
                <p:nvPr/>
              </p:nvSpPr>
              <p:spPr bwMode="auto">
                <a:xfrm>
                  <a:off x="4279" y="2808"/>
                  <a:ext cx="96" cy="115"/>
                </a:xfrm>
                <a:custGeom>
                  <a:avLst/>
                  <a:gdLst/>
                  <a:ahLst/>
                  <a:cxnLst>
                    <a:cxn ang="0">
                      <a:pos x="20" y="13"/>
                    </a:cxn>
                    <a:cxn ang="0">
                      <a:pos x="8" y="37"/>
                    </a:cxn>
                    <a:cxn ang="0">
                      <a:pos x="32" y="58"/>
                    </a:cxn>
                    <a:cxn ang="0">
                      <a:pos x="53" y="79"/>
                    </a:cxn>
                    <a:cxn ang="0">
                      <a:pos x="71" y="115"/>
                    </a:cxn>
                    <a:cxn ang="0">
                      <a:pos x="71" y="67"/>
                    </a:cxn>
                    <a:cxn ang="0">
                      <a:pos x="56" y="19"/>
                    </a:cxn>
                    <a:cxn ang="0">
                      <a:pos x="26" y="4"/>
                    </a:cxn>
                    <a:cxn ang="0">
                      <a:pos x="20" y="13"/>
                    </a:cxn>
                  </a:cxnLst>
                  <a:rect l="0" t="0" r="r" b="b"/>
                  <a:pathLst>
                    <a:path w="96" h="115">
                      <a:moveTo>
                        <a:pt x="20" y="13"/>
                      </a:moveTo>
                      <a:cubicBezTo>
                        <a:pt x="1" y="17"/>
                        <a:pt x="0" y="12"/>
                        <a:pt x="8" y="37"/>
                      </a:cubicBezTo>
                      <a:cubicBezTo>
                        <a:pt x="11" y="47"/>
                        <a:pt x="32" y="58"/>
                        <a:pt x="32" y="58"/>
                      </a:cubicBezTo>
                      <a:cubicBezTo>
                        <a:pt x="46" y="79"/>
                        <a:pt x="37" y="74"/>
                        <a:pt x="53" y="79"/>
                      </a:cubicBezTo>
                      <a:cubicBezTo>
                        <a:pt x="62" y="93"/>
                        <a:pt x="57" y="105"/>
                        <a:pt x="71" y="115"/>
                      </a:cubicBezTo>
                      <a:cubicBezTo>
                        <a:pt x="96" y="109"/>
                        <a:pt x="90" y="79"/>
                        <a:pt x="71" y="67"/>
                      </a:cubicBezTo>
                      <a:cubicBezTo>
                        <a:pt x="65" y="49"/>
                        <a:pt x="73" y="31"/>
                        <a:pt x="56" y="19"/>
                      </a:cubicBezTo>
                      <a:cubicBezTo>
                        <a:pt x="44" y="0"/>
                        <a:pt x="54" y="0"/>
                        <a:pt x="26" y="4"/>
                      </a:cubicBezTo>
                      <a:cubicBezTo>
                        <a:pt x="23" y="21"/>
                        <a:pt x="25" y="24"/>
                        <a:pt x="20" y="13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6" name="Freeform 11"/>
                <p:cNvSpPr>
                  <a:spLocks/>
                </p:cNvSpPr>
                <p:nvPr/>
              </p:nvSpPr>
              <p:spPr bwMode="auto">
                <a:xfrm>
                  <a:off x="4339" y="2797"/>
                  <a:ext cx="96" cy="113"/>
                </a:xfrm>
                <a:custGeom>
                  <a:avLst/>
                  <a:gdLst/>
                  <a:ahLst/>
                  <a:cxnLst>
                    <a:cxn ang="0">
                      <a:pos x="49" y="24"/>
                    </a:cxn>
                    <a:cxn ang="0">
                      <a:pos x="64" y="93"/>
                    </a:cxn>
                    <a:cxn ang="0">
                      <a:pos x="67" y="111"/>
                    </a:cxn>
                    <a:cxn ang="0">
                      <a:pos x="79" y="108"/>
                    </a:cxn>
                    <a:cxn ang="0">
                      <a:pos x="85" y="60"/>
                    </a:cxn>
                    <a:cxn ang="0">
                      <a:pos x="94" y="27"/>
                    </a:cxn>
                    <a:cxn ang="0">
                      <a:pos x="58" y="15"/>
                    </a:cxn>
                    <a:cxn ang="0">
                      <a:pos x="31" y="0"/>
                    </a:cxn>
                    <a:cxn ang="0">
                      <a:pos x="49" y="24"/>
                    </a:cxn>
                  </a:cxnLst>
                  <a:rect l="0" t="0" r="r" b="b"/>
                  <a:pathLst>
                    <a:path w="98" h="114">
                      <a:moveTo>
                        <a:pt x="49" y="24"/>
                      </a:moveTo>
                      <a:cubicBezTo>
                        <a:pt x="52" y="48"/>
                        <a:pt x="50" y="73"/>
                        <a:pt x="64" y="93"/>
                      </a:cubicBezTo>
                      <a:cubicBezTo>
                        <a:pt x="65" y="99"/>
                        <a:pt x="63" y="107"/>
                        <a:pt x="67" y="111"/>
                      </a:cubicBezTo>
                      <a:cubicBezTo>
                        <a:pt x="70" y="114"/>
                        <a:pt x="78" y="112"/>
                        <a:pt x="79" y="108"/>
                      </a:cubicBezTo>
                      <a:cubicBezTo>
                        <a:pt x="84" y="93"/>
                        <a:pt x="81" y="76"/>
                        <a:pt x="85" y="60"/>
                      </a:cubicBezTo>
                      <a:cubicBezTo>
                        <a:pt x="88" y="49"/>
                        <a:pt x="94" y="27"/>
                        <a:pt x="94" y="27"/>
                      </a:cubicBezTo>
                      <a:cubicBezTo>
                        <a:pt x="80" y="6"/>
                        <a:pt x="98" y="27"/>
                        <a:pt x="58" y="15"/>
                      </a:cubicBezTo>
                      <a:cubicBezTo>
                        <a:pt x="48" y="12"/>
                        <a:pt x="41" y="3"/>
                        <a:pt x="31" y="0"/>
                      </a:cubicBezTo>
                      <a:cubicBezTo>
                        <a:pt x="0" y="10"/>
                        <a:pt x="49" y="51"/>
                        <a:pt x="49" y="24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7" name="Freeform 12"/>
                <p:cNvSpPr>
                  <a:spLocks/>
                </p:cNvSpPr>
                <p:nvPr/>
              </p:nvSpPr>
              <p:spPr bwMode="auto">
                <a:xfrm>
                  <a:off x="4482" y="2893"/>
                  <a:ext cx="76" cy="43"/>
                </a:xfrm>
                <a:custGeom>
                  <a:avLst/>
                  <a:gdLst/>
                  <a:ahLst/>
                  <a:cxnLst>
                    <a:cxn ang="0">
                      <a:pos x="9" y="14"/>
                    </a:cxn>
                    <a:cxn ang="0">
                      <a:pos x="51" y="44"/>
                    </a:cxn>
                    <a:cxn ang="0">
                      <a:pos x="48" y="20"/>
                    </a:cxn>
                    <a:cxn ang="0">
                      <a:pos x="21" y="2"/>
                    </a:cxn>
                    <a:cxn ang="0">
                      <a:pos x="3" y="5"/>
                    </a:cxn>
                    <a:cxn ang="0">
                      <a:pos x="6" y="20"/>
                    </a:cxn>
                    <a:cxn ang="0">
                      <a:pos x="9" y="14"/>
                    </a:cxn>
                  </a:cxnLst>
                  <a:rect l="0" t="0" r="r" b="b"/>
                  <a:pathLst>
                    <a:path w="76" h="44">
                      <a:moveTo>
                        <a:pt x="9" y="14"/>
                      </a:moveTo>
                      <a:cubicBezTo>
                        <a:pt x="14" y="41"/>
                        <a:pt x="28" y="36"/>
                        <a:pt x="51" y="44"/>
                      </a:cubicBezTo>
                      <a:cubicBezTo>
                        <a:pt x="76" y="38"/>
                        <a:pt x="70" y="24"/>
                        <a:pt x="48" y="20"/>
                      </a:cubicBezTo>
                      <a:cubicBezTo>
                        <a:pt x="43" y="6"/>
                        <a:pt x="33" y="10"/>
                        <a:pt x="21" y="2"/>
                      </a:cubicBezTo>
                      <a:cubicBezTo>
                        <a:pt x="15" y="3"/>
                        <a:pt x="7" y="0"/>
                        <a:pt x="3" y="5"/>
                      </a:cubicBezTo>
                      <a:cubicBezTo>
                        <a:pt x="0" y="9"/>
                        <a:pt x="3" y="16"/>
                        <a:pt x="6" y="20"/>
                      </a:cubicBezTo>
                      <a:cubicBezTo>
                        <a:pt x="7" y="22"/>
                        <a:pt x="8" y="16"/>
                        <a:pt x="9" y="14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9" name="Group 13"/>
              <p:cNvGrpSpPr>
                <a:grpSpLocks/>
              </p:cNvGrpSpPr>
              <p:nvPr/>
            </p:nvGrpSpPr>
            <p:grpSpPr bwMode="auto">
              <a:xfrm>
                <a:off x="4256" y="3199"/>
                <a:ext cx="229" cy="177"/>
                <a:chOff x="4256" y="3199"/>
                <a:chExt cx="229" cy="177"/>
              </a:xfrm>
              <a:grpFill/>
            </p:grpSpPr>
            <p:sp>
              <p:nvSpPr>
                <p:cNvPr id="190" name="Freeform 14"/>
                <p:cNvSpPr>
                  <a:spLocks/>
                </p:cNvSpPr>
                <p:nvPr/>
              </p:nvSpPr>
              <p:spPr bwMode="auto">
                <a:xfrm>
                  <a:off x="4256" y="3199"/>
                  <a:ext cx="57" cy="94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24" y="60"/>
                    </a:cxn>
                    <a:cxn ang="0">
                      <a:pos x="45" y="93"/>
                    </a:cxn>
                    <a:cxn ang="0">
                      <a:pos x="33" y="33"/>
                    </a:cxn>
                    <a:cxn ang="0">
                      <a:pos x="30" y="18"/>
                    </a:cxn>
                    <a:cxn ang="0">
                      <a:pos x="12" y="0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58" h="93">
                      <a:moveTo>
                        <a:pt x="0" y="6"/>
                      </a:moveTo>
                      <a:cubicBezTo>
                        <a:pt x="6" y="25"/>
                        <a:pt x="13" y="43"/>
                        <a:pt x="24" y="60"/>
                      </a:cubicBezTo>
                      <a:cubicBezTo>
                        <a:pt x="27" y="80"/>
                        <a:pt x="26" y="87"/>
                        <a:pt x="45" y="93"/>
                      </a:cubicBezTo>
                      <a:cubicBezTo>
                        <a:pt x="58" y="73"/>
                        <a:pt x="45" y="50"/>
                        <a:pt x="33" y="33"/>
                      </a:cubicBezTo>
                      <a:cubicBezTo>
                        <a:pt x="32" y="28"/>
                        <a:pt x="33" y="22"/>
                        <a:pt x="30" y="18"/>
                      </a:cubicBezTo>
                      <a:cubicBezTo>
                        <a:pt x="25" y="11"/>
                        <a:pt x="12" y="0"/>
                        <a:pt x="12" y="0"/>
                      </a:cubicBezTo>
                      <a:cubicBezTo>
                        <a:pt x="2" y="3"/>
                        <a:pt x="5" y="1"/>
                        <a:pt x="0" y="6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1" name="Freeform 15"/>
                <p:cNvSpPr>
                  <a:spLocks/>
                </p:cNvSpPr>
                <p:nvPr/>
              </p:nvSpPr>
              <p:spPr bwMode="auto">
                <a:xfrm>
                  <a:off x="4299" y="3306"/>
                  <a:ext cx="66" cy="70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58" y="69"/>
                    </a:cxn>
                    <a:cxn ang="0">
                      <a:pos x="58" y="42"/>
                    </a:cxn>
                    <a:cxn ang="0">
                      <a:pos x="40" y="36"/>
                    </a:cxn>
                    <a:cxn ang="0">
                      <a:pos x="37" y="27"/>
                    </a:cxn>
                    <a:cxn ang="0">
                      <a:pos x="28" y="21"/>
                    </a:cxn>
                    <a:cxn ang="0">
                      <a:pos x="16" y="3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66" h="69">
                      <a:moveTo>
                        <a:pt x="7" y="6"/>
                      </a:moveTo>
                      <a:cubicBezTo>
                        <a:pt x="14" y="41"/>
                        <a:pt x="22" y="62"/>
                        <a:pt x="58" y="69"/>
                      </a:cubicBezTo>
                      <a:cubicBezTo>
                        <a:pt x="61" y="61"/>
                        <a:pt x="66" y="51"/>
                        <a:pt x="58" y="42"/>
                      </a:cubicBezTo>
                      <a:cubicBezTo>
                        <a:pt x="54" y="37"/>
                        <a:pt x="40" y="36"/>
                        <a:pt x="40" y="36"/>
                      </a:cubicBezTo>
                      <a:cubicBezTo>
                        <a:pt x="39" y="33"/>
                        <a:pt x="39" y="29"/>
                        <a:pt x="37" y="27"/>
                      </a:cubicBezTo>
                      <a:cubicBezTo>
                        <a:pt x="35" y="24"/>
                        <a:pt x="30" y="24"/>
                        <a:pt x="28" y="21"/>
                      </a:cubicBezTo>
                      <a:cubicBezTo>
                        <a:pt x="16" y="0"/>
                        <a:pt x="35" y="9"/>
                        <a:pt x="16" y="3"/>
                      </a:cubicBezTo>
                      <a:cubicBezTo>
                        <a:pt x="3" y="6"/>
                        <a:pt x="0" y="6"/>
                        <a:pt x="7" y="6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2" name="Freeform 16"/>
                <p:cNvSpPr>
                  <a:spLocks/>
                </p:cNvSpPr>
                <p:nvPr/>
              </p:nvSpPr>
              <p:spPr bwMode="auto">
                <a:xfrm>
                  <a:off x="4435" y="3312"/>
                  <a:ext cx="50" cy="48"/>
                </a:xfrm>
                <a:custGeom>
                  <a:avLst/>
                  <a:gdLst/>
                  <a:ahLst/>
                  <a:cxnLst>
                    <a:cxn ang="0">
                      <a:pos x="8" y="13"/>
                    </a:cxn>
                    <a:cxn ang="0">
                      <a:pos x="41" y="49"/>
                    </a:cxn>
                    <a:cxn ang="0">
                      <a:pos x="44" y="31"/>
                    </a:cxn>
                    <a:cxn ang="0">
                      <a:pos x="14" y="1"/>
                    </a:cxn>
                    <a:cxn ang="0">
                      <a:pos x="2" y="4"/>
                    </a:cxn>
                    <a:cxn ang="0">
                      <a:pos x="5" y="16"/>
                    </a:cxn>
                    <a:cxn ang="0">
                      <a:pos x="8" y="13"/>
                    </a:cxn>
                  </a:cxnLst>
                  <a:rect l="0" t="0" r="r" b="b"/>
                  <a:pathLst>
                    <a:path w="50" h="49">
                      <a:moveTo>
                        <a:pt x="8" y="13"/>
                      </a:moveTo>
                      <a:cubicBezTo>
                        <a:pt x="30" y="19"/>
                        <a:pt x="24" y="37"/>
                        <a:pt x="41" y="49"/>
                      </a:cubicBezTo>
                      <a:cubicBezTo>
                        <a:pt x="50" y="35"/>
                        <a:pt x="47" y="45"/>
                        <a:pt x="44" y="31"/>
                      </a:cubicBezTo>
                      <a:cubicBezTo>
                        <a:pt x="39" y="4"/>
                        <a:pt x="41" y="5"/>
                        <a:pt x="14" y="1"/>
                      </a:cubicBezTo>
                      <a:cubicBezTo>
                        <a:pt x="10" y="2"/>
                        <a:pt x="4" y="0"/>
                        <a:pt x="2" y="4"/>
                      </a:cubicBezTo>
                      <a:cubicBezTo>
                        <a:pt x="0" y="8"/>
                        <a:pt x="3" y="13"/>
                        <a:pt x="5" y="16"/>
                      </a:cubicBezTo>
                      <a:cubicBezTo>
                        <a:pt x="6" y="17"/>
                        <a:pt x="7" y="14"/>
                        <a:pt x="8" y="13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312833" y="2924174"/>
              <a:ext cx="1414462" cy="1200149"/>
              <a:chOff x="3322" y="1907"/>
              <a:chExt cx="2424" cy="2013"/>
            </a:xfrm>
            <a:grpFill/>
          </p:grpSpPr>
          <p:sp>
            <p:nvSpPr>
              <p:cNvPr id="180" name="Freeform 21"/>
              <p:cNvSpPr>
                <a:spLocks/>
              </p:cNvSpPr>
              <p:nvPr/>
            </p:nvSpPr>
            <p:spPr bwMode="auto">
              <a:xfrm>
                <a:off x="3534" y="3358"/>
                <a:ext cx="824" cy="562"/>
              </a:xfrm>
              <a:custGeom>
                <a:avLst/>
                <a:gdLst/>
                <a:ahLst/>
                <a:cxnLst>
                  <a:cxn ang="0">
                    <a:pos x="816" y="84"/>
                  </a:cxn>
                  <a:cxn ang="0">
                    <a:pos x="792" y="76"/>
                  </a:cxn>
                  <a:cxn ang="0">
                    <a:pos x="780" y="68"/>
                  </a:cxn>
                  <a:cxn ang="0">
                    <a:pos x="756" y="60"/>
                  </a:cxn>
                  <a:cxn ang="0">
                    <a:pos x="616" y="20"/>
                  </a:cxn>
                  <a:cxn ang="0">
                    <a:pos x="588" y="8"/>
                  </a:cxn>
                  <a:cxn ang="0">
                    <a:pos x="564" y="0"/>
                  </a:cxn>
                  <a:cxn ang="0">
                    <a:pos x="516" y="20"/>
                  </a:cxn>
                  <a:cxn ang="0">
                    <a:pos x="492" y="36"/>
                  </a:cxn>
                  <a:cxn ang="0">
                    <a:pos x="460" y="80"/>
                  </a:cxn>
                  <a:cxn ang="0">
                    <a:pos x="384" y="172"/>
                  </a:cxn>
                  <a:cxn ang="0">
                    <a:pos x="352" y="236"/>
                  </a:cxn>
                  <a:cxn ang="0">
                    <a:pos x="288" y="276"/>
                  </a:cxn>
                  <a:cxn ang="0">
                    <a:pos x="224" y="324"/>
                  </a:cxn>
                  <a:cxn ang="0">
                    <a:pos x="160" y="348"/>
                  </a:cxn>
                  <a:cxn ang="0">
                    <a:pos x="136" y="364"/>
                  </a:cxn>
                  <a:cxn ang="0">
                    <a:pos x="112" y="396"/>
                  </a:cxn>
                  <a:cxn ang="0">
                    <a:pos x="60" y="420"/>
                  </a:cxn>
                  <a:cxn ang="0">
                    <a:pos x="4" y="488"/>
                  </a:cxn>
                  <a:cxn ang="0">
                    <a:pos x="172" y="504"/>
                  </a:cxn>
                  <a:cxn ang="0">
                    <a:pos x="248" y="512"/>
                  </a:cxn>
                  <a:cxn ang="0">
                    <a:pos x="316" y="488"/>
                  </a:cxn>
                  <a:cxn ang="0">
                    <a:pos x="332" y="468"/>
                  </a:cxn>
                  <a:cxn ang="0">
                    <a:pos x="356" y="460"/>
                  </a:cxn>
                  <a:cxn ang="0">
                    <a:pos x="408" y="468"/>
                  </a:cxn>
                  <a:cxn ang="0">
                    <a:pos x="444" y="452"/>
                  </a:cxn>
                  <a:cxn ang="0">
                    <a:pos x="464" y="416"/>
                  </a:cxn>
                  <a:cxn ang="0">
                    <a:pos x="472" y="368"/>
                  </a:cxn>
                  <a:cxn ang="0">
                    <a:pos x="496" y="352"/>
                  </a:cxn>
                  <a:cxn ang="0">
                    <a:pos x="508" y="344"/>
                  </a:cxn>
                  <a:cxn ang="0">
                    <a:pos x="604" y="276"/>
                  </a:cxn>
                  <a:cxn ang="0">
                    <a:pos x="640" y="256"/>
                  </a:cxn>
                  <a:cxn ang="0">
                    <a:pos x="716" y="248"/>
                  </a:cxn>
                  <a:cxn ang="0">
                    <a:pos x="756" y="232"/>
                  </a:cxn>
                  <a:cxn ang="0">
                    <a:pos x="808" y="100"/>
                  </a:cxn>
                  <a:cxn ang="0">
                    <a:pos x="816" y="84"/>
                  </a:cxn>
                </a:cxnLst>
                <a:rect l="0" t="0" r="r" b="b"/>
                <a:pathLst>
                  <a:path w="826" h="562">
                    <a:moveTo>
                      <a:pt x="816" y="84"/>
                    </a:moveTo>
                    <a:cubicBezTo>
                      <a:pt x="808" y="81"/>
                      <a:pt x="799" y="81"/>
                      <a:pt x="792" y="76"/>
                    </a:cubicBezTo>
                    <a:cubicBezTo>
                      <a:pt x="788" y="73"/>
                      <a:pt x="784" y="70"/>
                      <a:pt x="780" y="68"/>
                    </a:cubicBezTo>
                    <a:cubicBezTo>
                      <a:pt x="772" y="65"/>
                      <a:pt x="756" y="60"/>
                      <a:pt x="756" y="60"/>
                    </a:cubicBezTo>
                    <a:cubicBezTo>
                      <a:pt x="720" y="24"/>
                      <a:pt x="663" y="23"/>
                      <a:pt x="616" y="20"/>
                    </a:cubicBezTo>
                    <a:cubicBezTo>
                      <a:pt x="577" y="7"/>
                      <a:pt x="637" y="28"/>
                      <a:pt x="588" y="8"/>
                    </a:cubicBezTo>
                    <a:cubicBezTo>
                      <a:pt x="580" y="5"/>
                      <a:pt x="564" y="0"/>
                      <a:pt x="564" y="0"/>
                    </a:cubicBezTo>
                    <a:cubicBezTo>
                      <a:pt x="537" y="5"/>
                      <a:pt x="536" y="5"/>
                      <a:pt x="516" y="20"/>
                    </a:cubicBezTo>
                    <a:cubicBezTo>
                      <a:pt x="508" y="26"/>
                      <a:pt x="492" y="36"/>
                      <a:pt x="492" y="36"/>
                    </a:cubicBezTo>
                    <a:cubicBezTo>
                      <a:pt x="482" y="51"/>
                      <a:pt x="474" y="70"/>
                      <a:pt x="460" y="80"/>
                    </a:cubicBezTo>
                    <a:cubicBezTo>
                      <a:pt x="443" y="132"/>
                      <a:pt x="409" y="135"/>
                      <a:pt x="384" y="172"/>
                    </a:cubicBezTo>
                    <a:cubicBezTo>
                      <a:pt x="371" y="192"/>
                      <a:pt x="366" y="218"/>
                      <a:pt x="352" y="236"/>
                    </a:cubicBezTo>
                    <a:cubicBezTo>
                      <a:pt x="330" y="264"/>
                      <a:pt x="316" y="260"/>
                      <a:pt x="288" y="276"/>
                    </a:cubicBezTo>
                    <a:cubicBezTo>
                      <a:pt x="265" y="289"/>
                      <a:pt x="246" y="312"/>
                      <a:pt x="224" y="324"/>
                    </a:cubicBezTo>
                    <a:cubicBezTo>
                      <a:pt x="205" y="335"/>
                      <a:pt x="180" y="337"/>
                      <a:pt x="160" y="348"/>
                    </a:cubicBezTo>
                    <a:cubicBezTo>
                      <a:pt x="152" y="353"/>
                      <a:pt x="142" y="356"/>
                      <a:pt x="136" y="364"/>
                    </a:cubicBezTo>
                    <a:cubicBezTo>
                      <a:pt x="128" y="375"/>
                      <a:pt x="123" y="389"/>
                      <a:pt x="112" y="396"/>
                    </a:cubicBezTo>
                    <a:cubicBezTo>
                      <a:pt x="96" y="407"/>
                      <a:pt x="77" y="411"/>
                      <a:pt x="60" y="420"/>
                    </a:cubicBezTo>
                    <a:cubicBezTo>
                      <a:pt x="51" y="446"/>
                      <a:pt x="27" y="473"/>
                      <a:pt x="4" y="488"/>
                    </a:cubicBezTo>
                    <a:cubicBezTo>
                      <a:pt x="19" y="562"/>
                      <a:pt x="0" y="504"/>
                      <a:pt x="172" y="504"/>
                    </a:cubicBezTo>
                    <a:cubicBezTo>
                      <a:pt x="177" y="504"/>
                      <a:pt x="241" y="511"/>
                      <a:pt x="248" y="512"/>
                    </a:cubicBezTo>
                    <a:cubicBezTo>
                      <a:pt x="289" y="508"/>
                      <a:pt x="292" y="512"/>
                      <a:pt x="316" y="488"/>
                    </a:cubicBezTo>
                    <a:cubicBezTo>
                      <a:pt x="320" y="475"/>
                      <a:pt x="318" y="474"/>
                      <a:pt x="332" y="468"/>
                    </a:cubicBezTo>
                    <a:cubicBezTo>
                      <a:pt x="340" y="465"/>
                      <a:pt x="356" y="460"/>
                      <a:pt x="356" y="460"/>
                    </a:cubicBezTo>
                    <a:cubicBezTo>
                      <a:pt x="382" y="469"/>
                      <a:pt x="376" y="473"/>
                      <a:pt x="408" y="468"/>
                    </a:cubicBezTo>
                    <a:cubicBezTo>
                      <a:pt x="437" y="458"/>
                      <a:pt x="425" y="465"/>
                      <a:pt x="444" y="452"/>
                    </a:cubicBezTo>
                    <a:cubicBezTo>
                      <a:pt x="462" y="424"/>
                      <a:pt x="457" y="437"/>
                      <a:pt x="464" y="416"/>
                    </a:cubicBezTo>
                    <a:cubicBezTo>
                      <a:pt x="466" y="400"/>
                      <a:pt x="461" y="379"/>
                      <a:pt x="472" y="368"/>
                    </a:cubicBezTo>
                    <a:cubicBezTo>
                      <a:pt x="479" y="361"/>
                      <a:pt x="488" y="357"/>
                      <a:pt x="496" y="352"/>
                    </a:cubicBezTo>
                    <a:cubicBezTo>
                      <a:pt x="500" y="349"/>
                      <a:pt x="508" y="344"/>
                      <a:pt x="508" y="344"/>
                    </a:cubicBezTo>
                    <a:cubicBezTo>
                      <a:pt x="539" y="297"/>
                      <a:pt x="551" y="294"/>
                      <a:pt x="604" y="276"/>
                    </a:cubicBezTo>
                    <a:cubicBezTo>
                      <a:pt x="630" y="267"/>
                      <a:pt x="620" y="259"/>
                      <a:pt x="640" y="256"/>
                    </a:cubicBezTo>
                    <a:cubicBezTo>
                      <a:pt x="665" y="253"/>
                      <a:pt x="716" y="248"/>
                      <a:pt x="716" y="248"/>
                    </a:cubicBezTo>
                    <a:cubicBezTo>
                      <a:pt x="732" y="244"/>
                      <a:pt x="742" y="241"/>
                      <a:pt x="756" y="232"/>
                    </a:cubicBezTo>
                    <a:cubicBezTo>
                      <a:pt x="771" y="186"/>
                      <a:pt x="781" y="141"/>
                      <a:pt x="808" y="100"/>
                    </a:cubicBezTo>
                    <a:cubicBezTo>
                      <a:pt x="826" y="72"/>
                      <a:pt x="803" y="97"/>
                      <a:pt x="816" y="8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81" name="Freeform 22"/>
              <p:cNvSpPr>
                <a:spLocks/>
              </p:cNvSpPr>
              <p:nvPr/>
            </p:nvSpPr>
            <p:spPr bwMode="auto">
              <a:xfrm>
                <a:off x="3322" y="2935"/>
                <a:ext cx="185" cy="168"/>
              </a:xfrm>
              <a:custGeom>
                <a:avLst/>
                <a:gdLst/>
                <a:ahLst/>
                <a:cxnLst>
                  <a:cxn ang="0">
                    <a:pos x="92" y="150"/>
                  </a:cxn>
                  <a:cxn ang="0">
                    <a:pos x="170" y="132"/>
                  </a:cxn>
                  <a:cxn ang="0">
                    <a:pos x="182" y="114"/>
                  </a:cxn>
                  <a:cxn ang="0">
                    <a:pos x="158" y="54"/>
                  </a:cxn>
                  <a:cxn ang="0">
                    <a:pos x="122" y="42"/>
                  </a:cxn>
                  <a:cxn ang="0">
                    <a:pos x="104" y="36"/>
                  </a:cxn>
                  <a:cxn ang="0">
                    <a:pos x="56" y="0"/>
                  </a:cxn>
                  <a:cxn ang="0">
                    <a:pos x="8" y="36"/>
                  </a:cxn>
                  <a:cxn ang="0">
                    <a:pos x="2" y="96"/>
                  </a:cxn>
                  <a:cxn ang="0">
                    <a:pos x="8" y="126"/>
                  </a:cxn>
                  <a:cxn ang="0">
                    <a:pos x="26" y="132"/>
                  </a:cxn>
                  <a:cxn ang="0">
                    <a:pos x="32" y="156"/>
                  </a:cxn>
                  <a:cxn ang="0">
                    <a:pos x="68" y="168"/>
                  </a:cxn>
                  <a:cxn ang="0">
                    <a:pos x="92" y="150"/>
                  </a:cxn>
                </a:cxnLst>
                <a:rect l="0" t="0" r="r" b="b"/>
                <a:pathLst>
                  <a:path w="184" h="168">
                    <a:moveTo>
                      <a:pt x="92" y="150"/>
                    </a:moveTo>
                    <a:cubicBezTo>
                      <a:pt x="118" y="141"/>
                      <a:pt x="143" y="137"/>
                      <a:pt x="170" y="132"/>
                    </a:cubicBezTo>
                    <a:cubicBezTo>
                      <a:pt x="174" y="126"/>
                      <a:pt x="181" y="121"/>
                      <a:pt x="182" y="114"/>
                    </a:cubicBezTo>
                    <a:cubicBezTo>
                      <a:pt x="184" y="102"/>
                      <a:pt x="169" y="61"/>
                      <a:pt x="158" y="54"/>
                    </a:cubicBezTo>
                    <a:cubicBezTo>
                      <a:pt x="147" y="47"/>
                      <a:pt x="134" y="46"/>
                      <a:pt x="122" y="42"/>
                    </a:cubicBezTo>
                    <a:cubicBezTo>
                      <a:pt x="116" y="40"/>
                      <a:pt x="104" y="36"/>
                      <a:pt x="104" y="36"/>
                    </a:cubicBezTo>
                    <a:cubicBezTo>
                      <a:pt x="90" y="15"/>
                      <a:pt x="80" y="8"/>
                      <a:pt x="56" y="0"/>
                    </a:cubicBezTo>
                    <a:cubicBezTo>
                      <a:pt x="17" y="10"/>
                      <a:pt x="39" y="15"/>
                      <a:pt x="8" y="36"/>
                    </a:cubicBezTo>
                    <a:cubicBezTo>
                      <a:pt x="0" y="59"/>
                      <a:pt x="8" y="71"/>
                      <a:pt x="2" y="96"/>
                    </a:cubicBezTo>
                    <a:cubicBezTo>
                      <a:pt x="4" y="106"/>
                      <a:pt x="2" y="118"/>
                      <a:pt x="8" y="126"/>
                    </a:cubicBezTo>
                    <a:cubicBezTo>
                      <a:pt x="12" y="131"/>
                      <a:pt x="22" y="127"/>
                      <a:pt x="26" y="132"/>
                    </a:cubicBezTo>
                    <a:cubicBezTo>
                      <a:pt x="31" y="138"/>
                      <a:pt x="26" y="151"/>
                      <a:pt x="32" y="156"/>
                    </a:cubicBezTo>
                    <a:cubicBezTo>
                      <a:pt x="42" y="164"/>
                      <a:pt x="68" y="168"/>
                      <a:pt x="68" y="168"/>
                    </a:cubicBezTo>
                    <a:cubicBezTo>
                      <a:pt x="76" y="138"/>
                      <a:pt x="66" y="141"/>
                      <a:pt x="92" y="15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82" name="Freeform 23"/>
              <p:cNvSpPr>
                <a:spLocks/>
              </p:cNvSpPr>
              <p:nvPr/>
            </p:nvSpPr>
            <p:spPr bwMode="auto">
              <a:xfrm>
                <a:off x="5346" y="1907"/>
                <a:ext cx="193" cy="226"/>
              </a:xfrm>
              <a:custGeom>
                <a:avLst/>
                <a:gdLst/>
                <a:ahLst/>
                <a:cxnLst>
                  <a:cxn ang="0">
                    <a:pos x="8" y="58"/>
                  </a:cxn>
                  <a:cxn ang="0">
                    <a:pos x="2" y="76"/>
                  </a:cxn>
                  <a:cxn ang="0">
                    <a:pos x="20" y="88"/>
                  </a:cxn>
                  <a:cxn ang="0">
                    <a:pos x="50" y="118"/>
                  </a:cxn>
                  <a:cxn ang="0">
                    <a:pos x="98" y="184"/>
                  </a:cxn>
                  <a:cxn ang="0">
                    <a:pos x="128" y="226"/>
                  </a:cxn>
                  <a:cxn ang="0">
                    <a:pos x="164" y="160"/>
                  </a:cxn>
                  <a:cxn ang="0">
                    <a:pos x="194" y="76"/>
                  </a:cxn>
                  <a:cxn ang="0">
                    <a:pos x="128" y="46"/>
                  </a:cxn>
                  <a:cxn ang="0">
                    <a:pos x="68" y="4"/>
                  </a:cxn>
                  <a:cxn ang="0">
                    <a:pos x="8" y="58"/>
                  </a:cxn>
                </a:cxnLst>
                <a:rect l="0" t="0" r="r" b="b"/>
                <a:pathLst>
                  <a:path w="194" h="226">
                    <a:moveTo>
                      <a:pt x="8" y="58"/>
                    </a:moveTo>
                    <a:cubicBezTo>
                      <a:pt x="6" y="64"/>
                      <a:pt x="0" y="70"/>
                      <a:pt x="2" y="76"/>
                    </a:cubicBezTo>
                    <a:cubicBezTo>
                      <a:pt x="5" y="83"/>
                      <a:pt x="15" y="83"/>
                      <a:pt x="20" y="88"/>
                    </a:cubicBezTo>
                    <a:cubicBezTo>
                      <a:pt x="60" y="128"/>
                      <a:pt x="2" y="86"/>
                      <a:pt x="50" y="118"/>
                    </a:cubicBezTo>
                    <a:cubicBezTo>
                      <a:pt x="68" y="145"/>
                      <a:pt x="64" y="173"/>
                      <a:pt x="98" y="184"/>
                    </a:cubicBezTo>
                    <a:cubicBezTo>
                      <a:pt x="112" y="226"/>
                      <a:pt x="98" y="216"/>
                      <a:pt x="128" y="226"/>
                    </a:cubicBezTo>
                    <a:cubicBezTo>
                      <a:pt x="184" y="217"/>
                      <a:pt x="172" y="216"/>
                      <a:pt x="164" y="160"/>
                    </a:cubicBezTo>
                    <a:cubicBezTo>
                      <a:pt x="170" y="128"/>
                      <a:pt x="184" y="106"/>
                      <a:pt x="194" y="76"/>
                    </a:cubicBezTo>
                    <a:cubicBezTo>
                      <a:pt x="171" y="53"/>
                      <a:pt x="160" y="52"/>
                      <a:pt x="128" y="46"/>
                    </a:cubicBezTo>
                    <a:cubicBezTo>
                      <a:pt x="119" y="0"/>
                      <a:pt x="115" y="12"/>
                      <a:pt x="68" y="4"/>
                    </a:cubicBezTo>
                    <a:cubicBezTo>
                      <a:pt x="2" y="12"/>
                      <a:pt x="22" y="2"/>
                      <a:pt x="8" y="5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grpSp>
            <p:nvGrpSpPr>
              <p:cNvPr id="183" name="Group 24"/>
              <p:cNvGrpSpPr>
                <a:grpSpLocks/>
              </p:cNvGrpSpPr>
              <p:nvPr/>
            </p:nvGrpSpPr>
            <p:grpSpPr bwMode="auto">
              <a:xfrm>
                <a:off x="4266" y="2487"/>
                <a:ext cx="1480" cy="538"/>
                <a:chOff x="4266" y="2487"/>
                <a:chExt cx="1480" cy="538"/>
              </a:xfrm>
              <a:grpFill/>
            </p:grpSpPr>
            <p:sp>
              <p:nvSpPr>
                <p:cNvPr id="184" name="Freeform 25"/>
                <p:cNvSpPr>
                  <a:spLocks/>
                </p:cNvSpPr>
                <p:nvPr/>
              </p:nvSpPr>
              <p:spPr bwMode="auto">
                <a:xfrm>
                  <a:off x="5376" y="2767"/>
                  <a:ext cx="166" cy="120"/>
                </a:xfrm>
                <a:custGeom>
                  <a:avLst/>
                  <a:gdLst/>
                  <a:ahLst/>
                  <a:cxnLst>
                    <a:cxn ang="0">
                      <a:pos x="124" y="4"/>
                    </a:cxn>
                    <a:cxn ang="0">
                      <a:pos x="80" y="32"/>
                    </a:cxn>
                    <a:cxn ang="0">
                      <a:pos x="16" y="48"/>
                    </a:cxn>
                    <a:cxn ang="0">
                      <a:pos x="0" y="84"/>
                    </a:cxn>
                    <a:cxn ang="0">
                      <a:pos x="56" y="112"/>
                    </a:cxn>
                    <a:cxn ang="0">
                      <a:pos x="80" y="120"/>
                    </a:cxn>
                    <a:cxn ang="0">
                      <a:pos x="124" y="84"/>
                    </a:cxn>
                    <a:cxn ang="0">
                      <a:pos x="148" y="76"/>
                    </a:cxn>
                    <a:cxn ang="0">
                      <a:pos x="152" y="12"/>
                    </a:cxn>
                    <a:cxn ang="0">
                      <a:pos x="124" y="4"/>
                    </a:cxn>
                  </a:cxnLst>
                  <a:rect l="0" t="0" r="r" b="b"/>
                  <a:pathLst>
                    <a:path w="167" h="120">
                      <a:moveTo>
                        <a:pt x="124" y="4"/>
                      </a:moveTo>
                      <a:cubicBezTo>
                        <a:pt x="86" y="9"/>
                        <a:pt x="101" y="0"/>
                        <a:pt x="80" y="32"/>
                      </a:cubicBezTo>
                      <a:cubicBezTo>
                        <a:pt x="73" y="43"/>
                        <a:pt x="26" y="45"/>
                        <a:pt x="16" y="48"/>
                      </a:cubicBezTo>
                      <a:cubicBezTo>
                        <a:pt x="12" y="61"/>
                        <a:pt x="4" y="71"/>
                        <a:pt x="0" y="84"/>
                      </a:cubicBezTo>
                      <a:cubicBezTo>
                        <a:pt x="7" y="106"/>
                        <a:pt x="36" y="106"/>
                        <a:pt x="56" y="112"/>
                      </a:cubicBezTo>
                      <a:cubicBezTo>
                        <a:pt x="64" y="114"/>
                        <a:pt x="80" y="120"/>
                        <a:pt x="80" y="120"/>
                      </a:cubicBezTo>
                      <a:cubicBezTo>
                        <a:pt x="100" y="113"/>
                        <a:pt x="104" y="93"/>
                        <a:pt x="124" y="84"/>
                      </a:cubicBezTo>
                      <a:cubicBezTo>
                        <a:pt x="132" y="81"/>
                        <a:pt x="148" y="76"/>
                        <a:pt x="148" y="76"/>
                      </a:cubicBezTo>
                      <a:cubicBezTo>
                        <a:pt x="163" y="54"/>
                        <a:pt x="167" y="53"/>
                        <a:pt x="152" y="12"/>
                      </a:cubicBezTo>
                      <a:cubicBezTo>
                        <a:pt x="149" y="3"/>
                        <a:pt x="133" y="7"/>
                        <a:pt x="124" y="4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85" name="Freeform 26"/>
                <p:cNvSpPr>
                  <a:spLocks/>
                </p:cNvSpPr>
                <p:nvPr/>
              </p:nvSpPr>
              <p:spPr bwMode="auto">
                <a:xfrm>
                  <a:off x="4266" y="2903"/>
                  <a:ext cx="190" cy="122"/>
                </a:xfrm>
                <a:custGeom>
                  <a:avLst/>
                  <a:gdLst/>
                  <a:ahLst/>
                  <a:cxnLst>
                    <a:cxn ang="0">
                      <a:pos x="165" y="4"/>
                    </a:cxn>
                    <a:cxn ang="0">
                      <a:pos x="65" y="32"/>
                    </a:cxn>
                    <a:cxn ang="0">
                      <a:pos x="25" y="44"/>
                    </a:cxn>
                    <a:cxn ang="0">
                      <a:pos x="5" y="68"/>
                    </a:cxn>
                    <a:cxn ang="0">
                      <a:pos x="57" y="120"/>
                    </a:cxn>
                    <a:cxn ang="0">
                      <a:pos x="109" y="112"/>
                    </a:cxn>
                    <a:cxn ang="0">
                      <a:pos x="173" y="80"/>
                    </a:cxn>
                    <a:cxn ang="0">
                      <a:pos x="177" y="4"/>
                    </a:cxn>
                    <a:cxn ang="0">
                      <a:pos x="165" y="4"/>
                    </a:cxn>
                  </a:cxnLst>
                  <a:rect l="0" t="0" r="r" b="b"/>
                  <a:pathLst>
                    <a:path w="191" h="122">
                      <a:moveTo>
                        <a:pt x="165" y="4"/>
                      </a:moveTo>
                      <a:cubicBezTo>
                        <a:pt x="129" y="13"/>
                        <a:pt x="98" y="18"/>
                        <a:pt x="65" y="32"/>
                      </a:cubicBezTo>
                      <a:cubicBezTo>
                        <a:pt x="52" y="37"/>
                        <a:pt x="25" y="44"/>
                        <a:pt x="25" y="44"/>
                      </a:cubicBezTo>
                      <a:cubicBezTo>
                        <a:pt x="19" y="53"/>
                        <a:pt x="8" y="58"/>
                        <a:pt x="5" y="68"/>
                      </a:cubicBezTo>
                      <a:cubicBezTo>
                        <a:pt x="0" y="89"/>
                        <a:pt x="40" y="114"/>
                        <a:pt x="57" y="120"/>
                      </a:cubicBezTo>
                      <a:cubicBezTo>
                        <a:pt x="74" y="118"/>
                        <a:pt x="94" y="122"/>
                        <a:pt x="109" y="112"/>
                      </a:cubicBezTo>
                      <a:cubicBezTo>
                        <a:pt x="151" y="84"/>
                        <a:pt x="108" y="88"/>
                        <a:pt x="173" y="80"/>
                      </a:cubicBezTo>
                      <a:cubicBezTo>
                        <a:pt x="191" y="53"/>
                        <a:pt x="190" y="60"/>
                        <a:pt x="177" y="4"/>
                      </a:cubicBezTo>
                      <a:cubicBezTo>
                        <a:pt x="176" y="0"/>
                        <a:pt x="165" y="0"/>
                        <a:pt x="165" y="4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86" name="Freeform 27"/>
                <p:cNvSpPr>
                  <a:spLocks/>
                </p:cNvSpPr>
                <p:nvPr/>
              </p:nvSpPr>
              <p:spPr bwMode="auto">
                <a:xfrm>
                  <a:off x="5659" y="2487"/>
                  <a:ext cx="87" cy="77"/>
                </a:xfrm>
                <a:custGeom>
                  <a:avLst/>
                  <a:gdLst/>
                  <a:ahLst/>
                  <a:cxnLst>
                    <a:cxn ang="0">
                      <a:pos x="56" y="5"/>
                    </a:cxn>
                    <a:cxn ang="0">
                      <a:pos x="8" y="13"/>
                    </a:cxn>
                    <a:cxn ang="0">
                      <a:pos x="0" y="37"/>
                    </a:cxn>
                    <a:cxn ang="0">
                      <a:pos x="52" y="73"/>
                    </a:cxn>
                    <a:cxn ang="0">
                      <a:pos x="56" y="5"/>
                    </a:cxn>
                  </a:cxnLst>
                  <a:rect l="0" t="0" r="r" b="b"/>
                  <a:pathLst>
                    <a:path w="86" h="78">
                      <a:moveTo>
                        <a:pt x="56" y="5"/>
                      </a:moveTo>
                      <a:cubicBezTo>
                        <a:pt x="40" y="7"/>
                        <a:pt x="17" y="0"/>
                        <a:pt x="8" y="13"/>
                      </a:cubicBezTo>
                      <a:cubicBezTo>
                        <a:pt x="3" y="20"/>
                        <a:pt x="0" y="37"/>
                        <a:pt x="0" y="37"/>
                      </a:cubicBezTo>
                      <a:cubicBezTo>
                        <a:pt x="6" y="78"/>
                        <a:pt x="10" y="68"/>
                        <a:pt x="52" y="73"/>
                      </a:cubicBezTo>
                      <a:cubicBezTo>
                        <a:pt x="83" y="65"/>
                        <a:pt x="86" y="20"/>
                        <a:pt x="56" y="5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87" name="Freeform 28"/>
                <p:cNvSpPr>
                  <a:spLocks/>
                </p:cNvSpPr>
                <p:nvPr/>
              </p:nvSpPr>
              <p:spPr bwMode="auto">
                <a:xfrm>
                  <a:off x="4690" y="2623"/>
                  <a:ext cx="531" cy="335"/>
                </a:xfrm>
                <a:custGeom>
                  <a:avLst/>
                  <a:gdLst/>
                  <a:ahLst/>
                  <a:cxnLst>
                    <a:cxn ang="0">
                      <a:pos x="372" y="10"/>
                    </a:cxn>
                    <a:cxn ang="0">
                      <a:pos x="320" y="42"/>
                    </a:cxn>
                    <a:cxn ang="0">
                      <a:pos x="188" y="114"/>
                    </a:cxn>
                    <a:cxn ang="0">
                      <a:pos x="156" y="150"/>
                    </a:cxn>
                    <a:cxn ang="0">
                      <a:pos x="60" y="218"/>
                    </a:cxn>
                    <a:cxn ang="0">
                      <a:pos x="36" y="254"/>
                    </a:cxn>
                    <a:cxn ang="0">
                      <a:pos x="8" y="298"/>
                    </a:cxn>
                    <a:cxn ang="0">
                      <a:pos x="4" y="314"/>
                    </a:cxn>
                    <a:cxn ang="0">
                      <a:pos x="28" y="322"/>
                    </a:cxn>
                    <a:cxn ang="0">
                      <a:pos x="64" y="338"/>
                    </a:cxn>
                    <a:cxn ang="0">
                      <a:pos x="108" y="334"/>
                    </a:cxn>
                    <a:cxn ang="0">
                      <a:pos x="160" y="254"/>
                    </a:cxn>
                    <a:cxn ang="0">
                      <a:pos x="356" y="162"/>
                    </a:cxn>
                    <a:cxn ang="0">
                      <a:pos x="412" y="122"/>
                    </a:cxn>
                    <a:cxn ang="0">
                      <a:pos x="508" y="90"/>
                    </a:cxn>
                    <a:cxn ang="0">
                      <a:pos x="528" y="58"/>
                    </a:cxn>
                    <a:cxn ang="0">
                      <a:pos x="372" y="10"/>
                    </a:cxn>
                  </a:cxnLst>
                  <a:rect l="0" t="0" r="r" b="b"/>
                  <a:pathLst>
                    <a:path w="528" h="338">
                      <a:moveTo>
                        <a:pt x="372" y="10"/>
                      </a:moveTo>
                      <a:cubicBezTo>
                        <a:pt x="355" y="27"/>
                        <a:pt x="340" y="30"/>
                        <a:pt x="320" y="42"/>
                      </a:cubicBezTo>
                      <a:cubicBezTo>
                        <a:pt x="277" y="68"/>
                        <a:pt x="230" y="86"/>
                        <a:pt x="188" y="114"/>
                      </a:cubicBezTo>
                      <a:cubicBezTo>
                        <a:pt x="174" y="123"/>
                        <a:pt x="169" y="140"/>
                        <a:pt x="156" y="150"/>
                      </a:cubicBezTo>
                      <a:cubicBezTo>
                        <a:pt x="134" y="167"/>
                        <a:pt x="83" y="210"/>
                        <a:pt x="60" y="218"/>
                      </a:cubicBezTo>
                      <a:cubicBezTo>
                        <a:pt x="52" y="230"/>
                        <a:pt x="41" y="240"/>
                        <a:pt x="36" y="254"/>
                      </a:cubicBezTo>
                      <a:cubicBezTo>
                        <a:pt x="29" y="276"/>
                        <a:pt x="27" y="285"/>
                        <a:pt x="8" y="298"/>
                      </a:cubicBezTo>
                      <a:cubicBezTo>
                        <a:pt x="7" y="303"/>
                        <a:pt x="0" y="310"/>
                        <a:pt x="4" y="314"/>
                      </a:cubicBezTo>
                      <a:cubicBezTo>
                        <a:pt x="9" y="320"/>
                        <a:pt x="20" y="319"/>
                        <a:pt x="28" y="322"/>
                      </a:cubicBezTo>
                      <a:cubicBezTo>
                        <a:pt x="41" y="326"/>
                        <a:pt x="51" y="334"/>
                        <a:pt x="64" y="338"/>
                      </a:cubicBezTo>
                      <a:cubicBezTo>
                        <a:pt x="79" y="337"/>
                        <a:pt x="94" y="337"/>
                        <a:pt x="108" y="334"/>
                      </a:cubicBezTo>
                      <a:cubicBezTo>
                        <a:pt x="144" y="326"/>
                        <a:pt x="138" y="273"/>
                        <a:pt x="160" y="254"/>
                      </a:cubicBezTo>
                      <a:cubicBezTo>
                        <a:pt x="208" y="212"/>
                        <a:pt x="293" y="171"/>
                        <a:pt x="356" y="162"/>
                      </a:cubicBezTo>
                      <a:cubicBezTo>
                        <a:pt x="381" y="154"/>
                        <a:pt x="387" y="130"/>
                        <a:pt x="412" y="122"/>
                      </a:cubicBezTo>
                      <a:cubicBezTo>
                        <a:pt x="443" y="112"/>
                        <a:pt x="481" y="108"/>
                        <a:pt x="508" y="90"/>
                      </a:cubicBezTo>
                      <a:cubicBezTo>
                        <a:pt x="513" y="75"/>
                        <a:pt x="523" y="73"/>
                        <a:pt x="528" y="58"/>
                      </a:cubicBezTo>
                      <a:cubicBezTo>
                        <a:pt x="514" y="0"/>
                        <a:pt x="416" y="21"/>
                        <a:pt x="372" y="1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6" name="Group 39"/>
            <p:cNvGrpSpPr>
              <a:grpSpLocks/>
            </p:cNvGrpSpPr>
            <p:nvPr/>
          </p:nvGrpSpPr>
          <p:grpSpPr bwMode="auto">
            <a:xfrm>
              <a:off x="5895495" y="5489757"/>
              <a:ext cx="2257899" cy="1367916"/>
              <a:chOff x="3375" y="2687"/>
              <a:chExt cx="2217" cy="1472"/>
            </a:xfrm>
            <a:grpFill/>
          </p:grpSpPr>
          <p:sp>
            <p:nvSpPr>
              <p:cNvPr id="168" name="Freeform 43"/>
              <p:cNvSpPr>
                <a:spLocks/>
              </p:cNvSpPr>
              <p:nvPr/>
            </p:nvSpPr>
            <p:spPr bwMode="auto">
              <a:xfrm>
                <a:off x="3926" y="3720"/>
                <a:ext cx="382" cy="422"/>
              </a:xfrm>
              <a:custGeom>
                <a:avLst/>
                <a:gdLst>
                  <a:gd name="connsiteX0" fmla="*/ 144 w 443"/>
                  <a:gd name="connsiteY0" fmla="*/ 34 h 478"/>
                  <a:gd name="connsiteX1" fmla="*/ 114 w 443"/>
                  <a:gd name="connsiteY1" fmla="*/ 64 h 478"/>
                  <a:gd name="connsiteX2" fmla="*/ 102 w 443"/>
                  <a:gd name="connsiteY2" fmla="*/ 100 h 478"/>
                  <a:gd name="connsiteX3" fmla="*/ 36 w 443"/>
                  <a:gd name="connsiteY3" fmla="*/ 166 h 478"/>
                  <a:gd name="connsiteX4" fmla="*/ 54 w 443"/>
                  <a:gd name="connsiteY4" fmla="*/ 376 h 478"/>
                  <a:gd name="connsiteX5" fmla="*/ 72 w 443"/>
                  <a:gd name="connsiteY5" fmla="*/ 440 h 478"/>
                  <a:gd name="connsiteX6" fmla="*/ 120 w 443"/>
                  <a:gd name="connsiteY6" fmla="*/ 478 h 478"/>
                  <a:gd name="connsiteX7" fmla="*/ 426 w 443"/>
                  <a:gd name="connsiteY7" fmla="*/ 460 h 478"/>
                  <a:gd name="connsiteX8" fmla="*/ 408 w 443"/>
                  <a:gd name="connsiteY8" fmla="*/ 274 h 478"/>
                  <a:gd name="connsiteX9" fmla="*/ 378 w 443"/>
                  <a:gd name="connsiteY9" fmla="*/ 220 h 478"/>
                  <a:gd name="connsiteX10" fmla="*/ 342 w 443"/>
                  <a:gd name="connsiteY10" fmla="*/ 166 h 478"/>
                  <a:gd name="connsiteX11" fmla="*/ 318 w 443"/>
                  <a:gd name="connsiteY11" fmla="*/ 76 h 478"/>
                  <a:gd name="connsiteX12" fmla="*/ 246 w 443"/>
                  <a:gd name="connsiteY12" fmla="*/ 34 h 478"/>
                  <a:gd name="connsiteX13" fmla="*/ 192 w 443"/>
                  <a:gd name="connsiteY13" fmla="*/ 4 h 478"/>
                  <a:gd name="connsiteX14" fmla="*/ 144 w 443"/>
                  <a:gd name="connsiteY14" fmla="*/ 34 h 478"/>
                  <a:gd name="connsiteX0" fmla="*/ 144 w 443"/>
                  <a:gd name="connsiteY0" fmla="*/ 34 h 488"/>
                  <a:gd name="connsiteX1" fmla="*/ 114 w 443"/>
                  <a:gd name="connsiteY1" fmla="*/ 64 h 488"/>
                  <a:gd name="connsiteX2" fmla="*/ 102 w 443"/>
                  <a:gd name="connsiteY2" fmla="*/ 100 h 488"/>
                  <a:gd name="connsiteX3" fmla="*/ 36 w 443"/>
                  <a:gd name="connsiteY3" fmla="*/ 166 h 488"/>
                  <a:gd name="connsiteX4" fmla="*/ 54 w 443"/>
                  <a:gd name="connsiteY4" fmla="*/ 376 h 488"/>
                  <a:gd name="connsiteX5" fmla="*/ 72 w 443"/>
                  <a:gd name="connsiteY5" fmla="*/ 440 h 488"/>
                  <a:gd name="connsiteX6" fmla="*/ 426 w 443"/>
                  <a:gd name="connsiteY6" fmla="*/ 460 h 488"/>
                  <a:gd name="connsiteX7" fmla="*/ 408 w 443"/>
                  <a:gd name="connsiteY7" fmla="*/ 274 h 488"/>
                  <a:gd name="connsiteX8" fmla="*/ 378 w 443"/>
                  <a:gd name="connsiteY8" fmla="*/ 220 h 488"/>
                  <a:gd name="connsiteX9" fmla="*/ 342 w 443"/>
                  <a:gd name="connsiteY9" fmla="*/ 166 h 488"/>
                  <a:gd name="connsiteX10" fmla="*/ 318 w 443"/>
                  <a:gd name="connsiteY10" fmla="*/ 76 h 488"/>
                  <a:gd name="connsiteX11" fmla="*/ 246 w 443"/>
                  <a:gd name="connsiteY11" fmla="*/ 34 h 488"/>
                  <a:gd name="connsiteX12" fmla="*/ 192 w 443"/>
                  <a:gd name="connsiteY12" fmla="*/ 4 h 488"/>
                  <a:gd name="connsiteX13" fmla="*/ 144 w 443"/>
                  <a:gd name="connsiteY13" fmla="*/ 34 h 488"/>
                  <a:gd name="connsiteX0" fmla="*/ 144 w 443"/>
                  <a:gd name="connsiteY0" fmla="*/ 34 h 458"/>
                  <a:gd name="connsiteX1" fmla="*/ 114 w 443"/>
                  <a:gd name="connsiteY1" fmla="*/ 64 h 458"/>
                  <a:gd name="connsiteX2" fmla="*/ 102 w 443"/>
                  <a:gd name="connsiteY2" fmla="*/ 100 h 458"/>
                  <a:gd name="connsiteX3" fmla="*/ 36 w 443"/>
                  <a:gd name="connsiteY3" fmla="*/ 166 h 458"/>
                  <a:gd name="connsiteX4" fmla="*/ 54 w 443"/>
                  <a:gd name="connsiteY4" fmla="*/ 376 h 458"/>
                  <a:gd name="connsiteX5" fmla="*/ 72 w 443"/>
                  <a:gd name="connsiteY5" fmla="*/ 440 h 458"/>
                  <a:gd name="connsiteX6" fmla="*/ 426 w 443"/>
                  <a:gd name="connsiteY6" fmla="*/ 430 h 458"/>
                  <a:gd name="connsiteX7" fmla="*/ 408 w 443"/>
                  <a:gd name="connsiteY7" fmla="*/ 274 h 458"/>
                  <a:gd name="connsiteX8" fmla="*/ 378 w 443"/>
                  <a:gd name="connsiteY8" fmla="*/ 220 h 458"/>
                  <a:gd name="connsiteX9" fmla="*/ 342 w 443"/>
                  <a:gd name="connsiteY9" fmla="*/ 166 h 458"/>
                  <a:gd name="connsiteX10" fmla="*/ 318 w 443"/>
                  <a:gd name="connsiteY10" fmla="*/ 76 h 458"/>
                  <a:gd name="connsiteX11" fmla="*/ 246 w 443"/>
                  <a:gd name="connsiteY11" fmla="*/ 34 h 458"/>
                  <a:gd name="connsiteX12" fmla="*/ 192 w 443"/>
                  <a:gd name="connsiteY12" fmla="*/ 4 h 458"/>
                  <a:gd name="connsiteX13" fmla="*/ 144 w 443"/>
                  <a:gd name="connsiteY13" fmla="*/ 34 h 458"/>
                  <a:gd name="connsiteX0" fmla="*/ 144 w 443"/>
                  <a:gd name="connsiteY0" fmla="*/ 34 h 454"/>
                  <a:gd name="connsiteX1" fmla="*/ 114 w 443"/>
                  <a:gd name="connsiteY1" fmla="*/ 64 h 454"/>
                  <a:gd name="connsiteX2" fmla="*/ 102 w 443"/>
                  <a:gd name="connsiteY2" fmla="*/ 100 h 454"/>
                  <a:gd name="connsiteX3" fmla="*/ 36 w 443"/>
                  <a:gd name="connsiteY3" fmla="*/ 166 h 454"/>
                  <a:gd name="connsiteX4" fmla="*/ 54 w 443"/>
                  <a:gd name="connsiteY4" fmla="*/ 376 h 454"/>
                  <a:gd name="connsiteX5" fmla="*/ 72 w 443"/>
                  <a:gd name="connsiteY5" fmla="*/ 440 h 454"/>
                  <a:gd name="connsiteX6" fmla="*/ 426 w 443"/>
                  <a:gd name="connsiteY6" fmla="*/ 430 h 454"/>
                  <a:gd name="connsiteX7" fmla="*/ 408 w 443"/>
                  <a:gd name="connsiteY7" fmla="*/ 274 h 454"/>
                  <a:gd name="connsiteX8" fmla="*/ 378 w 443"/>
                  <a:gd name="connsiteY8" fmla="*/ 220 h 454"/>
                  <a:gd name="connsiteX9" fmla="*/ 342 w 443"/>
                  <a:gd name="connsiteY9" fmla="*/ 166 h 454"/>
                  <a:gd name="connsiteX10" fmla="*/ 318 w 443"/>
                  <a:gd name="connsiteY10" fmla="*/ 76 h 454"/>
                  <a:gd name="connsiteX11" fmla="*/ 246 w 443"/>
                  <a:gd name="connsiteY11" fmla="*/ 34 h 454"/>
                  <a:gd name="connsiteX12" fmla="*/ 192 w 443"/>
                  <a:gd name="connsiteY12" fmla="*/ 4 h 454"/>
                  <a:gd name="connsiteX13" fmla="*/ 144 w 443"/>
                  <a:gd name="connsiteY13" fmla="*/ 34 h 454"/>
                  <a:gd name="connsiteX0" fmla="*/ 144 w 443"/>
                  <a:gd name="connsiteY0" fmla="*/ 34 h 454"/>
                  <a:gd name="connsiteX1" fmla="*/ 114 w 443"/>
                  <a:gd name="connsiteY1" fmla="*/ 64 h 454"/>
                  <a:gd name="connsiteX2" fmla="*/ 102 w 443"/>
                  <a:gd name="connsiteY2" fmla="*/ 100 h 454"/>
                  <a:gd name="connsiteX3" fmla="*/ 36 w 443"/>
                  <a:gd name="connsiteY3" fmla="*/ 166 h 454"/>
                  <a:gd name="connsiteX4" fmla="*/ 54 w 443"/>
                  <a:gd name="connsiteY4" fmla="*/ 376 h 454"/>
                  <a:gd name="connsiteX5" fmla="*/ 72 w 443"/>
                  <a:gd name="connsiteY5" fmla="*/ 440 h 454"/>
                  <a:gd name="connsiteX6" fmla="*/ 426 w 443"/>
                  <a:gd name="connsiteY6" fmla="*/ 430 h 454"/>
                  <a:gd name="connsiteX7" fmla="*/ 408 w 443"/>
                  <a:gd name="connsiteY7" fmla="*/ 274 h 454"/>
                  <a:gd name="connsiteX8" fmla="*/ 378 w 443"/>
                  <a:gd name="connsiteY8" fmla="*/ 220 h 454"/>
                  <a:gd name="connsiteX9" fmla="*/ 342 w 443"/>
                  <a:gd name="connsiteY9" fmla="*/ 166 h 454"/>
                  <a:gd name="connsiteX10" fmla="*/ 318 w 443"/>
                  <a:gd name="connsiteY10" fmla="*/ 76 h 454"/>
                  <a:gd name="connsiteX11" fmla="*/ 246 w 443"/>
                  <a:gd name="connsiteY11" fmla="*/ 34 h 454"/>
                  <a:gd name="connsiteX12" fmla="*/ 192 w 443"/>
                  <a:gd name="connsiteY12" fmla="*/ 4 h 454"/>
                  <a:gd name="connsiteX13" fmla="*/ 144 w 443"/>
                  <a:gd name="connsiteY13" fmla="*/ 34 h 454"/>
                  <a:gd name="connsiteX0" fmla="*/ 144 w 443"/>
                  <a:gd name="connsiteY0" fmla="*/ 34 h 445"/>
                  <a:gd name="connsiteX1" fmla="*/ 114 w 443"/>
                  <a:gd name="connsiteY1" fmla="*/ 64 h 445"/>
                  <a:gd name="connsiteX2" fmla="*/ 102 w 443"/>
                  <a:gd name="connsiteY2" fmla="*/ 100 h 445"/>
                  <a:gd name="connsiteX3" fmla="*/ 36 w 443"/>
                  <a:gd name="connsiteY3" fmla="*/ 166 h 445"/>
                  <a:gd name="connsiteX4" fmla="*/ 54 w 443"/>
                  <a:gd name="connsiteY4" fmla="*/ 376 h 445"/>
                  <a:gd name="connsiteX5" fmla="*/ 72 w 443"/>
                  <a:gd name="connsiteY5" fmla="*/ 440 h 445"/>
                  <a:gd name="connsiteX6" fmla="*/ 426 w 443"/>
                  <a:gd name="connsiteY6" fmla="*/ 430 h 445"/>
                  <a:gd name="connsiteX7" fmla="*/ 408 w 443"/>
                  <a:gd name="connsiteY7" fmla="*/ 274 h 445"/>
                  <a:gd name="connsiteX8" fmla="*/ 378 w 443"/>
                  <a:gd name="connsiteY8" fmla="*/ 220 h 445"/>
                  <a:gd name="connsiteX9" fmla="*/ 342 w 443"/>
                  <a:gd name="connsiteY9" fmla="*/ 166 h 445"/>
                  <a:gd name="connsiteX10" fmla="*/ 318 w 443"/>
                  <a:gd name="connsiteY10" fmla="*/ 76 h 445"/>
                  <a:gd name="connsiteX11" fmla="*/ 246 w 443"/>
                  <a:gd name="connsiteY11" fmla="*/ 34 h 445"/>
                  <a:gd name="connsiteX12" fmla="*/ 192 w 443"/>
                  <a:gd name="connsiteY12" fmla="*/ 4 h 445"/>
                  <a:gd name="connsiteX13" fmla="*/ 144 w 443"/>
                  <a:gd name="connsiteY13" fmla="*/ 34 h 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3" h="445">
                    <a:moveTo>
                      <a:pt x="144" y="34"/>
                    </a:moveTo>
                    <a:cubicBezTo>
                      <a:pt x="128" y="45"/>
                      <a:pt x="122" y="45"/>
                      <a:pt x="114" y="64"/>
                    </a:cubicBezTo>
                    <a:cubicBezTo>
                      <a:pt x="109" y="76"/>
                      <a:pt x="111" y="91"/>
                      <a:pt x="102" y="100"/>
                    </a:cubicBezTo>
                    <a:cubicBezTo>
                      <a:pt x="79" y="123"/>
                      <a:pt x="64" y="148"/>
                      <a:pt x="36" y="166"/>
                    </a:cubicBezTo>
                    <a:cubicBezTo>
                      <a:pt x="13" y="234"/>
                      <a:pt x="0" y="322"/>
                      <a:pt x="54" y="376"/>
                    </a:cubicBezTo>
                    <a:cubicBezTo>
                      <a:pt x="60" y="394"/>
                      <a:pt x="71" y="439"/>
                      <a:pt x="72" y="440"/>
                    </a:cubicBezTo>
                    <a:cubicBezTo>
                      <a:pt x="78" y="435"/>
                      <a:pt x="431" y="445"/>
                      <a:pt x="426" y="430"/>
                    </a:cubicBezTo>
                    <a:cubicBezTo>
                      <a:pt x="443" y="362"/>
                      <a:pt x="436" y="337"/>
                      <a:pt x="408" y="274"/>
                    </a:cubicBezTo>
                    <a:cubicBezTo>
                      <a:pt x="385" y="221"/>
                      <a:pt x="411" y="253"/>
                      <a:pt x="378" y="220"/>
                    </a:cubicBezTo>
                    <a:cubicBezTo>
                      <a:pt x="370" y="197"/>
                      <a:pt x="352" y="188"/>
                      <a:pt x="342" y="166"/>
                    </a:cubicBezTo>
                    <a:cubicBezTo>
                      <a:pt x="330" y="140"/>
                      <a:pt x="333" y="99"/>
                      <a:pt x="318" y="76"/>
                    </a:cubicBezTo>
                    <a:cubicBezTo>
                      <a:pt x="302" y="52"/>
                      <a:pt x="270" y="47"/>
                      <a:pt x="246" y="34"/>
                    </a:cubicBezTo>
                    <a:cubicBezTo>
                      <a:pt x="184" y="0"/>
                      <a:pt x="233" y="18"/>
                      <a:pt x="192" y="4"/>
                    </a:cubicBezTo>
                    <a:cubicBezTo>
                      <a:pt x="191" y="4"/>
                      <a:pt x="117" y="7"/>
                      <a:pt x="144" y="3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9" name="Freeform 44"/>
              <p:cNvSpPr>
                <a:spLocks/>
              </p:cNvSpPr>
              <p:nvPr/>
            </p:nvSpPr>
            <p:spPr bwMode="auto">
              <a:xfrm>
                <a:off x="3375" y="3845"/>
                <a:ext cx="218" cy="270"/>
              </a:xfrm>
              <a:custGeom>
                <a:avLst/>
                <a:gdLst/>
                <a:ahLst/>
                <a:cxnLst>
                  <a:cxn ang="0">
                    <a:pos x="170" y="15"/>
                  </a:cxn>
                  <a:cxn ang="0">
                    <a:pos x="62" y="9"/>
                  </a:cxn>
                  <a:cxn ang="0">
                    <a:pos x="56" y="87"/>
                  </a:cxn>
                  <a:cxn ang="0">
                    <a:pos x="2" y="123"/>
                  </a:cxn>
                  <a:cxn ang="0">
                    <a:pos x="8" y="171"/>
                  </a:cxn>
                  <a:cxn ang="0">
                    <a:pos x="44" y="195"/>
                  </a:cxn>
                  <a:cxn ang="0">
                    <a:pos x="80" y="231"/>
                  </a:cxn>
                  <a:cxn ang="0">
                    <a:pos x="104" y="267"/>
                  </a:cxn>
                  <a:cxn ang="0">
                    <a:pos x="116" y="285"/>
                  </a:cxn>
                  <a:cxn ang="0">
                    <a:pos x="104" y="177"/>
                  </a:cxn>
                  <a:cxn ang="0">
                    <a:pos x="134" y="153"/>
                  </a:cxn>
                  <a:cxn ang="0">
                    <a:pos x="92" y="111"/>
                  </a:cxn>
                  <a:cxn ang="0">
                    <a:pos x="98" y="93"/>
                  </a:cxn>
                  <a:cxn ang="0">
                    <a:pos x="206" y="111"/>
                  </a:cxn>
                  <a:cxn ang="0">
                    <a:pos x="242" y="105"/>
                  </a:cxn>
                  <a:cxn ang="0">
                    <a:pos x="212" y="3"/>
                  </a:cxn>
                  <a:cxn ang="0">
                    <a:pos x="170" y="15"/>
                  </a:cxn>
                </a:cxnLst>
                <a:rect l="0" t="0" r="r" b="b"/>
                <a:pathLst>
                  <a:path w="254" h="285">
                    <a:moveTo>
                      <a:pt x="170" y="15"/>
                    </a:moveTo>
                    <a:cubicBezTo>
                      <a:pt x="125" y="10"/>
                      <a:pt x="104" y="2"/>
                      <a:pt x="62" y="9"/>
                    </a:cubicBezTo>
                    <a:cubicBezTo>
                      <a:pt x="46" y="58"/>
                      <a:pt x="48" y="32"/>
                      <a:pt x="56" y="87"/>
                    </a:cubicBezTo>
                    <a:cubicBezTo>
                      <a:pt x="41" y="110"/>
                      <a:pt x="25" y="108"/>
                      <a:pt x="2" y="123"/>
                    </a:cubicBezTo>
                    <a:cubicBezTo>
                      <a:pt x="4" y="139"/>
                      <a:pt x="0" y="157"/>
                      <a:pt x="8" y="171"/>
                    </a:cubicBezTo>
                    <a:cubicBezTo>
                      <a:pt x="15" y="183"/>
                      <a:pt x="32" y="187"/>
                      <a:pt x="44" y="195"/>
                    </a:cubicBezTo>
                    <a:cubicBezTo>
                      <a:pt x="58" y="204"/>
                      <a:pt x="71" y="217"/>
                      <a:pt x="80" y="231"/>
                    </a:cubicBezTo>
                    <a:cubicBezTo>
                      <a:pt x="88" y="243"/>
                      <a:pt x="96" y="255"/>
                      <a:pt x="104" y="267"/>
                    </a:cubicBezTo>
                    <a:cubicBezTo>
                      <a:pt x="108" y="273"/>
                      <a:pt x="116" y="285"/>
                      <a:pt x="116" y="285"/>
                    </a:cubicBezTo>
                    <a:cubicBezTo>
                      <a:pt x="191" y="266"/>
                      <a:pt x="125" y="208"/>
                      <a:pt x="104" y="177"/>
                    </a:cubicBezTo>
                    <a:cubicBezTo>
                      <a:pt x="118" y="172"/>
                      <a:pt x="131" y="172"/>
                      <a:pt x="134" y="153"/>
                    </a:cubicBezTo>
                    <a:cubicBezTo>
                      <a:pt x="137" y="133"/>
                      <a:pt x="92" y="111"/>
                      <a:pt x="92" y="111"/>
                    </a:cubicBezTo>
                    <a:cubicBezTo>
                      <a:pt x="94" y="105"/>
                      <a:pt x="92" y="95"/>
                      <a:pt x="98" y="93"/>
                    </a:cubicBezTo>
                    <a:cubicBezTo>
                      <a:pt x="101" y="92"/>
                      <a:pt x="205" y="111"/>
                      <a:pt x="206" y="111"/>
                    </a:cubicBezTo>
                    <a:cubicBezTo>
                      <a:pt x="218" y="109"/>
                      <a:pt x="237" y="116"/>
                      <a:pt x="242" y="105"/>
                    </a:cubicBezTo>
                    <a:cubicBezTo>
                      <a:pt x="254" y="78"/>
                      <a:pt x="236" y="19"/>
                      <a:pt x="212" y="3"/>
                    </a:cubicBezTo>
                    <a:cubicBezTo>
                      <a:pt x="173" y="9"/>
                      <a:pt x="185" y="0"/>
                      <a:pt x="170" y="1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0" name="Freeform 45"/>
              <p:cNvSpPr>
                <a:spLocks/>
              </p:cNvSpPr>
              <p:nvPr/>
            </p:nvSpPr>
            <p:spPr bwMode="auto">
              <a:xfrm>
                <a:off x="4328" y="3633"/>
                <a:ext cx="134" cy="121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30" y="36"/>
                  </a:cxn>
                  <a:cxn ang="0">
                    <a:pos x="120" y="108"/>
                  </a:cxn>
                  <a:cxn ang="0">
                    <a:pos x="144" y="102"/>
                  </a:cxn>
                  <a:cxn ang="0">
                    <a:pos x="144" y="42"/>
                  </a:cxn>
                  <a:cxn ang="0">
                    <a:pos x="126" y="36"/>
                  </a:cxn>
                  <a:cxn ang="0">
                    <a:pos x="114" y="0"/>
                  </a:cxn>
                </a:cxnLst>
                <a:rect l="0" t="0" r="r" b="b"/>
                <a:pathLst>
                  <a:path w="155" h="127">
                    <a:moveTo>
                      <a:pt x="114" y="0"/>
                    </a:moveTo>
                    <a:cubicBezTo>
                      <a:pt x="51" y="8"/>
                      <a:pt x="73" y="7"/>
                      <a:pt x="30" y="36"/>
                    </a:cubicBezTo>
                    <a:cubicBezTo>
                      <a:pt x="0" y="127"/>
                      <a:pt x="42" y="103"/>
                      <a:pt x="120" y="108"/>
                    </a:cubicBezTo>
                    <a:cubicBezTo>
                      <a:pt x="128" y="106"/>
                      <a:pt x="138" y="108"/>
                      <a:pt x="144" y="102"/>
                    </a:cubicBezTo>
                    <a:cubicBezTo>
                      <a:pt x="155" y="91"/>
                      <a:pt x="148" y="50"/>
                      <a:pt x="144" y="42"/>
                    </a:cubicBezTo>
                    <a:cubicBezTo>
                      <a:pt x="141" y="37"/>
                      <a:pt x="132" y="38"/>
                      <a:pt x="126" y="36"/>
                    </a:cubicBezTo>
                    <a:cubicBezTo>
                      <a:pt x="122" y="24"/>
                      <a:pt x="118" y="12"/>
                      <a:pt x="114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1" name="Freeform 46"/>
              <p:cNvSpPr>
                <a:spLocks/>
              </p:cNvSpPr>
              <p:nvPr/>
            </p:nvSpPr>
            <p:spPr bwMode="auto">
              <a:xfrm>
                <a:off x="4728" y="2801"/>
                <a:ext cx="273" cy="178"/>
              </a:xfrm>
              <a:custGeom>
                <a:avLst/>
                <a:gdLst/>
                <a:ahLst/>
                <a:cxnLst>
                  <a:cxn ang="0">
                    <a:pos x="215" y="16"/>
                  </a:cxn>
                  <a:cxn ang="0">
                    <a:pos x="149" y="28"/>
                  </a:cxn>
                  <a:cxn ang="0">
                    <a:pos x="115" y="83"/>
                  </a:cxn>
                  <a:cxn ang="0">
                    <a:pos x="49" y="116"/>
                  </a:cxn>
                  <a:cxn ang="0">
                    <a:pos x="38" y="183"/>
                  </a:cxn>
                  <a:cxn ang="0">
                    <a:pos x="104" y="172"/>
                  </a:cxn>
                  <a:cxn ang="0">
                    <a:pos x="293" y="72"/>
                  </a:cxn>
                  <a:cxn ang="0">
                    <a:pos x="215" y="16"/>
                  </a:cxn>
                </a:cxnLst>
                <a:rect l="0" t="0" r="r" b="b"/>
                <a:pathLst>
                  <a:path w="317" h="189">
                    <a:moveTo>
                      <a:pt x="215" y="16"/>
                    </a:moveTo>
                    <a:cubicBezTo>
                      <a:pt x="193" y="20"/>
                      <a:pt x="170" y="20"/>
                      <a:pt x="149" y="28"/>
                    </a:cubicBezTo>
                    <a:cubicBezTo>
                      <a:pt x="112" y="42"/>
                      <a:pt x="136" y="57"/>
                      <a:pt x="115" y="83"/>
                    </a:cubicBezTo>
                    <a:cubicBezTo>
                      <a:pt x="99" y="102"/>
                      <a:pt x="71" y="109"/>
                      <a:pt x="49" y="116"/>
                    </a:cubicBezTo>
                    <a:cubicBezTo>
                      <a:pt x="46" y="120"/>
                      <a:pt x="0" y="172"/>
                      <a:pt x="38" y="183"/>
                    </a:cubicBezTo>
                    <a:cubicBezTo>
                      <a:pt x="59" y="189"/>
                      <a:pt x="82" y="176"/>
                      <a:pt x="104" y="172"/>
                    </a:cubicBezTo>
                    <a:cubicBezTo>
                      <a:pt x="167" y="109"/>
                      <a:pt x="206" y="93"/>
                      <a:pt x="293" y="72"/>
                    </a:cubicBezTo>
                    <a:cubicBezTo>
                      <a:pt x="317" y="0"/>
                      <a:pt x="277" y="16"/>
                      <a:pt x="215" y="16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2" name="Freeform 47"/>
              <p:cNvSpPr>
                <a:spLocks/>
              </p:cNvSpPr>
              <p:nvPr/>
            </p:nvSpPr>
            <p:spPr bwMode="auto">
              <a:xfrm>
                <a:off x="4791" y="3011"/>
                <a:ext cx="103" cy="137"/>
              </a:xfrm>
              <a:custGeom>
                <a:avLst/>
                <a:gdLst/>
                <a:ahLst/>
                <a:cxnLst>
                  <a:cxn ang="0">
                    <a:pos x="9" y="46"/>
                  </a:cxn>
                  <a:cxn ang="0">
                    <a:pos x="42" y="68"/>
                  </a:cxn>
                  <a:cxn ang="0">
                    <a:pos x="53" y="101"/>
                  </a:cxn>
                  <a:cxn ang="0">
                    <a:pos x="119" y="145"/>
                  </a:cxn>
                  <a:cxn ang="0">
                    <a:pos x="64" y="46"/>
                  </a:cxn>
                  <a:cxn ang="0">
                    <a:pos x="9" y="12"/>
                  </a:cxn>
                  <a:cxn ang="0">
                    <a:pos x="9" y="46"/>
                  </a:cxn>
                </a:cxnLst>
                <a:rect l="0" t="0" r="r" b="b"/>
                <a:pathLst>
                  <a:path w="119" h="145">
                    <a:moveTo>
                      <a:pt x="9" y="46"/>
                    </a:moveTo>
                    <a:cubicBezTo>
                      <a:pt x="20" y="53"/>
                      <a:pt x="34" y="58"/>
                      <a:pt x="42" y="68"/>
                    </a:cubicBezTo>
                    <a:cubicBezTo>
                      <a:pt x="49" y="77"/>
                      <a:pt x="45" y="93"/>
                      <a:pt x="53" y="101"/>
                    </a:cubicBezTo>
                    <a:cubicBezTo>
                      <a:pt x="72" y="120"/>
                      <a:pt x="119" y="145"/>
                      <a:pt x="119" y="145"/>
                    </a:cubicBezTo>
                    <a:cubicBezTo>
                      <a:pt x="97" y="112"/>
                      <a:pt x="88" y="77"/>
                      <a:pt x="64" y="46"/>
                    </a:cubicBezTo>
                    <a:cubicBezTo>
                      <a:pt x="58" y="38"/>
                      <a:pt x="26" y="0"/>
                      <a:pt x="9" y="12"/>
                    </a:cubicBezTo>
                    <a:cubicBezTo>
                      <a:pt x="0" y="18"/>
                      <a:pt x="9" y="35"/>
                      <a:pt x="9" y="46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3" name="Freeform 48"/>
              <p:cNvSpPr>
                <a:spLocks/>
              </p:cNvSpPr>
              <p:nvPr/>
            </p:nvSpPr>
            <p:spPr bwMode="auto">
              <a:xfrm>
                <a:off x="5014" y="2829"/>
                <a:ext cx="109" cy="82"/>
              </a:xfrm>
              <a:custGeom>
                <a:avLst/>
                <a:gdLst/>
                <a:ahLst/>
                <a:cxnLst>
                  <a:cxn ang="0">
                    <a:pos x="23" y="44"/>
                  </a:cxn>
                  <a:cxn ang="0">
                    <a:pos x="63" y="64"/>
                  </a:cxn>
                  <a:cxn ang="0">
                    <a:pos x="103" y="76"/>
                  </a:cxn>
                  <a:cxn ang="0">
                    <a:pos x="83" y="48"/>
                  </a:cxn>
                  <a:cxn ang="0">
                    <a:pos x="71" y="24"/>
                  </a:cxn>
                  <a:cxn ang="0">
                    <a:pos x="23" y="0"/>
                  </a:cxn>
                  <a:cxn ang="0">
                    <a:pos x="15" y="40"/>
                  </a:cxn>
                  <a:cxn ang="0">
                    <a:pos x="31" y="44"/>
                  </a:cxn>
                  <a:cxn ang="0">
                    <a:pos x="23" y="44"/>
                  </a:cxn>
                </a:cxnLst>
                <a:rect l="0" t="0" r="r" b="b"/>
                <a:pathLst>
                  <a:path w="108" h="83">
                    <a:moveTo>
                      <a:pt x="23" y="44"/>
                    </a:moveTo>
                    <a:cubicBezTo>
                      <a:pt x="66" y="51"/>
                      <a:pt x="33" y="54"/>
                      <a:pt x="63" y="64"/>
                    </a:cubicBezTo>
                    <a:cubicBezTo>
                      <a:pt x="76" y="83"/>
                      <a:pt x="81" y="80"/>
                      <a:pt x="103" y="76"/>
                    </a:cubicBezTo>
                    <a:cubicBezTo>
                      <a:pt x="108" y="54"/>
                      <a:pt x="103" y="55"/>
                      <a:pt x="83" y="48"/>
                    </a:cubicBezTo>
                    <a:cubicBezTo>
                      <a:pt x="78" y="41"/>
                      <a:pt x="77" y="30"/>
                      <a:pt x="71" y="24"/>
                    </a:cubicBezTo>
                    <a:cubicBezTo>
                      <a:pt x="63" y="16"/>
                      <a:pt x="34" y="8"/>
                      <a:pt x="23" y="0"/>
                    </a:cubicBezTo>
                    <a:cubicBezTo>
                      <a:pt x="10" y="13"/>
                      <a:pt x="0" y="16"/>
                      <a:pt x="15" y="40"/>
                    </a:cubicBezTo>
                    <a:cubicBezTo>
                      <a:pt x="18" y="45"/>
                      <a:pt x="26" y="42"/>
                      <a:pt x="31" y="44"/>
                    </a:cubicBezTo>
                    <a:cubicBezTo>
                      <a:pt x="33" y="45"/>
                      <a:pt x="26" y="44"/>
                      <a:pt x="23" y="4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4" name="Freeform 49"/>
              <p:cNvSpPr>
                <a:spLocks/>
              </p:cNvSpPr>
              <p:nvPr/>
            </p:nvSpPr>
            <p:spPr bwMode="auto">
              <a:xfrm>
                <a:off x="5107" y="3784"/>
                <a:ext cx="97" cy="113"/>
              </a:xfrm>
              <a:custGeom>
                <a:avLst/>
                <a:gdLst/>
                <a:ahLst/>
                <a:cxnLst>
                  <a:cxn ang="0">
                    <a:pos x="64" y="13"/>
                  </a:cxn>
                  <a:cxn ang="0">
                    <a:pos x="28" y="37"/>
                  </a:cxn>
                  <a:cxn ang="0">
                    <a:pos x="0" y="85"/>
                  </a:cxn>
                  <a:cxn ang="0">
                    <a:pos x="48" y="101"/>
                  </a:cxn>
                  <a:cxn ang="0">
                    <a:pos x="68" y="73"/>
                  </a:cxn>
                  <a:cxn ang="0">
                    <a:pos x="96" y="21"/>
                  </a:cxn>
                  <a:cxn ang="0">
                    <a:pos x="64" y="13"/>
                  </a:cxn>
                </a:cxnLst>
                <a:rect l="0" t="0" r="r" b="b"/>
                <a:pathLst>
                  <a:path w="96" h="113">
                    <a:moveTo>
                      <a:pt x="64" y="13"/>
                    </a:moveTo>
                    <a:cubicBezTo>
                      <a:pt x="49" y="18"/>
                      <a:pt x="41" y="28"/>
                      <a:pt x="28" y="37"/>
                    </a:cubicBezTo>
                    <a:cubicBezTo>
                      <a:pt x="16" y="54"/>
                      <a:pt x="18" y="73"/>
                      <a:pt x="0" y="85"/>
                    </a:cubicBezTo>
                    <a:cubicBezTo>
                      <a:pt x="7" y="113"/>
                      <a:pt x="19" y="105"/>
                      <a:pt x="48" y="101"/>
                    </a:cubicBezTo>
                    <a:cubicBezTo>
                      <a:pt x="57" y="73"/>
                      <a:pt x="48" y="80"/>
                      <a:pt x="68" y="73"/>
                    </a:cubicBezTo>
                    <a:cubicBezTo>
                      <a:pt x="82" y="59"/>
                      <a:pt x="90" y="40"/>
                      <a:pt x="96" y="21"/>
                    </a:cubicBezTo>
                    <a:cubicBezTo>
                      <a:pt x="89" y="0"/>
                      <a:pt x="96" y="8"/>
                      <a:pt x="64" y="13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5" name="Freeform 50"/>
              <p:cNvSpPr>
                <a:spLocks/>
              </p:cNvSpPr>
              <p:nvPr/>
            </p:nvSpPr>
            <p:spPr bwMode="auto">
              <a:xfrm>
                <a:off x="4622" y="4072"/>
                <a:ext cx="159" cy="87"/>
              </a:xfrm>
              <a:custGeom>
                <a:avLst/>
                <a:gdLst/>
                <a:ahLst/>
                <a:cxnLst>
                  <a:cxn ang="0">
                    <a:pos x="54" y="8"/>
                  </a:cxn>
                  <a:cxn ang="0">
                    <a:pos x="18" y="60"/>
                  </a:cxn>
                  <a:cxn ang="0">
                    <a:pos x="30" y="64"/>
                  </a:cxn>
                  <a:cxn ang="0">
                    <a:pos x="86" y="68"/>
                  </a:cxn>
                  <a:cxn ang="0">
                    <a:pos x="122" y="88"/>
                  </a:cxn>
                  <a:cxn ang="0">
                    <a:pos x="134" y="24"/>
                  </a:cxn>
                  <a:cxn ang="0">
                    <a:pos x="130" y="8"/>
                  </a:cxn>
                  <a:cxn ang="0">
                    <a:pos x="54" y="8"/>
                  </a:cxn>
                </a:cxnLst>
                <a:rect l="0" t="0" r="r" b="b"/>
                <a:pathLst>
                  <a:path w="159" h="88">
                    <a:moveTo>
                      <a:pt x="54" y="8"/>
                    </a:moveTo>
                    <a:cubicBezTo>
                      <a:pt x="9" y="12"/>
                      <a:pt x="0" y="0"/>
                      <a:pt x="18" y="60"/>
                    </a:cubicBezTo>
                    <a:cubicBezTo>
                      <a:pt x="19" y="64"/>
                      <a:pt x="26" y="64"/>
                      <a:pt x="30" y="64"/>
                    </a:cubicBezTo>
                    <a:cubicBezTo>
                      <a:pt x="49" y="66"/>
                      <a:pt x="67" y="67"/>
                      <a:pt x="86" y="68"/>
                    </a:cubicBezTo>
                    <a:cubicBezTo>
                      <a:pt x="98" y="76"/>
                      <a:pt x="110" y="80"/>
                      <a:pt x="122" y="88"/>
                    </a:cubicBezTo>
                    <a:cubicBezTo>
                      <a:pt x="159" y="76"/>
                      <a:pt x="142" y="55"/>
                      <a:pt x="134" y="24"/>
                    </a:cubicBezTo>
                    <a:cubicBezTo>
                      <a:pt x="133" y="19"/>
                      <a:pt x="135" y="9"/>
                      <a:pt x="130" y="8"/>
                    </a:cubicBezTo>
                    <a:cubicBezTo>
                      <a:pt x="105" y="3"/>
                      <a:pt x="79" y="8"/>
                      <a:pt x="54" y="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6" name="Freeform 51"/>
              <p:cNvSpPr>
                <a:spLocks/>
              </p:cNvSpPr>
              <p:nvPr/>
            </p:nvSpPr>
            <p:spPr bwMode="auto">
              <a:xfrm>
                <a:off x="5148" y="2945"/>
                <a:ext cx="95" cy="20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12" y="108"/>
                  </a:cxn>
                  <a:cxn ang="0">
                    <a:pos x="48" y="136"/>
                  </a:cxn>
                  <a:cxn ang="0">
                    <a:pos x="68" y="176"/>
                  </a:cxn>
                  <a:cxn ang="0">
                    <a:pos x="72" y="200"/>
                  </a:cxn>
                  <a:cxn ang="0">
                    <a:pos x="92" y="196"/>
                  </a:cxn>
                  <a:cxn ang="0">
                    <a:pos x="84" y="184"/>
                  </a:cxn>
                  <a:cxn ang="0">
                    <a:pos x="52" y="80"/>
                  </a:cxn>
                  <a:cxn ang="0">
                    <a:pos x="32" y="56"/>
                  </a:cxn>
                  <a:cxn ang="0">
                    <a:pos x="12" y="0"/>
                  </a:cxn>
                  <a:cxn ang="0">
                    <a:pos x="0" y="20"/>
                  </a:cxn>
                </a:cxnLst>
                <a:rect l="0" t="0" r="r" b="b"/>
                <a:pathLst>
                  <a:path w="95" h="204">
                    <a:moveTo>
                      <a:pt x="0" y="20"/>
                    </a:moveTo>
                    <a:cubicBezTo>
                      <a:pt x="3" y="43"/>
                      <a:pt x="7" y="89"/>
                      <a:pt x="12" y="108"/>
                    </a:cubicBezTo>
                    <a:cubicBezTo>
                      <a:pt x="16" y="123"/>
                      <a:pt x="48" y="136"/>
                      <a:pt x="48" y="136"/>
                    </a:cubicBezTo>
                    <a:cubicBezTo>
                      <a:pt x="52" y="150"/>
                      <a:pt x="68" y="176"/>
                      <a:pt x="68" y="176"/>
                    </a:cubicBezTo>
                    <a:cubicBezTo>
                      <a:pt x="69" y="184"/>
                      <a:pt x="66" y="195"/>
                      <a:pt x="72" y="200"/>
                    </a:cubicBezTo>
                    <a:cubicBezTo>
                      <a:pt x="77" y="204"/>
                      <a:pt x="88" y="201"/>
                      <a:pt x="92" y="196"/>
                    </a:cubicBezTo>
                    <a:cubicBezTo>
                      <a:pt x="95" y="192"/>
                      <a:pt x="87" y="188"/>
                      <a:pt x="84" y="184"/>
                    </a:cubicBezTo>
                    <a:cubicBezTo>
                      <a:pt x="82" y="149"/>
                      <a:pt x="94" y="94"/>
                      <a:pt x="52" y="80"/>
                    </a:cubicBezTo>
                    <a:cubicBezTo>
                      <a:pt x="48" y="76"/>
                      <a:pt x="34" y="63"/>
                      <a:pt x="32" y="56"/>
                    </a:cubicBezTo>
                    <a:cubicBezTo>
                      <a:pt x="26" y="30"/>
                      <a:pt x="38" y="9"/>
                      <a:pt x="12" y="0"/>
                    </a:cubicBezTo>
                    <a:cubicBezTo>
                      <a:pt x="2" y="14"/>
                      <a:pt x="6" y="8"/>
                      <a:pt x="0" y="2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7" name="Freeform 52"/>
              <p:cNvSpPr>
                <a:spLocks/>
              </p:cNvSpPr>
              <p:nvPr/>
            </p:nvSpPr>
            <p:spPr bwMode="auto">
              <a:xfrm>
                <a:off x="5307" y="2924"/>
                <a:ext cx="94" cy="99"/>
              </a:xfrm>
              <a:custGeom>
                <a:avLst/>
                <a:gdLst/>
                <a:ahLst/>
                <a:cxnLst>
                  <a:cxn ang="0">
                    <a:pos x="13" y="19"/>
                  </a:cxn>
                  <a:cxn ang="0">
                    <a:pos x="65" y="99"/>
                  </a:cxn>
                  <a:cxn ang="0">
                    <a:pos x="77" y="51"/>
                  </a:cxn>
                  <a:cxn ang="0">
                    <a:pos x="41" y="15"/>
                  </a:cxn>
                  <a:cxn ang="0">
                    <a:pos x="29" y="3"/>
                  </a:cxn>
                  <a:cxn ang="0">
                    <a:pos x="13" y="19"/>
                  </a:cxn>
                </a:cxnLst>
                <a:rect l="0" t="0" r="r" b="b"/>
                <a:pathLst>
                  <a:path w="93" h="99">
                    <a:moveTo>
                      <a:pt x="13" y="19"/>
                    </a:moveTo>
                    <a:cubicBezTo>
                      <a:pt x="33" y="49"/>
                      <a:pt x="35" y="79"/>
                      <a:pt x="65" y="99"/>
                    </a:cubicBezTo>
                    <a:cubicBezTo>
                      <a:pt x="89" y="93"/>
                      <a:pt x="93" y="72"/>
                      <a:pt x="77" y="51"/>
                    </a:cubicBezTo>
                    <a:cubicBezTo>
                      <a:pt x="67" y="38"/>
                      <a:pt x="53" y="27"/>
                      <a:pt x="41" y="15"/>
                    </a:cubicBezTo>
                    <a:cubicBezTo>
                      <a:pt x="37" y="11"/>
                      <a:pt x="29" y="3"/>
                      <a:pt x="29" y="3"/>
                    </a:cubicBezTo>
                    <a:cubicBezTo>
                      <a:pt x="0" y="8"/>
                      <a:pt x="1" y="0"/>
                      <a:pt x="13" y="19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8" name="Freeform 53"/>
              <p:cNvSpPr>
                <a:spLocks/>
              </p:cNvSpPr>
              <p:nvPr/>
            </p:nvSpPr>
            <p:spPr bwMode="auto">
              <a:xfrm>
                <a:off x="5460" y="2846"/>
                <a:ext cx="132" cy="301"/>
              </a:xfrm>
              <a:custGeom>
                <a:avLst/>
                <a:gdLst/>
                <a:ahLst/>
                <a:cxnLst>
                  <a:cxn ang="0">
                    <a:pos x="80" y="22"/>
                  </a:cxn>
                  <a:cxn ang="0">
                    <a:pos x="56" y="122"/>
                  </a:cxn>
                  <a:cxn ang="0">
                    <a:pos x="32" y="170"/>
                  </a:cxn>
                  <a:cxn ang="0">
                    <a:pos x="28" y="246"/>
                  </a:cxn>
                  <a:cxn ang="0">
                    <a:pos x="0" y="294"/>
                  </a:cxn>
                  <a:cxn ang="0">
                    <a:pos x="44" y="282"/>
                  </a:cxn>
                  <a:cxn ang="0">
                    <a:pos x="56" y="242"/>
                  </a:cxn>
                  <a:cxn ang="0">
                    <a:pos x="60" y="190"/>
                  </a:cxn>
                  <a:cxn ang="0">
                    <a:pos x="104" y="130"/>
                  </a:cxn>
                  <a:cxn ang="0">
                    <a:pos x="132" y="34"/>
                  </a:cxn>
                  <a:cxn ang="0">
                    <a:pos x="96" y="6"/>
                  </a:cxn>
                  <a:cxn ang="0">
                    <a:pos x="80" y="22"/>
                  </a:cxn>
                </a:cxnLst>
                <a:rect l="0" t="0" r="r" b="b"/>
                <a:pathLst>
                  <a:path w="132" h="300">
                    <a:moveTo>
                      <a:pt x="80" y="22"/>
                    </a:moveTo>
                    <a:cubicBezTo>
                      <a:pt x="75" y="53"/>
                      <a:pt x="65" y="92"/>
                      <a:pt x="56" y="122"/>
                    </a:cubicBezTo>
                    <a:cubicBezTo>
                      <a:pt x="51" y="138"/>
                      <a:pt x="38" y="153"/>
                      <a:pt x="32" y="170"/>
                    </a:cubicBezTo>
                    <a:cubicBezTo>
                      <a:pt x="31" y="195"/>
                      <a:pt x="33" y="221"/>
                      <a:pt x="28" y="246"/>
                    </a:cubicBezTo>
                    <a:cubicBezTo>
                      <a:pt x="25" y="261"/>
                      <a:pt x="5" y="278"/>
                      <a:pt x="0" y="294"/>
                    </a:cubicBezTo>
                    <a:cubicBezTo>
                      <a:pt x="19" y="300"/>
                      <a:pt x="32" y="299"/>
                      <a:pt x="44" y="282"/>
                    </a:cubicBezTo>
                    <a:cubicBezTo>
                      <a:pt x="47" y="268"/>
                      <a:pt x="56" y="242"/>
                      <a:pt x="56" y="242"/>
                    </a:cubicBezTo>
                    <a:cubicBezTo>
                      <a:pt x="57" y="225"/>
                      <a:pt x="56" y="207"/>
                      <a:pt x="60" y="190"/>
                    </a:cubicBezTo>
                    <a:cubicBezTo>
                      <a:pt x="62" y="182"/>
                      <a:pt x="99" y="142"/>
                      <a:pt x="104" y="130"/>
                    </a:cubicBezTo>
                    <a:cubicBezTo>
                      <a:pt x="118" y="99"/>
                      <a:pt x="121" y="66"/>
                      <a:pt x="132" y="34"/>
                    </a:cubicBezTo>
                    <a:cubicBezTo>
                      <a:pt x="127" y="0"/>
                      <a:pt x="128" y="0"/>
                      <a:pt x="96" y="6"/>
                    </a:cubicBezTo>
                    <a:cubicBezTo>
                      <a:pt x="91" y="22"/>
                      <a:pt x="96" y="17"/>
                      <a:pt x="80" y="22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9" name="Freeform 54"/>
              <p:cNvSpPr>
                <a:spLocks/>
              </p:cNvSpPr>
              <p:nvPr/>
            </p:nvSpPr>
            <p:spPr bwMode="auto">
              <a:xfrm>
                <a:off x="5343" y="2687"/>
                <a:ext cx="95" cy="244"/>
              </a:xfrm>
              <a:custGeom>
                <a:avLst/>
                <a:gdLst/>
                <a:ahLst/>
                <a:cxnLst>
                  <a:cxn ang="0">
                    <a:pos x="37" y="24"/>
                  </a:cxn>
                  <a:cxn ang="0">
                    <a:pos x="45" y="48"/>
                  </a:cxn>
                  <a:cxn ang="0">
                    <a:pos x="49" y="60"/>
                  </a:cxn>
                  <a:cxn ang="0">
                    <a:pos x="53" y="204"/>
                  </a:cxn>
                  <a:cxn ang="0">
                    <a:pos x="29" y="220"/>
                  </a:cxn>
                  <a:cxn ang="0">
                    <a:pos x="57" y="232"/>
                  </a:cxn>
                  <a:cxn ang="0">
                    <a:pos x="77" y="196"/>
                  </a:cxn>
                  <a:cxn ang="0">
                    <a:pos x="81" y="184"/>
                  </a:cxn>
                  <a:cxn ang="0">
                    <a:pos x="85" y="104"/>
                  </a:cxn>
                  <a:cxn ang="0">
                    <a:pos x="93" y="80"/>
                  </a:cxn>
                  <a:cxn ang="0">
                    <a:pos x="89" y="44"/>
                  </a:cxn>
                  <a:cxn ang="0">
                    <a:pos x="77" y="36"/>
                  </a:cxn>
                  <a:cxn ang="0">
                    <a:pos x="61" y="12"/>
                  </a:cxn>
                  <a:cxn ang="0">
                    <a:pos x="37" y="4"/>
                  </a:cxn>
                  <a:cxn ang="0">
                    <a:pos x="25" y="0"/>
                  </a:cxn>
                  <a:cxn ang="0">
                    <a:pos x="9" y="4"/>
                  </a:cxn>
                  <a:cxn ang="0">
                    <a:pos x="37" y="24"/>
                  </a:cxn>
                </a:cxnLst>
                <a:rect l="0" t="0" r="r" b="b"/>
                <a:pathLst>
                  <a:path w="93" h="243">
                    <a:moveTo>
                      <a:pt x="37" y="24"/>
                    </a:moveTo>
                    <a:cubicBezTo>
                      <a:pt x="40" y="32"/>
                      <a:pt x="42" y="40"/>
                      <a:pt x="45" y="48"/>
                    </a:cubicBezTo>
                    <a:cubicBezTo>
                      <a:pt x="46" y="52"/>
                      <a:pt x="49" y="60"/>
                      <a:pt x="49" y="60"/>
                    </a:cubicBezTo>
                    <a:cubicBezTo>
                      <a:pt x="51" y="94"/>
                      <a:pt x="64" y="171"/>
                      <a:pt x="53" y="204"/>
                    </a:cubicBezTo>
                    <a:cubicBezTo>
                      <a:pt x="50" y="213"/>
                      <a:pt x="29" y="220"/>
                      <a:pt x="29" y="220"/>
                    </a:cubicBezTo>
                    <a:cubicBezTo>
                      <a:pt x="21" y="243"/>
                      <a:pt x="40" y="235"/>
                      <a:pt x="57" y="232"/>
                    </a:cubicBezTo>
                    <a:cubicBezTo>
                      <a:pt x="75" y="214"/>
                      <a:pt x="67" y="225"/>
                      <a:pt x="77" y="196"/>
                    </a:cubicBezTo>
                    <a:cubicBezTo>
                      <a:pt x="78" y="192"/>
                      <a:pt x="81" y="184"/>
                      <a:pt x="81" y="184"/>
                    </a:cubicBezTo>
                    <a:cubicBezTo>
                      <a:pt x="82" y="157"/>
                      <a:pt x="82" y="131"/>
                      <a:pt x="85" y="104"/>
                    </a:cubicBezTo>
                    <a:cubicBezTo>
                      <a:pt x="86" y="96"/>
                      <a:pt x="93" y="80"/>
                      <a:pt x="93" y="80"/>
                    </a:cubicBezTo>
                    <a:cubicBezTo>
                      <a:pt x="92" y="68"/>
                      <a:pt x="93" y="55"/>
                      <a:pt x="89" y="44"/>
                    </a:cubicBezTo>
                    <a:cubicBezTo>
                      <a:pt x="87" y="39"/>
                      <a:pt x="80" y="40"/>
                      <a:pt x="77" y="36"/>
                    </a:cubicBezTo>
                    <a:cubicBezTo>
                      <a:pt x="71" y="29"/>
                      <a:pt x="70" y="15"/>
                      <a:pt x="61" y="12"/>
                    </a:cubicBezTo>
                    <a:cubicBezTo>
                      <a:pt x="53" y="9"/>
                      <a:pt x="45" y="7"/>
                      <a:pt x="37" y="4"/>
                    </a:cubicBezTo>
                    <a:cubicBezTo>
                      <a:pt x="33" y="3"/>
                      <a:pt x="25" y="0"/>
                      <a:pt x="25" y="0"/>
                    </a:cubicBezTo>
                    <a:cubicBezTo>
                      <a:pt x="20" y="1"/>
                      <a:pt x="12" y="0"/>
                      <a:pt x="9" y="4"/>
                    </a:cubicBezTo>
                    <a:cubicBezTo>
                      <a:pt x="0" y="17"/>
                      <a:pt x="33" y="23"/>
                      <a:pt x="37" y="2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8362942" y="4121147"/>
              <a:ext cx="646111" cy="2203443"/>
              <a:chOff x="4445" y="1124"/>
              <a:chExt cx="1155" cy="3228"/>
            </a:xfrm>
            <a:grpFill/>
          </p:grpSpPr>
          <p:sp>
            <p:nvSpPr>
              <p:cNvPr id="159" name="Freeform 56"/>
              <p:cNvSpPr>
                <a:spLocks/>
              </p:cNvSpPr>
              <p:nvPr/>
            </p:nvSpPr>
            <p:spPr bwMode="auto">
              <a:xfrm>
                <a:off x="4476" y="1431"/>
                <a:ext cx="94" cy="167"/>
              </a:xfrm>
              <a:custGeom>
                <a:avLst/>
                <a:gdLst/>
                <a:ahLst/>
                <a:cxnLst>
                  <a:cxn ang="0">
                    <a:pos x="36" y="21"/>
                  </a:cxn>
                  <a:cxn ang="0">
                    <a:pos x="0" y="121"/>
                  </a:cxn>
                  <a:cxn ang="0">
                    <a:pos x="40" y="161"/>
                  </a:cxn>
                  <a:cxn ang="0">
                    <a:pos x="64" y="117"/>
                  </a:cxn>
                  <a:cxn ang="0">
                    <a:pos x="72" y="93"/>
                  </a:cxn>
                  <a:cxn ang="0">
                    <a:pos x="76" y="81"/>
                  </a:cxn>
                  <a:cxn ang="0">
                    <a:pos x="68" y="5"/>
                  </a:cxn>
                  <a:cxn ang="0">
                    <a:pos x="36" y="21"/>
                  </a:cxn>
                </a:cxnLst>
                <a:rect l="0" t="0" r="r" b="b"/>
                <a:pathLst>
                  <a:path w="94" h="168">
                    <a:moveTo>
                      <a:pt x="36" y="21"/>
                    </a:moveTo>
                    <a:cubicBezTo>
                      <a:pt x="27" y="57"/>
                      <a:pt x="21" y="90"/>
                      <a:pt x="0" y="121"/>
                    </a:cubicBezTo>
                    <a:cubicBezTo>
                      <a:pt x="5" y="162"/>
                      <a:pt x="1" y="168"/>
                      <a:pt x="40" y="161"/>
                    </a:cubicBezTo>
                    <a:cubicBezTo>
                      <a:pt x="51" y="144"/>
                      <a:pt x="46" y="129"/>
                      <a:pt x="64" y="117"/>
                    </a:cubicBezTo>
                    <a:cubicBezTo>
                      <a:pt x="67" y="109"/>
                      <a:pt x="69" y="101"/>
                      <a:pt x="72" y="93"/>
                    </a:cubicBezTo>
                    <a:cubicBezTo>
                      <a:pt x="73" y="89"/>
                      <a:pt x="76" y="81"/>
                      <a:pt x="76" y="81"/>
                    </a:cubicBezTo>
                    <a:cubicBezTo>
                      <a:pt x="79" y="54"/>
                      <a:pt x="94" y="22"/>
                      <a:pt x="68" y="5"/>
                    </a:cubicBezTo>
                    <a:cubicBezTo>
                      <a:pt x="36" y="10"/>
                      <a:pt x="43" y="0"/>
                      <a:pt x="36" y="2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0" name="Freeform 57"/>
              <p:cNvSpPr>
                <a:spLocks/>
              </p:cNvSpPr>
              <p:nvPr/>
            </p:nvSpPr>
            <p:spPr bwMode="auto">
              <a:xfrm>
                <a:off x="4573" y="1280"/>
                <a:ext cx="148" cy="144"/>
              </a:xfrm>
              <a:custGeom>
                <a:avLst/>
                <a:gdLst/>
                <a:ahLst/>
                <a:cxnLst>
                  <a:cxn ang="0">
                    <a:pos x="52" y="29"/>
                  </a:cxn>
                  <a:cxn ang="0">
                    <a:pos x="8" y="25"/>
                  </a:cxn>
                  <a:cxn ang="0">
                    <a:pos x="0" y="49"/>
                  </a:cxn>
                  <a:cxn ang="0">
                    <a:pos x="60" y="145"/>
                  </a:cxn>
                  <a:cxn ang="0">
                    <a:pos x="84" y="141"/>
                  </a:cxn>
                  <a:cxn ang="0">
                    <a:pos x="92" y="105"/>
                  </a:cxn>
                  <a:cxn ang="0">
                    <a:pos x="128" y="89"/>
                  </a:cxn>
                  <a:cxn ang="0">
                    <a:pos x="144" y="53"/>
                  </a:cxn>
                  <a:cxn ang="0">
                    <a:pos x="140" y="13"/>
                  </a:cxn>
                  <a:cxn ang="0">
                    <a:pos x="88" y="25"/>
                  </a:cxn>
                  <a:cxn ang="0">
                    <a:pos x="52" y="29"/>
                  </a:cxn>
                </a:cxnLst>
                <a:rect l="0" t="0" r="r" b="b"/>
                <a:pathLst>
                  <a:path w="149" h="145">
                    <a:moveTo>
                      <a:pt x="52" y="29"/>
                    </a:moveTo>
                    <a:cubicBezTo>
                      <a:pt x="38" y="20"/>
                      <a:pt x="29" y="10"/>
                      <a:pt x="8" y="25"/>
                    </a:cubicBezTo>
                    <a:cubicBezTo>
                      <a:pt x="1" y="30"/>
                      <a:pt x="0" y="49"/>
                      <a:pt x="0" y="49"/>
                    </a:cubicBezTo>
                    <a:cubicBezTo>
                      <a:pt x="6" y="88"/>
                      <a:pt x="27" y="123"/>
                      <a:pt x="60" y="145"/>
                    </a:cubicBezTo>
                    <a:cubicBezTo>
                      <a:pt x="68" y="144"/>
                      <a:pt x="77" y="145"/>
                      <a:pt x="84" y="141"/>
                    </a:cubicBezTo>
                    <a:cubicBezTo>
                      <a:pt x="95" y="135"/>
                      <a:pt x="84" y="114"/>
                      <a:pt x="92" y="105"/>
                    </a:cubicBezTo>
                    <a:cubicBezTo>
                      <a:pt x="101" y="95"/>
                      <a:pt x="117" y="96"/>
                      <a:pt x="128" y="89"/>
                    </a:cubicBezTo>
                    <a:cubicBezTo>
                      <a:pt x="135" y="78"/>
                      <a:pt x="144" y="53"/>
                      <a:pt x="144" y="53"/>
                    </a:cubicBezTo>
                    <a:cubicBezTo>
                      <a:pt x="143" y="40"/>
                      <a:pt x="149" y="23"/>
                      <a:pt x="140" y="13"/>
                    </a:cubicBezTo>
                    <a:cubicBezTo>
                      <a:pt x="128" y="0"/>
                      <a:pt x="88" y="25"/>
                      <a:pt x="88" y="25"/>
                    </a:cubicBezTo>
                    <a:cubicBezTo>
                      <a:pt x="73" y="40"/>
                      <a:pt x="62" y="71"/>
                      <a:pt x="52" y="29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1" name="Freeform 58"/>
              <p:cNvSpPr>
                <a:spLocks/>
              </p:cNvSpPr>
              <p:nvPr/>
            </p:nvSpPr>
            <p:spPr bwMode="auto">
              <a:xfrm>
                <a:off x="4635" y="1124"/>
                <a:ext cx="91" cy="105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32" y="104"/>
                  </a:cxn>
                  <a:cxn ang="0">
                    <a:pos x="72" y="56"/>
                  </a:cxn>
                  <a:cxn ang="0">
                    <a:pos x="28" y="8"/>
                  </a:cxn>
                  <a:cxn ang="0">
                    <a:pos x="4" y="8"/>
                  </a:cxn>
                  <a:cxn ang="0">
                    <a:pos x="0" y="20"/>
                  </a:cxn>
                </a:cxnLst>
                <a:rect l="0" t="0" r="r" b="b"/>
                <a:pathLst>
                  <a:path w="90" h="104">
                    <a:moveTo>
                      <a:pt x="0" y="20"/>
                    </a:moveTo>
                    <a:cubicBezTo>
                      <a:pt x="4" y="57"/>
                      <a:pt x="6" y="78"/>
                      <a:pt x="32" y="104"/>
                    </a:cubicBezTo>
                    <a:cubicBezTo>
                      <a:pt x="62" y="97"/>
                      <a:pt x="52" y="76"/>
                      <a:pt x="72" y="56"/>
                    </a:cubicBezTo>
                    <a:cubicBezTo>
                      <a:pt x="90" y="2"/>
                      <a:pt x="73" y="12"/>
                      <a:pt x="28" y="8"/>
                    </a:cubicBezTo>
                    <a:cubicBezTo>
                      <a:pt x="20" y="5"/>
                      <a:pt x="12" y="0"/>
                      <a:pt x="4" y="8"/>
                    </a:cubicBezTo>
                    <a:cubicBezTo>
                      <a:pt x="1" y="11"/>
                      <a:pt x="0" y="20"/>
                      <a:pt x="0" y="2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2" name="Freeform 59"/>
              <p:cNvSpPr>
                <a:spLocks/>
              </p:cNvSpPr>
              <p:nvPr/>
            </p:nvSpPr>
            <p:spPr bwMode="auto">
              <a:xfrm>
                <a:off x="4888" y="1129"/>
                <a:ext cx="224" cy="100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64" y="32"/>
                  </a:cxn>
                  <a:cxn ang="0">
                    <a:pos x="88" y="80"/>
                  </a:cxn>
                  <a:cxn ang="0">
                    <a:pos x="124" y="96"/>
                  </a:cxn>
                  <a:cxn ang="0">
                    <a:pos x="136" y="100"/>
                  </a:cxn>
                  <a:cxn ang="0">
                    <a:pos x="160" y="72"/>
                  </a:cxn>
                  <a:cxn ang="0">
                    <a:pos x="160" y="72"/>
                  </a:cxn>
                  <a:cxn ang="0">
                    <a:pos x="192" y="64"/>
                  </a:cxn>
                  <a:cxn ang="0">
                    <a:pos x="192" y="0"/>
                  </a:cxn>
                  <a:cxn ang="0">
                    <a:pos x="52" y="4"/>
                  </a:cxn>
                </a:cxnLst>
                <a:rect l="0" t="0" r="r" b="b"/>
                <a:pathLst>
                  <a:path w="223" h="100">
                    <a:moveTo>
                      <a:pt x="52" y="4"/>
                    </a:moveTo>
                    <a:cubicBezTo>
                      <a:pt x="46" y="21"/>
                      <a:pt x="47" y="26"/>
                      <a:pt x="64" y="32"/>
                    </a:cubicBezTo>
                    <a:cubicBezTo>
                      <a:pt x="76" y="44"/>
                      <a:pt x="86" y="78"/>
                      <a:pt x="88" y="80"/>
                    </a:cubicBezTo>
                    <a:cubicBezTo>
                      <a:pt x="107" y="93"/>
                      <a:pt x="95" y="86"/>
                      <a:pt x="124" y="96"/>
                    </a:cubicBezTo>
                    <a:cubicBezTo>
                      <a:pt x="128" y="97"/>
                      <a:pt x="136" y="100"/>
                      <a:pt x="136" y="100"/>
                    </a:cubicBezTo>
                    <a:lnTo>
                      <a:pt x="160" y="72"/>
                    </a:lnTo>
                    <a:cubicBezTo>
                      <a:pt x="160" y="72"/>
                      <a:pt x="160" y="72"/>
                      <a:pt x="160" y="72"/>
                    </a:cubicBezTo>
                    <a:cubicBezTo>
                      <a:pt x="178" y="66"/>
                      <a:pt x="168" y="69"/>
                      <a:pt x="192" y="64"/>
                    </a:cubicBezTo>
                    <a:cubicBezTo>
                      <a:pt x="213" y="50"/>
                      <a:pt x="223" y="10"/>
                      <a:pt x="192" y="0"/>
                    </a:cubicBezTo>
                    <a:cubicBezTo>
                      <a:pt x="47" y="4"/>
                      <a:pt x="0" y="4"/>
                      <a:pt x="52" y="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3" name="Freeform 60"/>
              <p:cNvSpPr>
                <a:spLocks/>
              </p:cNvSpPr>
              <p:nvPr/>
            </p:nvSpPr>
            <p:spPr bwMode="auto">
              <a:xfrm>
                <a:off x="4445" y="1933"/>
                <a:ext cx="840" cy="640"/>
              </a:xfrm>
              <a:custGeom>
                <a:avLst/>
                <a:gdLst/>
                <a:ahLst/>
                <a:cxnLst>
                  <a:cxn ang="0">
                    <a:pos x="207" y="50"/>
                  </a:cxn>
                  <a:cxn ang="0">
                    <a:pos x="183" y="98"/>
                  </a:cxn>
                  <a:cxn ang="0">
                    <a:pos x="179" y="110"/>
                  </a:cxn>
                  <a:cxn ang="0">
                    <a:pos x="43" y="146"/>
                  </a:cxn>
                  <a:cxn ang="0">
                    <a:pos x="11" y="174"/>
                  </a:cxn>
                  <a:cxn ang="0">
                    <a:pos x="23" y="254"/>
                  </a:cxn>
                  <a:cxn ang="0">
                    <a:pos x="75" y="290"/>
                  </a:cxn>
                  <a:cxn ang="0">
                    <a:pos x="155" y="286"/>
                  </a:cxn>
                  <a:cxn ang="0">
                    <a:pos x="267" y="386"/>
                  </a:cxn>
                  <a:cxn ang="0">
                    <a:pos x="407" y="382"/>
                  </a:cxn>
                  <a:cxn ang="0">
                    <a:pos x="411" y="370"/>
                  </a:cxn>
                  <a:cxn ang="0">
                    <a:pos x="435" y="362"/>
                  </a:cxn>
                  <a:cxn ang="0">
                    <a:pos x="463" y="414"/>
                  </a:cxn>
                  <a:cxn ang="0">
                    <a:pos x="503" y="458"/>
                  </a:cxn>
                  <a:cxn ang="0">
                    <a:pos x="583" y="550"/>
                  </a:cxn>
                  <a:cxn ang="0">
                    <a:pos x="615" y="586"/>
                  </a:cxn>
                  <a:cxn ang="0">
                    <a:pos x="643" y="610"/>
                  </a:cxn>
                  <a:cxn ang="0">
                    <a:pos x="707" y="638"/>
                  </a:cxn>
                  <a:cxn ang="0">
                    <a:pos x="807" y="630"/>
                  </a:cxn>
                  <a:cxn ang="0">
                    <a:pos x="811" y="618"/>
                  </a:cxn>
                  <a:cxn ang="0">
                    <a:pos x="827" y="614"/>
                  </a:cxn>
                  <a:cxn ang="0">
                    <a:pos x="839" y="590"/>
                  </a:cxn>
                  <a:cxn ang="0">
                    <a:pos x="835" y="462"/>
                  </a:cxn>
                  <a:cxn ang="0">
                    <a:pos x="743" y="422"/>
                  </a:cxn>
                  <a:cxn ang="0">
                    <a:pos x="667" y="386"/>
                  </a:cxn>
                  <a:cxn ang="0">
                    <a:pos x="631" y="366"/>
                  </a:cxn>
                  <a:cxn ang="0">
                    <a:pos x="563" y="330"/>
                  </a:cxn>
                  <a:cxn ang="0">
                    <a:pos x="515" y="302"/>
                  </a:cxn>
                  <a:cxn ang="0">
                    <a:pos x="499" y="198"/>
                  </a:cxn>
                  <a:cxn ang="0">
                    <a:pos x="423" y="154"/>
                  </a:cxn>
                  <a:cxn ang="0">
                    <a:pos x="419" y="86"/>
                  </a:cxn>
                  <a:cxn ang="0">
                    <a:pos x="399" y="62"/>
                  </a:cxn>
                  <a:cxn ang="0">
                    <a:pos x="303" y="14"/>
                  </a:cxn>
                  <a:cxn ang="0">
                    <a:pos x="219" y="6"/>
                  </a:cxn>
                  <a:cxn ang="0">
                    <a:pos x="207" y="50"/>
                  </a:cxn>
                </a:cxnLst>
                <a:rect l="0" t="0" r="r" b="b"/>
                <a:pathLst>
                  <a:path w="840" h="639">
                    <a:moveTo>
                      <a:pt x="207" y="50"/>
                    </a:moveTo>
                    <a:cubicBezTo>
                      <a:pt x="186" y="81"/>
                      <a:pt x="194" y="65"/>
                      <a:pt x="183" y="98"/>
                    </a:cubicBezTo>
                    <a:cubicBezTo>
                      <a:pt x="182" y="102"/>
                      <a:pt x="183" y="108"/>
                      <a:pt x="179" y="110"/>
                    </a:cubicBezTo>
                    <a:cubicBezTo>
                      <a:pt x="142" y="135"/>
                      <a:pt x="86" y="142"/>
                      <a:pt x="43" y="146"/>
                    </a:cubicBezTo>
                    <a:cubicBezTo>
                      <a:pt x="24" y="151"/>
                      <a:pt x="17" y="155"/>
                      <a:pt x="11" y="174"/>
                    </a:cubicBezTo>
                    <a:cubicBezTo>
                      <a:pt x="7" y="203"/>
                      <a:pt x="0" y="231"/>
                      <a:pt x="23" y="254"/>
                    </a:cubicBezTo>
                    <a:cubicBezTo>
                      <a:pt x="31" y="278"/>
                      <a:pt x="56" y="277"/>
                      <a:pt x="75" y="290"/>
                    </a:cubicBezTo>
                    <a:cubicBezTo>
                      <a:pt x="110" y="286"/>
                      <a:pt x="121" y="282"/>
                      <a:pt x="155" y="286"/>
                    </a:cubicBezTo>
                    <a:cubicBezTo>
                      <a:pt x="198" y="329"/>
                      <a:pt x="201" y="375"/>
                      <a:pt x="267" y="386"/>
                    </a:cubicBezTo>
                    <a:cubicBezTo>
                      <a:pt x="314" y="385"/>
                      <a:pt x="361" y="387"/>
                      <a:pt x="407" y="382"/>
                    </a:cubicBezTo>
                    <a:cubicBezTo>
                      <a:pt x="411" y="382"/>
                      <a:pt x="408" y="372"/>
                      <a:pt x="411" y="370"/>
                    </a:cubicBezTo>
                    <a:cubicBezTo>
                      <a:pt x="418" y="365"/>
                      <a:pt x="435" y="362"/>
                      <a:pt x="435" y="362"/>
                    </a:cubicBezTo>
                    <a:cubicBezTo>
                      <a:pt x="468" y="370"/>
                      <a:pt x="455" y="389"/>
                      <a:pt x="463" y="414"/>
                    </a:cubicBezTo>
                    <a:cubicBezTo>
                      <a:pt x="468" y="429"/>
                      <a:pt x="490" y="449"/>
                      <a:pt x="503" y="458"/>
                    </a:cubicBezTo>
                    <a:cubicBezTo>
                      <a:pt x="515" y="495"/>
                      <a:pt x="544" y="537"/>
                      <a:pt x="583" y="550"/>
                    </a:cubicBezTo>
                    <a:cubicBezTo>
                      <a:pt x="595" y="562"/>
                      <a:pt x="603" y="574"/>
                      <a:pt x="615" y="586"/>
                    </a:cubicBezTo>
                    <a:cubicBezTo>
                      <a:pt x="620" y="602"/>
                      <a:pt x="627" y="605"/>
                      <a:pt x="643" y="610"/>
                    </a:cubicBezTo>
                    <a:cubicBezTo>
                      <a:pt x="664" y="631"/>
                      <a:pt x="677" y="634"/>
                      <a:pt x="707" y="638"/>
                    </a:cubicBezTo>
                    <a:cubicBezTo>
                      <a:pt x="740" y="635"/>
                      <a:pt x="775" y="639"/>
                      <a:pt x="807" y="630"/>
                    </a:cubicBezTo>
                    <a:cubicBezTo>
                      <a:pt x="811" y="629"/>
                      <a:pt x="808" y="621"/>
                      <a:pt x="811" y="618"/>
                    </a:cubicBezTo>
                    <a:cubicBezTo>
                      <a:pt x="815" y="615"/>
                      <a:pt x="822" y="615"/>
                      <a:pt x="827" y="614"/>
                    </a:cubicBezTo>
                    <a:cubicBezTo>
                      <a:pt x="830" y="606"/>
                      <a:pt x="839" y="599"/>
                      <a:pt x="839" y="590"/>
                    </a:cubicBezTo>
                    <a:cubicBezTo>
                      <a:pt x="840" y="547"/>
                      <a:pt x="838" y="505"/>
                      <a:pt x="835" y="462"/>
                    </a:cubicBezTo>
                    <a:cubicBezTo>
                      <a:pt x="831" y="415"/>
                      <a:pt x="776" y="424"/>
                      <a:pt x="743" y="422"/>
                    </a:cubicBezTo>
                    <a:cubicBezTo>
                      <a:pt x="719" y="406"/>
                      <a:pt x="695" y="393"/>
                      <a:pt x="667" y="386"/>
                    </a:cubicBezTo>
                    <a:cubicBezTo>
                      <a:pt x="655" y="378"/>
                      <a:pt x="643" y="374"/>
                      <a:pt x="631" y="366"/>
                    </a:cubicBezTo>
                    <a:cubicBezTo>
                      <a:pt x="608" y="331"/>
                      <a:pt x="610" y="335"/>
                      <a:pt x="563" y="330"/>
                    </a:cubicBezTo>
                    <a:cubicBezTo>
                      <a:pt x="540" y="322"/>
                      <a:pt x="532" y="319"/>
                      <a:pt x="515" y="302"/>
                    </a:cubicBezTo>
                    <a:cubicBezTo>
                      <a:pt x="504" y="270"/>
                      <a:pt x="517" y="221"/>
                      <a:pt x="499" y="198"/>
                    </a:cubicBezTo>
                    <a:cubicBezTo>
                      <a:pt x="476" y="169"/>
                      <a:pt x="456" y="165"/>
                      <a:pt x="423" y="154"/>
                    </a:cubicBezTo>
                    <a:cubicBezTo>
                      <a:pt x="422" y="131"/>
                      <a:pt x="422" y="108"/>
                      <a:pt x="419" y="86"/>
                    </a:cubicBezTo>
                    <a:cubicBezTo>
                      <a:pt x="418" y="79"/>
                      <a:pt x="403" y="66"/>
                      <a:pt x="399" y="62"/>
                    </a:cubicBezTo>
                    <a:cubicBezTo>
                      <a:pt x="370" y="27"/>
                      <a:pt x="350" y="19"/>
                      <a:pt x="303" y="14"/>
                    </a:cubicBezTo>
                    <a:cubicBezTo>
                      <a:pt x="261" y="0"/>
                      <a:pt x="291" y="1"/>
                      <a:pt x="219" y="6"/>
                    </a:cubicBezTo>
                    <a:cubicBezTo>
                      <a:pt x="205" y="27"/>
                      <a:pt x="212" y="13"/>
                      <a:pt x="207" y="5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4" name="Freeform 61"/>
              <p:cNvSpPr>
                <a:spLocks/>
              </p:cNvSpPr>
              <p:nvPr/>
            </p:nvSpPr>
            <p:spPr bwMode="auto">
              <a:xfrm>
                <a:off x="4544" y="2338"/>
                <a:ext cx="159" cy="191"/>
              </a:xfrm>
              <a:custGeom>
                <a:avLst/>
                <a:gdLst/>
                <a:ahLst/>
                <a:cxnLst>
                  <a:cxn ang="0">
                    <a:pos x="33" y="18"/>
                  </a:cxn>
                  <a:cxn ang="0">
                    <a:pos x="21" y="118"/>
                  </a:cxn>
                  <a:cxn ang="0">
                    <a:pos x="5" y="142"/>
                  </a:cxn>
                  <a:cxn ang="0">
                    <a:pos x="9" y="170"/>
                  </a:cxn>
                  <a:cxn ang="0">
                    <a:pos x="105" y="166"/>
                  </a:cxn>
                  <a:cxn ang="0">
                    <a:pos x="89" y="62"/>
                  </a:cxn>
                  <a:cxn ang="0">
                    <a:pos x="73" y="38"/>
                  </a:cxn>
                  <a:cxn ang="0">
                    <a:pos x="69" y="22"/>
                  </a:cxn>
                  <a:cxn ang="0">
                    <a:pos x="45" y="14"/>
                  </a:cxn>
                  <a:cxn ang="0">
                    <a:pos x="33" y="18"/>
                  </a:cxn>
                </a:cxnLst>
                <a:rect l="0" t="0" r="r" b="b"/>
                <a:pathLst>
                  <a:path w="161" h="190">
                    <a:moveTo>
                      <a:pt x="33" y="18"/>
                    </a:moveTo>
                    <a:cubicBezTo>
                      <a:pt x="6" y="59"/>
                      <a:pt x="42" y="0"/>
                      <a:pt x="21" y="118"/>
                    </a:cubicBezTo>
                    <a:cubicBezTo>
                      <a:pt x="19" y="127"/>
                      <a:pt x="5" y="142"/>
                      <a:pt x="5" y="142"/>
                    </a:cubicBezTo>
                    <a:cubicBezTo>
                      <a:pt x="6" y="151"/>
                      <a:pt x="0" y="168"/>
                      <a:pt x="9" y="170"/>
                    </a:cubicBezTo>
                    <a:cubicBezTo>
                      <a:pt x="40" y="177"/>
                      <a:pt x="83" y="190"/>
                      <a:pt x="105" y="166"/>
                    </a:cubicBezTo>
                    <a:cubicBezTo>
                      <a:pt x="161" y="105"/>
                      <a:pt x="119" y="82"/>
                      <a:pt x="89" y="62"/>
                    </a:cubicBezTo>
                    <a:cubicBezTo>
                      <a:pt x="84" y="54"/>
                      <a:pt x="75" y="47"/>
                      <a:pt x="73" y="38"/>
                    </a:cubicBezTo>
                    <a:cubicBezTo>
                      <a:pt x="72" y="33"/>
                      <a:pt x="73" y="26"/>
                      <a:pt x="69" y="22"/>
                    </a:cubicBezTo>
                    <a:cubicBezTo>
                      <a:pt x="63" y="17"/>
                      <a:pt x="45" y="14"/>
                      <a:pt x="45" y="14"/>
                    </a:cubicBezTo>
                    <a:cubicBezTo>
                      <a:pt x="28" y="18"/>
                      <a:pt x="24" y="18"/>
                      <a:pt x="33" y="1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5" name="Freeform 62"/>
              <p:cNvSpPr>
                <a:spLocks/>
              </p:cNvSpPr>
              <p:nvPr/>
            </p:nvSpPr>
            <p:spPr bwMode="auto">
              <a:xfrm>
                <a:off x="4581" y="2596"/>
                <a:ext cx="125" cy="163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10" y="125"/>
                  </a:cxn>
                  <a:cxn ang="0">
                    <a:pos x="38" y="129"/>
                  </a:cxn>
                  <a:cxn ang="0">
                    <a:pos x="74" y="165"/>
                  </a:cxn>
                  <a:cxn ang="0">
                    <a:pos x="70" y="25"/>
                  </a:cxn>
                  <a:cxn ang="0">
                    <a:pos x="42" y="21"/>
                  </a:cxn>
                  <a:cxn ang="0">
                    <a:pos x="6" y="1"/>
                  </a:cxn>
                </a:cxnLst>
                <a:rect l="0" t="0" r="r" b="b"/>
                <a:pathLst>
                  <a:path w="123" h="165">
                    <a:moveTo>
                      <a:pt x="6" y="1"/>
                    </a:moveTo>
                    <a:cubicBezTo>
                      <a:pt x="7" y="42"/>
                      <a:pt x="0" y="85"/>
                      <a:pt x="10" y="125"/>
                    </a:cubicBezTo>
                    <a:cubicBezTo>
                      <a:pt x="12" y="134"/>
                      <a:pt x="29" y="125"/>
                      <a:pt x="38" y="129"/>
                    </a:cubicBezTo>
                    <a:cubicBezTo>
                      <a:pt x="52" y="135"/>
                      <a:pt x="46" y="156"/>
                      <a:pt x="74" y="165"/>
                    </a:cubicBezTo>
                    <a:cubicBezTo>
                      <a:pt x="123" y="149"/>
                      <a:pt x="114" y="43"/>
                      <a:pt x="70" y="25"/>
                    </a:cubicBezTo>
                    <a:cubicBezTo>
                      <a:pt x="61" y="21"/>
                      <a:pt x="51" y="22"/>
                      <a:pt x="42" y="21"/>
                    </a:cubicBezTo>
                    <a:cubicBezTo>
                      <a:pt x="35" y="0"/>
                      <a:pt x="27" y="1"/>
                      <a:pt x="6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6" name="Freeform 63"/>
              <p:cNvSpPr>
                <a:spLocks/>
              </p:cNvSpPr>
              <p:nvPr/>
            </p:nvSpPr>
            <p:spPr bwMode="auto">
              <a:xfrm>
                <a:off x="4581" y="3585"/>
                <a:ext cx="355" cy="344"/>
              </a:xfrm>
              <a:custGeom>
                <a:avLst/>
                <a:gdLst/>
                <a:ahLst/>
                <a:cxnLst>
                  <a:cxn ang="0">
                    <a:pos x="3" y="40"/>
                  </a:cxn>
                  <a:cxn ang="0">
                    <a:pos x="9" y="82"/>
                  </a:cxn>
                  <a:cxn ang="0">
                    <a:pos x="45" y="94"/>
                  </a:cxn>
                  <a:cxn ang="0">
                    <a:pos x="177" y="124"/>
                  </a:cxn>
                  <a:cxn ang="0">
                    <a:pos x="225" y="238"/>
                  </a:cxn>
                  <a:cxn ang="0">
                    <a:pos x="261" y="274"/>
                  </a:cxn>
                  <a:cxn ang="0">
                    <a:pos x="297" y="298"/>
                  </a:cxn>
                  <a:cxn ang="0">
                    <a:pos x="351" y="274"/>
                  </a:cxn>
                  <a:cxn ang="0">
                    <a:pos x="345" y="208"/>
                  </a:cxn>
                  <a:cxn ang="0">
                    <a:pos x="291" y="172"/>
                  </a:cxn>
                  <a:cxn ang="0">
                    <a:pos x="273" y="160"/>
                  </a:cxn>
                  <a:cxn ang="0">
                    <a:pos x="231" y="112"/>
                  </a:cxn>
                  <a:cxn ang="0">
                    <a:pos x="195" y="100"/>
                  </a:cxn>
                  <a:cxn ang="0">
                    <a:pos x="159" y="52"/>
                  </a:cxn>
                  <a:cxn ang="0">
                    <a:pos x="99" y="10"/>
                  </a:cxn>
                  <a:cxn ang="0">
                    <a:pos x="63" y="58"/>
                  </a:cxn>
                  <a:cxn ang="0">
                    <a:pos x="51" y="34"/>
                  </a:cxn>
                  <a:cxn ang="0">
                    <a:pos x="45" y="4"/>
                  </a:cxn>
                  <a:cxn ang="0">
                    <a:pos x="9" y="22"/>
                  </a:cxn>
                  <a:cxn ang="0">
                    <a:pos x="3" y="40"/>
                  </a:cxn>
                </a:cxnLst>
                <a:rect l="0" t="0" r="r" b="b"/>
                <a:pathLst>
                  <a:path w="354" h="345">
                    <a:moveTo>
                      <a:pt x="3" y="40"/>
                    </a:moveTo>
                    <a:cubicBezTo>
                      <a:pt x="5" y="54"/>
                      <a:pt x="0" y="71"/>
                      <a:pt x="9" y="82"/>
                    </a:cubicBezTo>
                    <a:cubicBezTo>
                      <a:pt x="17" y="92"/>
                      <a:pt x="33" y="91"/>
                      <a:pt x="45" y="94"/>
                    </a:cubicBezTo>
                    <a:cubicBezTo>
                      <a:pt x="89" y="105"/>
                      <a:pt x="132" y="118"/>
                      <a:pt x="177" y="124"/>
                    </a:cubicBezTo>
                    <a:cubicBezTo>
                      <a:pt x="210" y="157"/>
                      <a:pt x="195" y="204"/>
                      <a:pt x="225" y="238"/>
                    </a:cubicBezTo>
                    <a:cubicBezTo>
                      <a:pt x="236" y="251"/>
                      <a:pt x="249" y="262"/>
                      <a:pt x="261" y="274"/>
                    </a:cubicBezTo>
                    <a:cubicBezTo>
                      <a:pt x="271" y="284"/>
                      <a:pt x="297" y="298"/>
                      <a:pt x="297" y="298"/>
                    </a:cubicBezTo>
                    <a:cubicBezTo>
                      <a:pt x="328" y="345"/>
                      <a:pt x="335" y="298"/>
                      <a:pt x="351" y="274"/>
                    </a:cubicBezTo>
                    <a:cubicBezTo>
                      <a:pt x="349" y="252"/>
                      <a:pt x="354" y="228"/>
                      <a:pt x="345" y="208"/>
                    </a:cubicBezTo>
                    <a:cubicBezTo>
                      <a:pt x="345" y="208"/>
                      <a:pt x="300" y="178"/>
                      <a:pt x="291" y="172"/>
                    </a:cubicBezTo>
                    <a:cubicBezTo>
                      <a:pt x="285" y="168"/>
                      <a:pt x="273" y="160"/>
                      <a:pt x="273" y="160"/>
                    </a:cubicBezTo>
                    <a:cubicBezTo>
                      <a:pt x="267" y="142"/>
                      <a:pt x="249" y="122"/>
                      <a:pt x="231" y="112"/>
                    </a:cubicBezTo>
                    <a:cubicBezTo>
                      <a:pt x="220" y="106"/>
                      <a:pt x="195" y="100"/>
                      <a:pt x="195" y="100"/>
                    </a:cubicBezTo>
                    <a:cubicBezTo>
                      <a:pt x="181" y="79"/>
                      <a:pt x="181" y="66"/>
                      <a:pt x="159" y="52"/>
                    </a:cubicBezTo>
                    <a:cubicBezTo>
                      <a:pt x="126" y="3"/>
                      <a:pt x="172" y="0"/>
                      <a:pt x="99" y="10"/>
                    </a:cubicBezTo>
                    <a:cubicBezTo>
                      <a:pt x="85" y="31"/>
                      <a:pt x="85" y="44"/>
                      <a:pt x="63" y="58"/>
                    </a:cubicBezTo>
                    <a:cubicBezTo>
                      <a:pt x="31" y="47"/>
                      <a:pt x="51" y="61"/>
                      <a:pt x="51" y="34"/>
                    </a:cubicBezTo>
                    <a:cubicBezTo>
                      <a:pt x="51" y="24"/>
                      <a:pt x="47" y="14"/>
                      <a:pt x="45" y="4"/>
                    </a:cubicBezTo>
                    <a:cubicBezTo>
                      <a:pt x="33" y="8"/>
                      <a:pt x="17" y="11"/>
                      <a:pt x="9" y="22"/>
                    </a:cubicBezTo>
                    <a:cubicBezTo>
                      <a:pt x="5" y="27"/>
                      <a:pt x="3" y="40"/>
                      <a:pt x="3" y="4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7" name="Freeform 64"/>
              <p:cNvSpPr>
                <a:spLocks/>
              </p:cNvSpPr>
              <p:nvPr/>
            </p:nvSpPr>
            <p:spPr bwMode="auto">
              <a:xfrm>
                <a:off x="5163" y="4026"/>
                <a:ext cx="437" cy="326"/>
              </a:xfrm>
              <a:custGeom>
                <a:avLst/>
                <a:gdLst/>
                <a:ahLst/>
                <a:cxnLst>
                  <a:cxn ang="0">
                    <a:pos x="207" y="18"/>
                  </a:cxn>
                  <a:cxn ang="0">
                    <a:pos x="159" y="36"/>
                  </a:cxn>
                  <a:cxn ang="0">
                    <a:pos x="147" y="114"/>
                  </a:cxn>
                  <a:cxn ang="0">
                    <a:pos x="75" y="150"/>
                  </a:cxn>
                  <a:cxn ang="0">
                    <a:pos x="21" y="216"/>
                  </a:cxn>
                  <a:cxn ang="0">
                    <a:pos x="3" y="252"/>
                  </a:cxn>
                  <a:cxn ang="0">
                    <a:pos x="51" y="270"/>
                  </a:cxn>
                  <a:cxn ang="0">
                    <a:pos x="135" y="276"/>
                  </a:cxn>
                  <a:cxn ang="0">
                    <a:pos x="237" y="288"/>
                  </a:cxn>
                  <a:cxn ang="0">
                    <a:pos x="249" y="306"/>
                  </a:cxn>
                  <a:cxn ang="0">
                    <a:pos x="315" y="312"/>
                  </a:cxn>
                  <a:cxn ang="0">
                    <a:pos x="405" y="312"/>
                  </a:cxn>
                  <a:cxn ang="0">
                    <a:pos x="429" y="252"/>
                  </a:cxn>
                  <a:cxn ang="0">
                    <a:pos x="393" y="144"/>
                  </a:cxn>
                  <a:cxn ang="0">
                    <a:pos x="369" y="108"/>
                  </a:cxn>
                  <a:cxn ang="0">
                    <a:pos x="303" y="18"/>
                  </a:cxn>
                  <a:cxn ang="0">
                    <a:pos x="207" y="18"/>
                  </a:cxn>
                </a:cxnLst>
                <a:rect l="0" t="0" r="r" b="b"/>
                <a:pathLst>
                  <a:path w="437" h="326">
                    <a:moveTo>
                      <a:pt x="207" y="18"/>
                    </a:moveTo>
                    <a:cubicBezTo>
                      <a:pt x="181" y="9"/>
                      <a:pt x="174" y="13"/>
                      <a:pt x="159" y="36"/>
                    </a:cubicBezTo>
                    <a:cubicBezTo>
                      <a:pt x="154" y="62"/>
                      <a:pt x="157" y="90"/>
                      <a:pt x="147" y="114"/>
                    </a:cubicBezTo>
                    <a:cubicBezTo>
                      <a:pt x="143" y="124"/>
                      <a:pt x="92" y="139"/>
                      <a:pt x="75" y="150"/>
                    </a:cubicBezTo>
                    <a:cubicBezTo>
                      <a:pt x="65" y="181"/>
                      <a:pt x="48" y="198"/>
                      <a:pt x="21" y="216"/>
                    </a:cubicBezTo>
                    <a:cubicBezTo>
                      <a:pt x="18" y="220"/>
                      <a:pt x="0" y="244"/>
                      <a:pt x="3" y="252"/>
                    </a:cubicBezTo>
                    <a:cubicBezTo>
                      <a:pt x="8" y="265"/>
                      <a:pt x="44" y="269"/>
                      <a:pt x="51" y="270"/>
                    </a:cubicBezTo>
                    <a:cubicBezTo>
                      <a:pt x="79" y="273"/>
                      <a:pt x="107" y="274"/>
                      <a:pt x="135" y="276"/>
                    </a:cubicBezTo>
                    <a:cubicBezTo>
                      <a:pt x="169" y="282"/>
                      <a:pt x="204" y="278"/>
                      <a:pt x="237" y="288"/>
                    </a:cubicBezTo>
                    <a:cubicBezTo>
                      <a:pt x="244" y="290"/>
                      <a:pt x="242" y="304"/>
                      <a:pt x="249" y="306"/>
                    </a:cubicBezTo>
                    <a:cubicBezTo>
                      <a:pt x="270" y="312"/>
                      <a:pt x="293" y="310"/>
                      <a:pt x="315" y="312"/>
                    </a:cubicBezTo>
                    <a:cubicBezTo>
                      <a:pt x="348" y="319"/>
                      <a:pt x="368" y="326"/>
                      <a:pt x="405" y="312"/>
                    </a:cubicBezTo>
                    <a:cubicBezTo>
                      <a:pt x="407" y="311"/>
                      <a:pt x="420" y="266"/>
                      <a:pt x="429" y="252"/>
                    </a:cubicBezTo>
                    <a:cubicBezTo>
                      <a:pt x="424" y="191"/>
                      <a:pt x="437" y="173"/>
                      <a:pt x="393" y="144"/>
                    </a:cubicBezTo>
                    <a:cubicBezTo>
                      <a:pt x="385" y="132"/>
                      <a:pt x="374" y="122"/>
                      <a:pt x="369" y="108"/>
                    </a:cubicBezTo>
                    <a:cubicBezTo>
                      <a:pt x="357" y="73"/>
                      <a:pt x="350" y="23"/>
                      <a:pt x="303" y="18"/>
                    </a:cubicBezTo>
                    <a:cubicBezTo>
                      <a:pt x="221" y="8"/>
                      <a:pt x="243" y="0"/>
                      <a:pt x="207" y="1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roup 65"/>
            <p:cNvGrpSpPr>
              <a:grpSpLocks/>
            </p:cNvGrpSpPr>
            <p:nvPr/>
          </p:nvGrpSpPr>
          <p:grpSpPr bwMode="auto">
            <a:xfrm>
              <a:off x="6589707" y="3262317"/>
              <a:ext cx="2565397" cy="876301"/>
              <a:chOff x="4115" y="2064"/>
              <a:chExt cx="1551" cy="512"/>
            </a:xfrm>
            <a:grpFill/>
          </p:grpSpPr>
          <p:sp>
            <p:nvSpPr>
              <p:cNvPr id="127" name="Freeform 66"/>
              <p:cNvSpPr>
                <a:spLocks/>
              </p:cNvSpPr>
              <p:nvPr/>
            </p:nvSpPr>
            <p:spPr bwMode="auto">
              <a:xfrm>
                <a:off x="4207" y="2224"/>
                <a:ext cx="216" cy="128"/>
              </a:xfrm>
              <a:custGeom>
                <a:avLst/>
                <a:gdLst/>
                <a:ahLst/>
                <a:cxnLst>
                  <a:cxn ang="0">
                    <a:pos x="60" y="242"/>
                  </a:cxn>
                  <a:cxn ang="0">
                    <a:pos x="92" y="214"/>
                  </a:cxn>
                  <a:cxn ang="0">
                    <a:pos x="160" y="190"/>
                  </a:cxn>
                  <a:cxn ang="0">
                    <a:pos x="252" y="134"/>
                  </a:cxn>
                  <a:cxn ang="0">
                    <a:pos x="304" y="138"/>
                  </a:cxn>
                  <a:cxn ang="0">
                    <a:pos x="328" y="146"/>
                  </a:cxn>
                  <a:cxn ang="0">
                    <a:pos x="344" y="190"/>
                  </a:cxn>
                  <a:cxn ang="0">
                    <a:pos x="372" y="198"/>
                  </a:cxn>
                  <a:cxn ang="0">
                    <a:pos x="400" y="194"/>
                  </a:cxn>
                  <a:cxn ang="0">
                    <a:pos x="428" y="162"/>
                  </a:cxn>
                  <a:cxn ang="0">
                    <a:pos x="432" y="130"/>
                  </a:cxn>
                  <a:cxn ang="0">
                    <a:pos x="372" y="82"/>
                  </a:cxn>
                  <a:cxn ang="0">
                    <a:pos x="356" y="58"/>
                  </a:cxn>
                  <a:cxn ang="0">
                    <a:pos x="348" y="46"/>
                  </a:cxn>
                  <a:cxn ang="0">
                    <a:pos x="296" y="30"/>
                  </a:cxn>
                  <a:cxn ang="0">
                    <a:pos x="212" y="14"/>
                  </a:cxn>
                  <a:cxn ang="0">
                    <a:pos x="184" y="54"/>
                  </a:cxn>
                  <a:cxn ang="0">
                    <a:pos x="148" y="62"/>
                  </a:cxn>
                  <a:cxn ang="0">
                    <a:pos x="136" y="86"/>
                  </a:cxn>
                  <a:cxn ang="0">
                    <a:pos x="44" y="110"/>
                  </a:cxn>
                  <a:cxn ang="0">
                    <a:pos x="48" y="134"/>
                  </a:cxn>
                  <a:cxn ang="0">
                    <a:pos x="20" y="182"/>
                  </a:cxn>
                  <a:cxn ang="0">
                    <a:pos x="12" y="202"/>
                  </a:cxn>
                  <a:cxn ang="0">
                    <a:pos x="36" y="218"/>
                  </a:cxn>
                  <a:cxn ang="0">
                    <a:pos x="52" y="242"/>
                  </a:cxn>
                  <a:cxn ang="0">
                    <a:pos x="60" y="242"/>
                  </a:cxn>
                </a:cxnLst>
                <a:rect l="0" t="0" r="r" b="b"/>
                <a:pathLst>
                  <a:path w="439" h="249">
                    <a:moveTo>
                      <a:pt x="60" y="242"/>
                    </a:moveTo>
                    <a:cubicBezTo>
                      <a:pt x="78" y="236"/>
                      <a:pt x="76" y="223"/>
                      <a:pt x="92" y="214"/>
                    </a:cubicBezTo>
                    <a:cubicBezTo>
                      <a:pt x="114" y="202"/>
                      <a:pt x="139" y="204"/>
                      <a:pt x="160" y="190"/>
                    </a:cubicBezTo>
                    <a:cubicBezTo>
                      <a:pt x="181" y="158"/>
                      <a:pt x="221" y="155"/>
                      <a:pt x="252" y="134"/>
                    </a:cubicBezTo>
                    <a:cubicBezTo>
                      <a:pt x="269" y="135"/>
                      <a:pt x="287" y="135"/>
                      <a:pt x="304" y="138"/>
                    </a:cubicBezTo>
                    <a:cubicBezTo>
                      <a:pt x="312" y="139"/>
                      <a:pt x="328" y="146"/>
                      <a:pt x="328" y="146"/>
                    </a:cubicBezTo>
                    <a:cubicBezTo>
                      <a:pt x="334" y="155"/>
                      <a:pt x="342" y="187"/>
                      <a:pt x="344" y="190"/>
                    </a:cubicBezTo>
                    <a:cubicBezTo>
                      <a:pt x="350" y="197"/>
                      <a:pt x="363" y="195"/>
                      <a:pt x="372" y="198"/>
                    </a:cubicBezTo>
                    <a:cubicBezTo>
                      <a:pt x="381" y="197"/>
                      <a:pt x="392" y="199"/>
                      <a:pt x="400" y="194"/>
                    </a:cubicBezTo>
                    <a:cubicBezTo>
                      <a:pt x="412" y="186"/>
                      <a:pt x="416" y="170"/>
                      <a:pt x="428" y="162"/>
                    </a:cubicBezTo>
                    <a:cubicBezTo>
                      <a:pt x="439" y="146"/>
                      <a:pt x="438" y="153"/>
                      <a:pt x="432" y="130"/>
                    </a:cubicBezTo>
                    <a:cubicBezTo>
                      <a:pt x="419" y="81"/>
                      <a:pt x="420" y="94"/>
                      <a:pt x="372" y="82"/>
                    </a:cubicBezTo>
                    <a:cubicBezTo>
                      <a:pt x="367" y="74"/>
                      <a:pt x="361" y="66"/>
                      <a:pt x="356" y="58"/>
                    </a:cubicBezTo>
                    <a:cubicBezTo>
                      <a:pt x="353" y="54"/>
                      <a:pt x="353" y="48"/>
                      <a:pt x="348" y="46"/>
                    </a:cubicBezTo>
                    <a:cubicBezTo>
                      <a:pt x="331" y="40"/>
                      <a:pt x="313" y="36"/>
                      <a:pt x="296" y="30"/>
                    </a:cubicBezTo>
                    <a:cubicBezTo>
                      <a:pt x="266" y="0"/>
                      <a:pt x="268" y="10"/>
                      <a:pt x="212" y="14"/>
                    </a:cubicBezTo>
                    <a:cubicBezTo>
                      <a:pt x="185" y="23"/>
                      <a:pt x="201" y="42"/>
                      <a:pt x="184" y="54"/>
                    </a:cubicBezTo>
                    <a:cubicBezTo>
                      <a:pt x="182" y="56"/>
                      <a:pt x="148" y="62"/>
                      <a:pt x="148" y="62"/>
                    </a:cubicBezTo>
                    <a:cubicBezTo>
                      <a:pt x="143" y="69"/>
                      <a:pt x="141" y="79"/>
                      <a:pt x="136" y="86"/>
                    </a:cubicBezTo>
                    <a:cubicBezTo>
                      <a:pt x="118" y="113"/>
                      <a:pt x="69" y="108"/>
                      <a:pt x="44" y="110"/>
                    </a:cubicBezTo>
                    <a:cubicBezTo>
                      <a:pt x="8" y="122"/>
                      <a:pt x="17" y="126"/>
                      <a:pt x="48" y="134"/>
                    </a:cubicBezTo>
                    <a:cubicBezTo>
                      <a:pt x="62" y="175"/>
                      <a:pt x="58" y="177"/>
                      <a:pt x="20" y="182"/>
                    </a:cubicBezTo>
                    <a:cubicBezTo>
                      <a:pt x="12" y="187"/>
                      <a:pt x="0" y="190"/>
                      <a:pt x="12" y="202"/>
                    </a:cubicBezTo>
                    <a:cubicBezTo>
                      <a:pt x="19" y="209"/>
                      <a:pt x="36" y="218"/>
                      <a:pt x="36" y="218"/>
                    </a:cubicBezTo>
                    <a:cubicBezTo>
                      <a:pt x="41" y="226"/>
                      <a:pt x="43" y="239"/>
                      <a:pt x="52" y="242"/>
                    </a:cubicBezTo>
                    <a:cubicBezTo>
                      <a:pt x="66" y="247"/>
                      <a:pt x="67" y="249"/>
                      <a:pt x="60" y="242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8" name="Freeform 67"/>
              <p:cNvSpPr>
                <a:spLocks/>
              </p:cNvSpPr>
              <p:nvPr/>
            </p:nvSpPr>
            <p:spPr bwMode="auto">
              <a:xfrm>
                <a:off x="4232" y="2194"/>
                <a:ext cx="50" cy="60"/>
              </a:xfrm>
              <a:custGeom>
                <a:avLst/>
                <a:gdLst/>
                <a:ahLst/>
                <a:cxnLst>
                  <a:cxn ang="0">
                    <a:pos x="41" y="8"/>
                  </a:cxn>
                  <a:cxn ang="0">
                    <a:pos x="25" y="24"/>
                  </a:cxn>
                  <a:cxn ang="0">
                    <a:pos x="9" y="48"/>
                  </a:cxn>
                  <a:cxn ang="0">
                    <a:pos x="9" y="100"/>
                  </a:cxn>
                  <a:cxn ang="0">
                    <a:pos x="33" y="116"/>
                  </a:cxn>
                  <a:cxn ang="0">
                    <a:pos x="61" y="104"/>
                  </a:cxn>
                  <a:cxn ang="0">
                    <a:pos x="85" y="60"/>
                  </a:cxn>
                  <a:cxn ang="0">
                    <a:pos x="77" y="0"/>
                  </a:cxn>
                  <a:cxn ang="0">
                    <a:pos x="41" y="8"/>
                  </a:cxn>
                </a:cxnLst>
                <a:rect l="0" t="0" r="r" b="b"/>
                <a:pathLst>
                  <a:path w="102" h="116">
                    <a:moveTo>
                      <a:pt x="41" y="8"/>
                    </a:moveTo>
                    <a:cubicBezTo>
                      <a:pt x="21" y="15"/>
                      <a:pt x="35" y="7"/>
                      <a:pt x="25" y="24"/>
                    </a:cubicBezTo>
                    <a:cubicBezTo>
                      <a:pt x="20" y="32"/>
                      <a:pt x="9" y="48"/>
                      <a:pt x="9" y="48"/>
                    </a:cubicBezTo>
                    <a:cubicBezTo>
                      <a:pt x="6" y="64"/>
                      <a:pt x="0" y="84"/>
                      <a:pt x="9" y="100"/>
                    </a:cubicBezTo>
                    <a:cubicBezTo>
                      <a:pt x="14" y="108"/>
                      <a:pt x="33" y="116"/>
                      <a:pt x="33" y="116"/>
                    </a:cubicBezTo>
                    <a:cubicBezTo>
                      <a:pt x="41" y="114"/>
                      <a:pt x="56" y="112"/>
                      <a:pt x="61" y="104"/>
                    </a:cubicBezTo>
                    <a:cubicBezTo>
                      <a:pt x="75" y="81"/>
                      <a:pt x="64" y="74"/>
                      <a:pt x="85" y="60"/>
                    </a:cubicBezTo>
                    <a:cubicBezTo>
                      <a:pt x="93" y="37"/>
                      <a:pt x="102" y="16"/>
                      <a:pt x="77" y="0"/>
                    </a:cubicBezTo>
                    <a:cubicBezTo>
                      <a:pt x="46" y="4"/>
                      <a:pt x="57" y="0"/>
                      <a:pt x="41" y="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9" name="Freeform 68"/>
              <p:cNvSpPr>
                <a:spLocks/>
              </p:cNvSpPr>
              <p:nvPr/>
            </p:nvSpPr>
            <p:spPr bwMode="auto">
              <a:xfrm>
                <a:off x="4282" y="2198"/>
                <a:ext cx="23" cy="33"/>
              </a:xfrm>
              <a:custGeom>
                <a:avLst/>
                <a:gdLst/>
                <a:ahLst/>
                <a:cxnLst>
                  <a:cxn ang="0">
                    <a:pos x="19" y="20"/>
                  </a:cxn>
                  <a:cxn ang="0">
                    <a:pos x="23" y="64"/>
                  </a:cxn>
                  <a:cxn ang="0">
                    <a:pos x="47" y="32"/>
                  </a:cxn>
                  <a:cxn ang="0">
                    <a:pos x="43" y="12"/>
                  </a:cxn>
                  <a:cxn ang="0">
                    <a:pos x="19" y="20"/>
                  </a:cxn>
                </a:cxnLst>
                <a:rect l="0" t="0" r="r" b="b"/>
                <a:pathLst>
                  <a:path w="47" h="64">
                    <a:moveTo>
                      <a:pt x="19" y="20"/>
                    </a:moveTo>
                    <a:cubicBezTo>
                      <a:pt x="0" y="33"/>
                      <a:pt x="0" y="56"/>
                      <a:pt x="23" y="64"/>
                    </a:cubicBezTo>
                    <a:cubicBezTo>
                      <a:pt x="45" y="58"/>
                      <a:pt x="40" y="52"/>
                      <a:pt x="47" y="32"/>
                    </a:cubicBezTo>
                    <a:cubicBezTo>
                      <a:pt x="46" y="25"/>
                      <a:pt x="47" y="18"/>
                      <a:pt x="43" y="12"/>
                    </a:cubicBezTo>
                    <a:cubicBezTo>
                      <a:pt x="35" y="0"/>
                      <a:pt x="19" y="9"/>
                      <a:pt x="19" y="2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0" name="Freeform 69"/>
              <p:cNvSpPr>
                <a:spLocks/>
              </p:cNvSpPr>
              <p:nvPr/>
            </p:nvSpPr>
            <p:spPr bwMode="auto">
              <a:xfrm>
                <a:off x="4699" y="2072"/>
                <a:ext cx="227" cy="109"/>
              </a:xfrm>
              <a:custGeom>
                <a:avLst/>
                <a:gdLst/>
                <a:ahLst/>
                <a:cxnLst>
                  <a:cxn ang="0">
                    <a:pos x="3" y="96"/>
                  </a:cxn>
                  <a:cxn ang="0">
                    <a:pos x="27" y="112"/>
                  </a:cxn>
                  <a:cxn ang="0">
                    <a:pos x="47" y="152"/>
                  </a:cxn>
                  <a:cxn ang="0">
                    <a:pos x="75" y="156"/>
                  </a:cxn>
                  <a:cxn ang="0">
                    <a:pos x="103" y="184"/>
                  </a:cxn>
                  <a:cxn ang="0">
                    <a:pos x="167" y="164"/>
                  </a:cxn>
                  <a:cxn ang="0">
                    <a:pos x="207" y="216"/>
                  </a:cxn>
                  <a:cxn ang="0">
                    <a:pos x="239" y="172"/>
                  </a:cxn>
                  <a:cxn ang="0">
                    <a:pos x="295" y="156"/>
                  </a:cxn>
                  <a:cxn ang="0">
                    <a:pos x="315" y="188"/>
                  </a:cxn>
                  <a:cxn ang="0">
                    <a:pos x="319" y="200"/>
                  </a:cxn>
                  <a:cxn ang="0">
                    <a:pos x="359" y="208"/>
                  </a:cxn>
                  <a:cxn ang="0">
                    <a:pos x="363" y="168"/>
                  </a:cxn>
                  <a:cxn ang="0">
                    <a:pos x="339" y="152"/>
                  </a:cxn>
                  <a:cxn ang="0">
                    <a:pos x="343" y="116"/>
                  </a:cxn>
                  <a:cxn ang="0">
                    <a:pos x="355" y="108"/>
                  </a:cxn>
                  <a:cxn ang="0">
                    <a:pos x="423" y="64"/>
                  </a:cxn>
                  <a:cxn ang="0">
                    <a:pos x="439" y="0"/>
                  </a:cxn>
                  <a:cxn ang="0">
                    <a:pos x="395" y="8"/>
                  </a:cxn>
                  <a:cxn ang="0">
                    <a:pos x="371" y="28"/>
                  </a:cxn>
                  <a:cxn ang="0">
                    <a:pos x="315" y="32"/>
                  </a:cxn>
                  <a:cxn ang="0">
                    <a:pos x="163" y="84"/>
                  </a:cxn>
                  <a:cxn ang="0">
                    <a:pos x="115" y="80"/>
                  </a:cxn>
                  <a:cxn ang="0">
                    <a:pos x="111" y="68"/>
                  </a:cxn>
                  <a:cxn ang="0">
                    <a:pos x="99" y="64"/>
                  </a:cxn>
                  <a:cxn ang="0">
                    <a:pos x="3" y="84"/>
                  </a:cxn>
                  <a:cxn ang="0">
                    <a:pos x="3" y="96"/>
                  </a:cxn>
                </a:cxnLst>
                <a:rect l="0" t="0" r="r" b="b"/>
                <a:pathLst>
                  <a:path w="445" h="216">
                    <a:moveTo>
                      <a:pt x="3" y="96"/>
                    </a:moveTo>
                    <a:cubicBezTo>
                      <a:pt x="10" y="103"/>
                      <a:pt x="20" y="105"/>
                      <a:pt x="27" y="112"/>
                    </a:cubicBezTo>
                    <a:cubicBezTo>
                      <a:pt x="35" y="120"/>
                      <a:pt x="35" y="147"/>
                      <a:pt x="47" y="152"/>
                    </a:cubicBezTo>
                    <a:cubicBezTo>
                      <a:pt x="56" y="156"/>
                      <a:pt x="66" y="155"/>
                      <a:pt x="75" y="156"/>
                    </a:cubicBezTo>
                    <a:cubicBezTo>
                      <a:pt x="88" y="160"/>
                      <a:pt x="103" y="184"/>
                      <a:pt x="103" y="184"/>
                    </a:cubicBezTo>
                    <a:cubicBezTo>
                      <a:pt x="180" y="177"/>
                      <a:pt x="122" y="179"/>
                      <a:pt x="167" y="164"/>
                    </a:cubicBezTo>
                    <a:cubicBezTo>
                      <a:pt x="193" y="203"/>
                      <a:pt x="151" y="208"/>
                      <a:pt x="207" y="216"/>
                    </a:cubicBezTo>
                    <a:cubicBezTo>
                      <a:pt x="237" y="206"/>
                      <a:pt x="209" y="182"/>
                      <a:pt x="239" y="172"/>
                    </a:cubicBezTo>
                    <a:cubicBezTo>
                      <a:pt x="258" y="166"/>
                      <a:pt x="276" y="162"/>
                      <a:pt x="295" y="156"/>
                    </a:cubicBezTo>
                    <a:cubicBezTo>
                      <a:pt x="314" y="169"/>
                      <a:pt x="305" y="159"/>
                      <a:pt x="315" y="188"/>
                    </a:cubicBezTo>
                    <a:cubicBezTo>
                      <a:pt x="316" y="192"/>
                      <a:pt x="315" y="199"/>
                      <a:pt x="319" y="200"/>
                    </a:cubicBezTo>
                    <a:cubicBezTo>
                      <a:pt x="340" y="207"/>
                      <a:pt x="327" y="203"/>
                      <a:pt x="359" y="208"/>
                    </a:cubicBezTo>
                    <a:cubicBezTo>
                      <a:pt x="368" y="194"/>
                      <a:pt x="376" y="188"/>
                      <a:pt x="363" y="168"/>
                    </a:cubicBezTo>
                    <a:cubicBezTo>
                      <a:pt x="358" y="160"/>
                      <a:pt x="339" y="152"/>
                      <a:pt x="339" y="152"/>
                    </a:cubicBezTo>
                    <a:cubicBezTo>
                      <a:pt x="340" y="140"/>
                      <a:pt x="339" y="127"/>
                      <a:pt x="343" y="116"/>
                    </a:cubicBezTo>
                    <a:cubicBezTo>
                      <a:pt x="345" y="111"/>
                      <a:pt x="352" y="111"/>
                      <a:pt x="355" y="108"/>
                    </a:cubicBezTo>
                    <a:cubicBezTo>
                      <a:pt x="375" y="88"/>
                      <a:pt x="395" y="73"/>
                      <a:pt x="423" y="64"/>
                    </a:cubicBezTo>
                    <a:cubicBezTo>
                      <a:pt x="445" y="31"/>
                      <a:pt x="445" y="61"/>
                      <a:pt x="439" y="0"/>
                    </a:cubicBezTo>
                    <a:cubicBezTo>
                      <a:pt x="438" y="0"/>
                      <a:pt x="404" y="2"/>
                      <a:pt x="395" y="8"/>
                    </a:cubicBezTo>
                    <a:cubicBezTo>
                      <a:pt x="389" y="12"/>
                      <a:pt x="380" y="26"/>
                      <a:pt x="371" y="28"/>
                    </a:cubicBezTo>
                    <a:cubicBezTo>
                      <a:pt x="353" y="31"/>
                      <a:pt x="334" y="31"/>
                      <a:pt x="315" y="32"/>
                    </a:cubicBezTo>
                    <a:cubicBezTo>
                      <a:pt x="261" y="50"/>
                      <a:pt x="223" y="76"/>
                      <a:pt x="163" y="84"/>
                    </a:cubicBezTo>
                    <a:cubicBezTo>
                      <a:pt x="147" y="83"/>
                      <a:pt x="130" y="85"/>
                      <a:pt x="115" y="80"/>
                    </a:cubicBezTo>
                    <a:cubicBezTo>
                      <a:pt x="111" y="79"/>
                      <a:pt x="114" y="71"/>
                      <a:pt x="111" y="68"/>
                    </a:cubicBezTo>
                    <a:cubicBezTo>
                      <a:pt x="108" y="65"/>
                      <a:pt x="103" y="65"/>
                      <a:pt x="99" y="64"/>
                    </a:cubicBezTo>
                    <a:cubicBezTo>
                      <a:pt x="92" y="65"/>
                      <a:pt x="15" y="76"/>
                      <a:pt x="3" y="84"/>
                    </a:cubicBezTo>
                    <a:cubicBezTo>
                      <a:pt x="0" y="86"/>
                      <a:pt x="3" y="92"/>
                      <a:pt x="3" y="96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1" name="Freeform 70"/>
              <p:cNvSpPr>
                <a:spLocks/>
              </p:cNvSpPr>
              <p:nvPr/>
            </p:nvSpPr>
            <p:spPr bwMode="auto">
              <a:xfrm>
                <a:off x="4955" y="2252"/>
                <a:ext cx="183" cy="160"/>
              </a:xfrm>
              <a:custGeom>
                <a:avLst/>
                <a:gdLst/>
                <a:ahLst/>
                <a:cxnLst>
                  <a:cxn ang="0">
                    <a:pos x="281" y="0"/>
                  </a:cxn>
                  <a:cxn ang="0">
                    <a:pos x="189" y="20"/>
                  </a:cxn>
                  <a:cxn ang="0">
                    <a:pos x="141" y="44"/>
                  </a:cxn>
                  <a:cxn ang="0">
                    <a:pos x="125" y="68"/>
                  </a:cxn>
                  <a:cxn ang="0">
                    <a:pos x="101" y="84"/>
                  </a:cxn>
                  <a:cxn ang="0">
                    <a:pos x="89" y="92"/>
                  </a:cxn>
                  <a:cxn ang="0">
                    <a:pos x="17" y="260"/>
                  </a:cxn>
                  <a:cxn ang="0">
                    <a:pos x="113" y="280"/>
                  </a:cxn>
                  <a:cxn ang="0">
                    <a:pos x="209" y="232"/>
                  </a:cxn>
                  <a:cxn ang="0">
                    <a:pos x="241" y="208"/>
                  </a:cxn>
                  <a:cxn ang="0">
                    <a:pos x="297" y="188"/>
                  </a:cxn>
                  <a:cxn ang="0">
                    <a:pos x="357" y="156"/>
                  </a:cxn>
                  <a:cxn ang="0">
                    <a:pos x="337" y="108"/>
                  </a:cxn>
                  <a:cxn ang="0">
                    <a:pos x="305" y="60"/>
                  </a:cxn>
                  <a:cxn ang="0">
                    <a:pos x="309" y="8"/>
                  </a:cxn>
                  <a:cxn ang="0">
                    <a:pos x="281" y="0"/>
                  </a:cxn>
                </a:cxnLst>
                <a:rect l="0" t="0" r="r" b="b"/>
                <a:pathLst>
                  <a:path w="373" h="312">
                    <a:moveTo>
                      <a:pt x="281" y="0"/>
                    </a:moveTo>
                    <a:cubicBezTo>
                      <a:pt x="263" y="27"/>
                      <a:pt x="216" y="18"/>
                      <a:pt x="189" y="20"/>
                    </a:cubicBezTo>
                    <a:cubicBezTo>
                      <a:pt x="167" y="24"/>
                      <a:pt x="155" y="26"/>
                      <a:pt x="141" y="44"/>
                    </a:cubicBezTo>
                    <a:cubicBezTo>
                      <a:pt x="135" y="52"/>
                      <a:pt x="133" y="63"/>
                      <a:pt x="125" y="68"/>
                    </a:cubicBezTo>
                    <a:cubicBezTo>
                      <a:pt x="117" y="73"/>
                      <a:pt x="109" y="79"/>
                      <a:pt x="101" y="84"/>
                    </a:cubicBezTo>
                    <a:cubicBezTo>
                      <a:pt x="97" y="87"/>
                      <a:pt x="89" y="92"/>
                      <a:pt x="89" y="92"/>
                    </a:cubicBezTo>
                    <a:cubicBezTo>
                      <a:pt x="54" y="144"/>
                      <a:pt x="63" y="214"/>
                      <a:pt x="17" y="260"/>
                    </a:cubicBezTo>
                    <a:cubicBezTo>
                      <a:pt x="0" y="312"/>
                      <a:pt x="71" y="282"/>
                      <a:pt x="113" y="280"/>
                    </a:cubicBezTo>
                    <a:cubicBezTo>
                      <a:pt x="145" y="269"/>
                      <a:pt x="181" y="251"/>
                      <a:pt x="209" y="232"/>
                    </a:cubicBezTo>
                    <a:cubicBezTo>
                      <a:pt x="218" y="218"/>
                      <a:pt x="225" y="213"/>
                      <a:pt x="241" y="208"/>
                    </a:cubicBezTo>
                    <a:cubicBezTo>
                      <a:pt x="260" y="189"/>
                      <a:pt x="268" y="192"/>
                      <a:pt x="297" y="188"/>
                    </a:cubicBezTo>
                    <a:cubicBezTo>
                      <a:pt x="316" y="182"/>
                      <a:pt x="340" y="168"/>
                      <a:pt x="357" y="156"/>
                    </a:cubicBezTo>
                    <a:cubicBezTo>
                      <a:pt x="373" y="131"/>
                      <a:pt x="362" y="116"/>
                      <a:pt x="337" y="108"/>
                    </a:cubicBezTo>
                    <a:cubicBezTo>
                      <a:pt x="325" y="71"/>
                      <a:pt x="349" y="67"/>
                      <a:pt x="305" y="60"/>
                    </a:cubicBezTo>
                    <a:cubicBezTo>
                      <a:pt x="307" y="49"/>
                      <a:pt x="320" y="19"/>
                      <a:pt x="309" y="8"/>
                    </a:cubicBezTo>
                    <a:cubicBezTo>
                      <a:pt x="302" y="1"/>
                      <a:pt x="290" y="4"/>
                      <a:pt x="281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2" name="Freeform 71"/>
              <p:cNvSpPr>
                <a:spLocks/>
              </p:cNvSpPr>
              <p:nvPr/>
            </p:nvSpPr>
            <p:spPr bwMode="auto">
              <a:xfrm>
                <a:off x="5588" y="2146"/>
                <a:ext cx="78" cy="63"/>
              </a:xfrm>
              <a:custGeom>
                <a:avLst/>
                <a:gdLst/>
                <a:ahLst/>
                <a:cxnLst>
                  <a:cxn ang="0">
                    <a:pos x="72" y="17"/>
                  </a:cxn>
                  <a:cxn ang="0">
                    <a:pos x="28" y="29"/>
                  </a:cxn>
                  <a:cxn ang="0">
                    <a:pos x="8" y="65"/>
                  </a:cxn>
                  <a:cxn ang="0">
                    <a:pos x="0" y="77"/>
                  </a:cxn>
                  <a:cxn ang="0">
                    <a:pos x="60" y="93"/>
                  </a:cxn>
                  <a:cxn ang="0">
                    <a:pos x="108" y="121"/>
                  </a:cxn>
                  <a:cxn ang="0">
                    <a:pos x="116" y="13"/>
                  </a:cxn>
                  <a:cxn ang="0">
                    <a:pos x="72" y="17"/>
                  </a:cxn>
                </a:cxnLst>
                <a:rect l="0" t="0" r="r" b="b"/>
                <a:pathLst>
                  <a:path w="158" h="121">
                    <a:moveTo>
                      <a:pt x="72" y="17"/>
                    </a:moveTo>
                    <a:cubicBezTo>
                      <a:pt x="60" y="19"/>
                      <a:pt x="38" y="16"/>
                      <a:pt x="28" y="29"/>
                    </a:cubicBezTo>
                    <a:cubicBezTo>
                      <a:pt x="19" y="40"/>
                      <a:pt x="16" y="54"/>
                      <a:pt x="8" y="65"/>
                    </a:cubicBezTo>
                    <a:cubicBezTo>
                      <a:pt x="5" y="69"/>
                      <a:pt x="0" y="77"/>
                      <a:pt x="0" y="77"/>
                    </a:cubicBezTo>
                    <a:cubicBezTo>
                      <a:pt x="19" y="90"/>
                      <a:pt x="41" y="82"/>
                      <a:pt x="60" y="93"/>
                    </a:cubicBezTo>
                    <a:cubicBezTo>
                      <a:pt x="78" y="103"/>
                      <a:pt x="89" y="115"/>
                      <a:pt x="108" y="121"/>
                    </a:cubicBezTo>
                    <a:cubicBezTo>
                      <a:pt x="148" y="108"/>
                      <a:pt x="158" y="109"/>
                      <a:pt x="116" y="13"/>
                    </a:cubicBezTo>
                    <a:cubicBezTo>
                      <a:pt x="110" y="0"/>
                      <a:pt x="87" y="17"/>
                      <a:pt x="72" y="1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3" name="Freeform 72"/>
              <p:cNvSpPr>
                <a:spLocks/>
              </p:cNvSpPr>
              <p:nvPr/>
            </p:nvSpPr>
            <p:spPr bwMode="auto">
              <a:xfrm>
                <a:off x="5419" y="2190"/>
                <a:ext cx="203" cy="117"/>
              </a:xfrm>
              <a:custGeom>
                <a:avLst/>
                <a:gdLst/>
                <a:ahLst/>
                <a:cxnLst>
                  <a:cxn ang="0">
                    <a:pos x="340" y="0"/>
                  </a:cxn>
                  <a:cxn ang="0">
                    <a:pos x="176" y="48"/>
                  </a:cxn>
                  <a:cxn ang="0">
                    <a:pos x="56" y="100"/>
                  </a:cxn>
                  <a:cxn ang="0">
                    <a:pos x="40" y="136"/>
                  </a:cxn>
                  <a:cxn ang="0">
                    <a:pos x="16" y="156"/>
                  </a:cxn>
                  <a:cxn ang="0">
                    <a:pos x="0" y="180"/>
                  </a:cxn>
                  <a:cxn ang="0">
                    <a:pos x="52" y="204"/>
                  </a:cxn>
                  <a:cxn ang="0">
                    <a:pos x="100" y="192"/>
                  </a:cxn>
                  <a:cxn ang="0">
                    <a:pos x="124" y="176"/>
                  </a:cxn>
                  <a:cxn ang="0">
                    <a:pos x="176" y="172"/>
                  </a:cxn>
                  <a:cxn ang="0">
                    <a:pos x="280" y="152"/>
                  </a:cxn>
                  <a:cxn ang="0">
                    <a:pos x="300" y="116"/>
                  </a:cxn>
                  <a:cxn ang="0">
                    <a:pos x="332" y="120"/>
                  </a:cxn>
                  <a:cxn ang="0">
                    <a:pos x="356" y="128"/>
                  </a:cxn>
                  <a:cxn ang="0">
                    <a:pos x="380" y="148"/>
                  </a:cxn>
                  <a:cxn ang="0">
                    <a:pos x="352" y="188"/>
                  </a:cxn>
                  <a:cxn ang="0">
                    <a:pos x="356" y="224"/>
                  </a:cxn>
                  <a:cxn ang="0">
                    <a:pos x="412" y="220"/>
                  </a:cxn>
                  <a:cxn ang="0">
                    <a:pos x="420" y="196"/>
                  </a:cxn>
                  <a:cxn ang="0">
                    <a:pos x="400" y="120"/>
                  </a:cxn>
                  <a:cxn ang="0">
                    <a:pos x="396" y="88"/>
                  </a:cxn>
                  <a:cxn ang="0">
                    <a:pos x="348" y="76"/>
                  </a:cxn>
                  <a:cxn ang="0">
                    <a:pos x="340" y="24"/>
                  </a:cxn>
                  <a:cxn ang="0">
                    <a:pos x="332" y="12"/>
                  </a:cxn>
                  <a:cxn ang="0">
                    <a:pos x="340" y="0"/>
                  </a:cxn>
                </a:cxnLst>
                <a:rect l="0" t="0" r="r" b="b"/>
                <a:pathLst>
                  <a:path w="420" h="228">
                    <a:moveTo>
                      <a:pt x="340" y="0"/>
                    </a:moveTo>
                    <a:cubicBezTo>
                      <a:pt x="270" y="46"/>
                      <a:pt x="278" y="43"/>
                      <a:pt x="176" y="48"/>
                    </a:cubicBezTo>
                    <a:cubicBezTo>
                      <a:pt x="163" y="101"/>
                      <a:pt x="100" y="97"/>
                      <a:pt x="56" y="100"/>
                    </a:cubicBezTo>
                    <a:cubicBezTo>
                      <a:pt x="49" y="111"/>
                      <a:pt x="51" y="129"/>
                      <a:pt x="40" y="136"/>
                    </a:cubicBezTo>
                    <a:cubicBezTo>
                      <a:pt x="29" y="143"/>
                      <a:pt x="24" y="145"/>
                      <a:pt x="16" y="156"/>
                    </a:cubicBezTo>
                    <a:cubicBezTo>
                      <a:pt x="10" y="164"/>
                      <a:pt x="0" y="180"/>
                      <a:pt x="0" y="180"/>
                    </a:cubicBezTo>
                    <a:cubicBezTo>
                      <a:pt x="7" y="202"/>
                      <a:pt x="32" y="201"/>
                      <a:pt x="52" y="204"/>
                    </a:cubicBezTo>
                    <a:cubicBezTo>
                      <a:pt x="84" y="199"/>
                      <a:pt x="68" y="203"/>
                      <a:pt x="100" y="192"/>
                    </a:cubicBezTo>
                    <a:cubicBezTo>
                      <a:pt x="109" y="189"/>
                      <a:pt x="114" y="177"/>
                      <a:pt x="124" y="176"/>
                    </a:cubicBezTo>
                    <a:cubicBezTo>
                      <a:pt x="141" y="175"/>
                      <a:pt x="159" y="173"/>
                      <a:pt x="176" y="172"/>
                    </a:cubicBezTo>
                    <a:cubicBezTo>
                      <a:pt x="211" y="160"/>
                      <a:pt x="243" y="156"/>
                      <a:pt x="280" y="152"/>
                    </a:cubicBezTo>
                    <a:cubicBezTo>
                      <a:pt x="286" y="135"/>
                      <a:pt x="285" y="126"/>
                      <a:pt x="300" y="116"/>
                    </a:cubicBezTo>
                    <a:cubicBezTo>
                      <a:pt x="311" y="117"/>
                      <a:pt x="321" y="118"/>
                      <a:pt x="332" y="120"/>
                    </a:cubicBezTo>
                    <a:cubicBezTo>
                      <a:pt x="340" y="122"/>
                      <a:pt x="356" y="128"/>
                      <a:pt x="356" y="128"/>
                    </a:cubicBezTo>
                    <a:cubicBezTo>
                      <a:pt x="363" y="135"/>
                      <a:pt x="377" y="138"/>
                      <a:pt x="380" y="148"/>
                    </a:cubicBezTo>
                    <a:cubicBezTo>
                      <a:pt x="386" y="168"/>
                      <a:pt x="365" y="180"/>
                      <a:pt x="352" y="188"/>
                    </a:cubicBezTo>
                    <a:cubicBezTo>
                      <a:pt x="342" y="217"/>
                      <a:pt x="338" y="206"/>
                      <a:pt x="356" y="224"/>
                    </a:cubicBezTo>
                    <a:cubicBezTo>
                      <a:pt x="375" y="223"/>
                      <a:pt x="395" y="228"/>
                      <a:pt x="412" y="220"/>
                    </a:cubicBezTo>
                    <a:cubicBezTo>
                      <a:pt x="420" y="217"/>
                      <a:pt x="420" y="196"/>
                      <a:pt x="420" y="196"/>
                    </a:cubicBezTo>
                    <a:cubicBezTo>
                      <a:pt x="417" y="166"/>
                      <a:pt x="416" y="144"/>
                      <a:pt x="400" y="120"/>
                    </a:cubicBezTo>
                    <a:cubicBezTo>
                      <a:pt x="399" y="109"/>
                      <a:pt x="402" y="97"/>
                      <a:pt x="396" y="88"/>
                    </a:cubicBezTo>
                    <a:cubicBezTo>
                      <a:pt x="392" y="82"/>
                      <a:pt x="354" y="77"/>
                      <a:pt x="348" y="76"/>
                    </a:cubicBezTo>
                    <a:cubicBezTo>
                      <a:pt x="344" y="59"/>
                      <a:pt x="344" y="41"/>
                      <a:pt x="340" y="24"/>
                    </a:cubicBezTo>
                    <a:cubicBezTo>
                      <a:pt x="339" y="19"/>
                      <a:pt x="332" y="17"/>
                      <a:pt x="332" y="12"/>
                    </a:cubicBezTo>
                    <a:cubicBezTo>
                      <a:pt x="332" y="7"/>
                      <a:pt x="337" y="4"/>
                      <a:pt x="34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4" name="Freeform 73"/>
              <p:cNvSpPr>
                <a:spLocks/>
              </p:cNvSpPr>
              <p:nvPr/>
            </p:nvSpPr>
            <p:spPr bwMode="auto">
              <a:xfrm>
                <a:off x="5450" y="2354"/>
                <a:ext cx="129" cy="122"/>
              </a:xfrm>
              <a:custGeom>
                <a:avLst/>
                <a:gdLst/>
                <a:ahLst/>
                <a:cxnLst>
                  <a:cxn ang="0">
                    <a:pos x="52" y="9"/>
                  </a:cxn>
                  <a:cxn ang="0">
                    <a:pos x="4" y="29"/>
                  </a:cxn>
                  <a:cxn ang="0">
                    <a:pos x="8" y="117"/>
                  </a:cxn>
                  <a:cxn ang="0">
                    <a:pos x="32" y="133"/>
                  </a:cxn>
                  <a:cxn ang="0">
                    <a:pos x="60" y="169"/>
                  </a:cxn>
                  <a:cxn ang="0">
                    <a:pos x="132" y="201"/>
                  </a:cxn>
                  <a:cxn ang="0">
                    <a:pos x="176" y="213"/>
                  </a:cxn>
                  <a:cxn ang="0">
                    <a:pos x="212" y="237"/>
                  </a:cxn>
                  <a:cxn ang="0">
                    <a:pos x="220" y="157"/>
                  </a:cxn>
                  <a:cxn ang="0">
                    <a:pos x="204" y="81"/>
                  </a:cxn>
                  <a:cxn ang="0">
                    <a:pos x="192" y="25"/>
                  </a:cxn>
                  <a:cxn ang="0">
                    <a:pos x="136" y="13"/>
                  </a:cxn>
                  <a:cxn ang="0">
                    <a:pos x="64" y="9"/>
                  </a:cxn>
                  <a:cxn ang="0">
                    <a:pos x="52" y="9"/>
                  </a:cxn>
                </a:cxnLst>
                <a:rect l="0" t="0" r="r" b="b"/>
                <a:pathLst>
                  <a:path w="262" h="237">
                    <a:moveTo>
                      <a:pt x="52" y="9"/>
                    </a:moveTo>
                    <a:cubicBezTo>
                      <a:pt x="30" y="13"/>
                      <a:pt x="16" y="10"/>
                      <a:pt x="4" y="29"/>
                    </a:cubicBezTo>
                    <a:cubicBezTo>
                      <a:pt x="5" y="58"/>
                      <a:pt x="0" y="89"/>
                      <a:pt x="8" y="117"/>
                    </a:cubicBezTo>
                    <a:cubicBezTo>
                      <a:pt x="10" y="126"/>
                      <a:pt x="24" y="128"/>
                      <a:pt x="32" y="133"/>
                    </a:cubicBezTo>
                    <a:cubicBezTo>
                      <a:pt x="45" y="141"/>
                      <a:pt x="47" y="161"/>
                      <a:pt x="60" y="169"/>
                    </a:cubicBezTo>
                    <a:cubicBezTo>
                      <a:pt x="89" y="188"/>
                      <a:pt x="98" y="195"/>
                      <a:pt x="132" y="201"/>
                    </a:cubicBezTo>
                    <a:cubicBezTo>
                      <a:pt x="147" y="204"/>
                      <a:pt x="176" y="213"/>
                      <a:pt x="176" y="213"/>
                    </a:cubicBezTo>
                    <a:cubicBezTo>
                      <a:pt x="188" y="225"/>
                      <a:pt x="198" y="228"/>
                      <a:pt x="212" y="237"/>
                    </a:cubicBezTo>
                    <a:cubicBezTo>
                      <a:pt x="262" y="229"/>
                      <a:pt x="259" y="183"/>
                      <a:pt x="220" y="157"/>
                    </a:cubicBezTo>
                    <a:cubicBezTo>
                      <a:pt x="202" y="131"/>
                      <a:pt x="207" y="118"/>
                      <a:pt x="204" y="81"/>
                    </a:cubicBezTo>
                    <a:cubicBezTo>
                      <a:pt x="204" y="78"/>
                      <a:pt x="207" y="34"/>
                      <a:pt x="192" y="25"/>
                    </a:cubicBezTo>
                    <a:cubicBezTo>
                      <a:pt x="178" y="16"/>
                      <a:pt x="151" y="15"/>
                      <a:pt x="136" y="13"/>
                    </a:cubicBezTo>
                    <a:cubicBezTo>
                      <a:pt x="97" y="0"/>
                      <a:pt x="120" y="4"/>
                      <a:pt x="64" y="9"/>
                    </a:cubicBezTo>
                    <a:cubicBezTo>
                      <a:pt x="51" y="13"/>
                      <a:pt x="52" y="17"/>
                      <a:pt x="52" y="9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5" name="Freeform 74"/>
              <p:cNvSpPr>
                <a:spLocks/>
              </p:cNvSpPr>
              <p:nvPr/>
            </p:nvSpPr>
            <p:spPr bwMode="auto">
              <a:xfrm>
                <a:off x="5578" y="2376"/>
                <a:ext cx="64" cy="58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31" y="32"/>
                  </a:cxn>
                  <a:cxn ang="0">
                    <a:pos x="7" y="48"/>
                  </a:cxn>
                  <a:cxn ang="0">
                    <a:pos x="31" y="104"/>
                  </a:cxn>
                  <a:cxn ang="0">
                    <a:pos x="103" y="84"/>
                  </a:cxn>
                  <a:cxn ang="0">
                    <a:pos x="107" y="52"/>
                  </a:cxn>
                  <a:cxn ang="0">
                    <a:pos x="127" y="48"/>
                  </a:cxn>
                  <a:cxn ang="0">
                    <a:pos x="131" y="36"/>
                  </a:cxn>
                  <a:cxn ang="0">
                    <a:pos x="91" y="0"/>
                  </a:cxn>
                </a:cxnLst>
                <a:rect l="0" t="0" r="r" b="b"/>
                <a:pathLst>
                  <a:path w="131" h="104">
                    <a:moveTo>
                      <a:pt x="91" y="0"/>
                    </a:moveTo>
                    <a:cubicBezTo>
                      <a:pt x="56" y="6"/>
                      <a:pt x="58" y="5"/>
                      <a:pt x="31" y="32"/>
                    </a:cubicBezTo>
                    <a:cubicBezTo>
                      <a:pt x="24" y="39"/>
                      <a:pt x="7" y="48"/>
                      <a:pt x="7" y="48"/>
                    </a:cubicBezTo>
                    <a:cubicBezTo>
                      <a:pt x="0" y="70"/>
                      <a:pt x="8" y="96"/>
                      <a:pt x="31" y="104"/>
                    </a:cubicBezTo>
                    <a:cubicBezTo>
                      <a:pt x="59" y="100"/>
                      <a:pt x="77" y="89"/>
                      <a:pt x="103" y="84"/>
                    </a:cubicBezTo>
                    <a:cubicBezTo>
                      <a:pt x="104" y="73"/>
                      <a:pt x="101" y="61"/>
                      <a:pt x="107" y="52"/>
                    </a:cubicBezTo>
                    <a:cubicBezTo>
                      <a:pt x="111" y="46"/>
                      <a:pt x="121" y="52"/>
                      <a:pt x="127" y="48"/>
                    </a:cubicBezTo>
                    <a:cubicBezTo>
                      <a:pt x="131" y="46"/>
                      <a:pt x="130" y="40"/>
                      <a:pt x="131" y="36"/>
                    </a:cubicBezTo>
                    <a:cubicBezTo>
                      <a:pt x="126" y="4"/>
                      <a:pt x="123" y="5"/>
                      <a:pt x="91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6" name="Freeform 75"/>
              <p:cNvSpPr>
                <a:spLocks/>
              </p:cNvSpPr>
              <p:nvPr/>
            </p:nvSpPr>
            <p:spPr bwMode="auto">
              <a:xfrm>
                <a:off x="5177" y="2485"/>
                <a:ext cx="24" cy="62"/>
              </a:xfrm>
              <a:custGeom>
                <a:avLst/>
                <a:gdLst/>
                <a:ahLst/>
                <a:cxnLst>
                  <a:cxn ang="0">
                    <a:pos x="4" y="65"/>
                  </a:cxn>
                  <a:cxn ang="0">
                    <a:pos x="48" y="41"/>
                  </a:cxn>
                  <a:cxn ang="0">
                    <a:pos x="20" y="93"/>
                  </a:cxn>
                  <a:cxn ang="0">
                    <a:pos x="0" y="97"/>
                  </a:cxn>
                  <a:cxn ang="0">
                    <a:pos x="4" y="65"/>
                  </a:cxn>
                </a:cxnLst>
                <a:rect l="0" t="0" r="r" b="b"/>
                <a:pathLst>
                  <a:path w="48" h="121">
                    <a:moveTo>
                      <a:pt x="4" y="65"/>
                    </a:moveTo>
                    <a:cubicBezTo>
                      <a:pt x="8" y="21"/>
                      <a:pt x="7" y="0"/>
                      <a:pt x="48" y="41"/>
                    </a:cubicBezTo>
                    <a:cubicBezTo>
                      <a:pt x="43" y="80"/>
                      <a:pt x="43" y="70"/>
                      <a:pt x="20" y="93"/>
                    </a:cubicBezTo>
                    <a:cubicBezTo>
                      <a:pt x="15" y="109"/>
                      <a:pt x="8" y="121"/>
                      <a:pt x="0" y="97"/>
                    </a:cubicBezTo>
                    <a:cubicBezTo>
                      <a:pt x="6" y="79"/>
                      <a:pt x="4" y="89"/>
                      <a:pt x="4" y="65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7" name="Freeform 76"/>
              <p:cNvSpPr>
                <a:spLocks/>
              </p:cNvSpPr>
              <p:nvPr/>
            </p:nvSpPr>
            <p:spPr bwMode="auto">
              <a:xfrm>
                <a:off x="5622" y="2064"/>
                <a:ext cx="39" cy="79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16" y="48"/>
                  </a:cxn>
                  <a:cxn ang="0">
                    <a:pos x="4" y="84"/>
                  </a:cxn>
                  <a:cxn ang="0">
                    <a:pos x="0" y="96"/>
                  </a:cxn>
                  <a:cxn ang="0">
                    <a:pos x="4" y="112"/>
                  </a:cxn>
                  <a:cxn ang="0">
                    <a:pos x="28" y="120"/>
                  </a:cxn>
                  <a:cxn ang="0">
                    <a:pos x="52" y="152"/>
                  </a:cxn>
                  <a:cxn ang="0">
                    <a:pos x="56" y="0"/>
                  </a:cxn>
                </a:cxnLst>
                <a:rect l="0" t="0" r="r" b="b"/>
                <a:pathLst>
                  <a:path w="80" h="152">
                    <a:moveTo>
                      <a:pt x="56" y="0"/>
                    </a:moveTo>
                    <a:lnTo>
                      <a:pt x="16" y="48"/>
                    </a:lnTo>
                    <a:cubicBezTo>
                      <a:pt x="16" y="48"/>
                      <a:pt x="4" y="84"/>
                      <a:pt x="4" y="84"/>
                    </a:cubicBezTo>
                    <a:cubicBezTo>
                      <a:pt x="3" y="88"/>
                      <a:pt x="0" y="96"/>
                      <a:pt x="0" y="96"/>
                    </a:cubicBezTo>
                    <a:cubicBezTo>
                      <a:pt x="1" y="101"/>
                      <a:pt x="0" y="108"/>
                      <a:pt x="4" y="112"/>
                    </a:cubicBezTo>
                    <a:cubicBezTo>
                      <a:pt x="10" y="117"/>
                      <a:pt x="28" y="120"/>
                      <a:pt x="28" y="120"/>
                    </a:cubicBezTo>
                    <a:cubicBezTo>
                      <a:pt x="37" y="133"/>
                      <a:pt x="47" y="137"/>
                      <a:pt x="52" y="152"/>
                    </a:cubicBezTo>
                    <a:cubicBezTo>
                      <a:pt x="80" y="110"/>
                      <a:pt x="63" y="47"/>
                      <a:pt x="56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8" name="Freeform 77"/>
              <p:cNvSpPr>
                <a:spLocks/>
              </p:cNvSpPr>
              <p:nvPr/>
            </p:nvSpPr>
            <p:spPr bwMode="auto">
              <a:xfrm>
                <a:off x="4618" y="2274"/>
                <a:ext cx="17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" y="60"/>
                  </a:cxn>
                  <a:cxn ang="0">
                    <a:pos x="20" y="20"/>
                  </a:cxn>
                  <a:cxn ang="0">
                    <a:pos x="0" y="0"/>
                  </a:cxn>
                </a:cxnLst>
                <a:rect l="0" t="0" r="r" b="b"/>
                <a:pathLst>
                  <a:path w="36" h="60">
                    <a:moveTo>
                      <a:pt x="0" y="0"/>
                    </a:moveTo>
                    <a:cubicBezTo>
                      <a:pt x="5" y="21"/>
                      <a:pt x="6" y="48"/>
                      <a:pt x="24" y="60"/>
                    </a:cubicBezTo>
                    <a:cubicBezTo>
                      <a:pt x="31" y="40"/>
                      <a:pt x="36" y="36"/>
                      <a:pt x="20" y="20"/>
                    </a:cubicBezTo>
                    <a:cubicBezTo>
                      <a:pt x="16" y="9"/>
                      <a:pt x="14" y="0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9" name="Freeform 78"/>
              <p:cNvSpPr>
                <a:spLocks/>
              </p:cNvSpPr>
              <p:nvPr/>
            </p:nvSpPr>
            <p:spPr bwMode="auto">
              <a:xfrm>
                <a:off x="4655" y="2294"/>
                <a:ext cx="47" cy="26"/>
              </a:xfrm>
              <a:custGeom>
                <a:avLst/>
                <a:gdLst/>
                <a:ahLst/>
                <a:cxnLst>
                  <a:cxn ang="0">
                    <a:pos x="27" y="42"/>
                  </a:cxn>
                  <a:cxn ang="0">
                    <a:pos x="95" y="34"/>
                  </a:cxn>
                  <a:cxn ang="0">
                    <a:pos x="23" y="18"/>
                  </a:cxn>
                  <a:cxn ang="0">
                    <a:pos x="27" y="42"/>
                  </a:cxn>
                </a:cxnLst>
                <a:rect l="0" t="0" r="r" b="b"/>
                <a:pathLst>
                  <a:path w="95" h="50">
                    <a:moveTo>
                      <a:pt x="27" y="42"/>
                    </a:moveTo>
                    <a:cubicBezTo>
                      <a:pt x="59" y="45"/>
                      <a:pt x="70" y="50"/>
                      <a:pt x="95" y="34"/>
                    </a:cubicBezTo>
                    <a:cubicBezTo>
                      <a:pt x="84" y="0"/>
                      <a:pt x="58" y="15"/>
                      <a:pt x="23" y="18"/>
                    </a:cubicBezTo>
                    <a:cubicBezTo>
                      <a:pt x="17" y="36"/>
                      <a:pt x="0" y="42"/>
                      <a:pt x="27" y="42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0" name="Freeform 79"/>
              <p:cNvSpPr>
                <a:spLocks/>
              </p:cNvSpPr>
              <p:nvPr/>
            </p:nvSpPr>
            <p:spPr bwMode="auto">
              <a:xfrm>
                <a:off x="4623" y="2322"/>
                <a:ext cx="26" cy="51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0" y="76"/>
                  </a:cxn>
                  <a:cxn ang="0">
                    <a:pos x="32" y="92"/>
                  </a:cxn>
                  <a:cxn ang="0">
                    <a:pos x="52" y="56"/>
                  </a:cxn>
                  <a:cxn ang="0">
                    <a:pos x="28" y="0"/>
                  </a:cxn>
                </a:cxnLst>
                <a:rect l="0" t="0" r="r" b="b"/>
                <a:pathLst>
                  <a:path w="52" h="98">
                    <a:moveTo>
                      <a:pt x="28" y="0"/>
                    </a:moveTo>
                    <a:cubicBezTo>
                      <a:pt x="23" y="68"/>
                      <a:pt x="32" y="44"/>
                      <a:pt x="0" y="76"/>
                    </a:cubicBezTo>
                    <a:cubicBezTo>
                      <a:pt x="6" y="98"/>
                      <a:pt x="10" y="97"/>
                      <a:pt x="32" y="92"/>
                    </a:cubicBezTo>
                    <a:cubicBezTo>
                      <a:pt x="36" y="79"/>
                      <a:pt x="52" y="56"/>
                      <a:pt x="52" y="56"/>
                    </a:cubicBezTo>
                    <a:cubicBezTo>
                      <a:pt x="48" y="24"/>
                      <a:pt x="49" y="21"/>
                      <a:pt x="2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1" name="Freeform 80"/>
              <p:cNvSpPr>
                <a:spLocks/>
              </p:cNvSpPr>
              <p:nvPr/>
            </p:nvSpPr>
            <p:spPr bwMode="auto">
              <a:xfrm>
                <a:off x="4628" y="2353"/>
                <a:ext cx="39" cy="41"/>
              </a:xfrm>
              <a:custGeom>
                <a:avLst/>
                <a:gdLst/>
                <a:ahLst/>
                <a:cxnLst>
                  <a:cxn ang="0">
                    <a:pos x="62" y="12"/>
                  </a:cxn>
                  <a:cxn ang="0">
                    <a:pos x="18" y="48"/>
                  </a:cxn>
                  <a:cxn ang="0">
                    <a:pos x="18" y="80"/>
                  </a:cxn>
                  <a:cxn ang="0">
                    <a:pos x="58" y="48"/>
                  </a:cxn>
                  <a:cxn ang="0">
                    <a:pos x="78" y="12"/>
                  </a:cxn>
                  <a:cxn ang="0">
                    <a:pos x="62" y="12"/>
                  </a:cxn>
                </a:cxnLst>
                <a:rect l="0" t="0" r="r" b="b"/>
                <a:pathLst>
                  <a:path w="78" h="80">
                    <a:moveTo>
                      <a:pt x="62" y="12"/>
                    </a:moveTo>
                    <a:cubicBezTo>
                      <a:pt x="49" y="31"/>
                      <a:pt x="36" y="36"/>
                      <a:pt x="18" y="48"/>
                    </a:cubicBezTo>
                    <a:cubicBezTo>
                      <a:pt x="7" y="64"/>
                      <a:pt x="0" y="68"/>
                      <a:pt x="18" y="80"/>
                    </a:cubicBezTo>
                    <a:cubicBezTo>
                      <a:pt x="40" y="73"/>
                      <a:pt x="41" y="60"/>
                      <a:pt x="58" y="48"/>
                    </a:cubicBezTo>
                    <a:cubicBezTo>
                      <a:pt x="76" y="20"/>
                      <a:pt x="71" y="33"/>
                      <a:pt x="78" y="12"/>
                    </a:cubicBezTo>
                    <a:cubicBezTo>
                      <a:pt x="64" y="2"/>
                      <a:pt x="68" y="0"/>
                      <a:pt x="62" y="12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2" name="Freeform 81"/>
              <p:cNvSpPr>
                <a:spLocks/>
              </p:cNvSpPr>
              <p:nvPr/>
            </p:nvSpPr>
            <p:spPr bwMode="auto">
              <a:xfrm>
                <a:off x="4675" y="2370"/>
                <a:ext cx="22" cy="27"/>
              </a:xfrm>
              <a:custGeom>
                <a:avLst/>
                <a:gdLst/>
                <a:ahLst/>
                <a:cxnLst>
                  <a:cxn ang="0">
                    <a:pos x="20" y="27"/>
                  </a:cxn>
                  <a:cxn ang="0">
                    <a:pos x="44" y="47"/>
                  </a:cxn>
                  <a:cxn ang="0">
                    <a:pos x="4" y="7"/>
                  </a:cxn>
                  <a:cxn ang="0">
                    <a:pos x="20" y="27"/>
                  </a:cxn>
                </a:cxnLst>
                <a:rect l="0" t="0" r="r" b="b"/>
                <a:pathLst>
                  <a:path w="45" h="53">
                    <a:moveTo>
                      <a:pt x="20" y="27"/>
                    </a:moveTo>
                    <a:cubicBezTo>
                      <a:pt x="25" y="43"/>
                      <a:pt x="25" y="53"/>
                      <a:pt x="44" y="47"/>
                    </a:cubicBezTo>
                    <a:cubicBezTo>
                      <a:pt x="39" y="1"/>
                      <a:pt x="45" y="0"/>
                      <a:pt x="4" y="7"/>
                    </a:cubicBezTo>
                    <a:cubicBezTo>
                      <a:pt x="9" y="40"/>
                      <a:pt x="0" y="40"/>
                      <a:pt x="20" y="2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3" name="Freeform 82"/>
              <p:cNvSpPr>
                <a:spLocks/>
              </p:cNvSpPr>
              <p:nvPr/>
            </p:nvSpPr>
            <p:spPr bwMode="auto">
              <a:xfrm>
                <a:off x="4813" y="2356"/>
                <a:ext cx="67" cy="61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33" y="102"/>
                  </a:cxn>
                  <a:cxn ang="0">
                    <a:pos x="49" y="38"/>
                  </a:cxn>
                  <a:cxn ang="0">
                    <a:pos x="13" y="30"/>
                  </a:cxn>
                </a:cxnLst>
                <a:rect l="0" t="0" r="r" b="b"/>
                <a:pathLst>
                  <a:path w="95" h="102">
                    <a:moveTo>
                      <a:pt x="13" y="30"/>
                    </a:moveTo>
                    <a:cubicBezTo>
                      <a:pt x="15" y="57"/>
                      <a:pt x="5" y="93"/>
                      <a:pt x="33" y="102"/>
                    </a:cubicBezTo>
                    <a:cubicBezTo>
                      <a:pt x="59" y="97"/>
                      <a:pt x="95" y="96"/>
                      <a:pt x="49" y="38"/>
                    </a:cubicBezTo>
                    <a:cubicBezTo>
                      <a:pt x="19" y="0"/>
                      <a:pt x="0" y="68"/>
                      <a:pt x="13" y="3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4" name="Freeform 83"/>
              <p:cNvSpPr>
                <a:spLocks/>
              </p:cNvSpPr>
              <p:nvPr/>
            </p:nvSpPr>
            <p:spPr bwMode="auto">
              <a:xfrm>
                <a:off x="4917" y="2417"/>
                <a:ext cx="35" cy="19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" y="12"/>
                  </a:cxn>
                  <a:cxn ang="0">
                    <a:pos x="6" y="28"/>
                  </a:cxn>
                  <a:cxn ang="0">
                    <a:pos x="30" y="36"/>
                  </a:cxn>
                  <a:cxn ang="0">
                    <a:pos x="54" y="8"/>
                  </a:cxn>
                  <a:cxn ang="0">
                    <a:pos x="38" y="0"/>
                  </a:cxn>
                </a:cxnLst>
                <a:rect l="0" t="0" r="r" b="b"/>
                <a:pathLst>
                  <a:path w="72" h="40">
                    <a:moveTo>
                      <a:pt x="38" y="0"/>
                    </a:moveTo>
                    <a:cubicBezTo>
                      <a:pt x="35" y="0"/>
                      <a:pt x="5" y="2"/>
                      <a:pt x="2" y="12"/>
                    </a:cubicBezTo>
                    <a:cubicBezTo>
                      <a:pt x="0" y="17"/>
                      <a:pt x="2" y="24"/>
                      <a:pt x="6" y="28"/>
                    </a:cubicBezTo>
                    <a:cubicBezTo>
                      <a:pt x="12" y="33"/>
                      <a:pt x="30" y="36"/>
                      <a:pt x="30" y="36"/>
                    </a:cubicBezTo>
                    <a:cubicBezTo>
                      <a:pt x="52" y="33"/>
                      <a:pt x="72" y="40"/>
                      <a:pt x="54" y="8"/>
                    </a:cubicBezTo>
                    <a:cubicBezTo>
                      <a:pt x="51" y="3"/>
                      <a:pt x="42" y="4"/>
                      <a:pt x="3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5" name="Freeform 84"/>
              <p:cNvSpPr>
                <a:spLocks/>
              </p:cNvSpPr>
              <p:nvPr/>
            </p:nvSpPr>
            <p:spPr bwMode="auto">
              <a:xfrm>
                <a:off x="5291" y="2431"/>
                <a:ext cx="60" cy="50"/>
              </a:xfrm>
              <a:custGeom>
                <a:avLst/>
                <a:gdLst/>
                <a:ahLst/>
                <a:cxnLst>
                  <a:cxn ang="0">
                    <a:pos x="79" y="24"/>
                  </a:cxn>
                  <a:cxn ang="0">
                    <a:pos x="15" y="48"/>
                  </a:cxn>
                  <a:cxn ang="0">
                    <a:pos x="11" y="64"/>
                  </a:cxn>
                  <a:cxn ang="0">
                    <a:pos x="3" y="76"/>
                  </a:cxn>
                  <a:cxn ang="0">
                    <a:pos x="51" y="96"/>
                  </a:cxn>
                  <a:cxn ang="0">
                    <a:pos x="63" y="92"/>
                  </a:cxn>
                  <a:cxn ang="0">
                    <a:pos x="63" y="68"/>
                  </a:cxn>
                  <a:cxn ang="0">
                    <a:pos x="87" y="60"/>
                  </a:cxn>
                  <a:cxn ang="0">
                    <a:pos x="67" y="44"/>
                  </a:cxn>
                  <a:cxn ang="0">
                    <a:pos x="91" y="36"/>
                  </a:cxn>
                  <a:cxn ang="0">
                    <a:pos x="67" y="36"/>
                  </a:cxn>
                  <a:cxn ang="0">
                    <a:pos x="55" y="44"/>
                  </a:cxn>
                  <a:cxn ang="0">
                    <a:pos x="79" y="24"/>
                  </a:cxn>
                </a:cxnLst>
                <a:rect l="0" t="0" r="r" b="b"/>
                <a:pathLst>
                  <a:path w="111" h="96">
                    <a:moveTo>
                      <a:pt x="79" y="24"/>
                    </a:moveTo>
                    <a:cubicBezTo>
                      <a:pt x="57" y="31"/>
                      <a:pt x="37" y="41"/>
                      <a:pt x="15" y="48"/>
                    </a:cubicBezTo>
                    <a:cubicBezTo>
                      <a:pt x="14" y="53"/>
                      <a:pt x="13" y="59"/>
                      <a:pt x="11" y="64"/>
                    </a:cubicBezTo>
                    <a:cubicBezTo>
                      <a:pt x="9" y="68"/>
                      <a:pt x="0" y="72"/>
                      <a:pt x="3" y="76"/>
                    </a:cubicBezTo>
                    <a:cubicBezTo>
                      <a:pt x="7" y="80"/>
                      <a:pt x="42" y="90"/>
                      <a:pt x="51" y="96"/>
                    </a:cubicBezTo>
                    <a:cubicBezTo>
                      <a:pt x="55" y="95"/>
                      <a:pt x="61" y="96"/>
                      <a:pt x="63" y="92"/>
                    </a:cubicBezTo>
                    <a:cubicBezTo>
                      <a:pt x="69" y="80"/>
                      <a:pt x="46" y="80"/>
                      <a:pt x="63" y="68"/>
                    </a:cubicBezTo>
                    <a:cubicBezTo>
                      <a:pt x="70" y="63"/>
                      <a:pt x="87" y="60"/>
                      <a:pt x="87" y="60"/>
                    </a:cubicBezTo>
                    <a:cubicBezTo>
                      <a:pt x="111" y="24"/>
                      <a:pt x="79" y="80"/>
                      <a:pt x="67" y="44"/>
                    </a:cubicBezTo>
                    <a:cubicBezTo>
                      <a:pt x="64" y="36"/>
                      <a:pt x="91" y="36"/>
                      <a:pt x="91" y="36"/>
                    </a:cubicBezTo>
                    <a:cubicBezTo>
                      <a:pt x="82" y="0"/>
                      <a:pt x="79" y="26"/>
                      <a:pt x="67" y="36"/>
                    </a:cubicBezTo>
                    <a:cubicBezTo>
                      <a:pt x="54" y="47"/>
                      <a:pt x="55" y="34"/>
                      <a:pt x="55" y="44"/>
                    </a:cubicBezTo>
                    <a:lnTo>
                      <a:pt x="79" y="24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6" name="Freeform 85"/>
              <p:cNvSpPr>
                <a:spLocks/>
              </p:cNvSpPr>
              <p:nvPr/>
            </p:nvSpPr>
            <p:spPr bwMode="auto">
              <a:xfrm>
                <a:off x="5305" y="2491"/>
                <a:ext cx="45" cy="46"/>
              </a:xfrm>
              <a:custGeom>
                <a:avLst/>
                <a:gdLst/>
                <a:ahLst/>
                <a:cxnLst>
                  <a:cxn ang="0">
                    <a:pos x="52" y="17"/>
                  </a:cxn>
                  <a:cxn ang="0">
                    <a:pos x="24" y="21"/>
                  </a:cxn>
                  <a:cxn ang="0">
                    <a:pos x="8" y="41"/>
                  </a:cxn>
                  <a:cxn ang="0">
                    <a:pos x="40" y="33"/>
                  </a:cxn>
                  <a:cxn ang="0">
                    <a:pos x="36" y="69"/>
                  </a:cxn>
                  <a:cxn ang="0">
                    <a:pos x="28" y="81"/>
                  </a:cxn>
                  <a:cxn ang="0">
                    <a:pos x="52" y="89"/>
                  </a:cxn>
                  <a:cxn ang="0">
                    <a:pos x="80" y="61"/>
                  </a:cxn>
                  <a:cxn ang="0">
                    <a:pos x="72" y="45"/>
                  </a:cxn>
                  <a:cxn ang="0">
                    <a:pos x="80" y="9"/>
                  </a:cxn>
                  <a:cxn ang="0">
                    <a:pos x="52" y="17"/>
                  </a:cxn>
                </a:cxnLst>
                <a:rect l="0" t="0" r="r" b="b"/>
                <a:pathLst>
                  <a:path w="93" h="89">
                    <a:moveTo>
                      <a:pt x="52" y="17"/>
                    </a:moveTo>
                    <a:cubicBezTo>
                      <a:pt x="43" y="18"/>
                      <a:pt x="33" y="18"/>
                      <a:pt x="24" y="21"/>
                    </a:cubicBezTo>
                    <a:cubicBezTo>
                      <a:pt x="16" y="23"/>
                      <a:pt x="0" y="37"/>
                      <a:pt x="8" y="41"/>
                    </a:cubicBezTo>
                    <a:cubicBezTo>
                      <a:pt x="12" y="43"/>
                      <a:pt x="34" y="35"/>
                      <a:pt x="40" y="33"/>
                    </a:cubicBezTo>
                    <a:cubicBezTo>
                      <a:pt x="39" y="45"/>
                      <a:pt x="39" y="57"/>
                      <a:pt x="36" y="69"/>
                    </a:cubicBezTo>
                    <a:cubicBezTo>
                      <a:pt x="35" y="74"/>
                      <a:pt x="25" y="77"/>
                      <a:pt x="28" y="81"/>
                    </a:cubicBezTo>
                    <a:cubicBezTo>
                      <a:pt x="33" y="88"/>
                      <a:pt x="52" y="89"/>
                      <a:pt x="52" y="89"/>
                    </a:cubicBezTo>
                    <a:cubicBezTo>
                      <a:pt x="73" y="82"/>
                      <a:pt x="59" y="68"/>
                      <a:pt x="80" y="61"/>
                    </a:cubicBezTo>
                    <a:cubicBezTo>
                      <a:pt x="93" y="22"/>
                      <a:pt x="80" y="74"/>
                      <a:pt x="72" y="45"/>
                    </a:cubicBezTo>
                    <a:cubicBezTo>
                      <a:pt x="70" y="37"/>
                      <a:pt x="77" y="18"/>
                      <a:pt x="80" y="9"/>
                    </a:cubicBezTo>
                    <a:cubicBezTo>
                      <a:pt x="68" y="5"/>
                      <a:pt x="52" y="0"/>
                      <a:pt x="52" y="1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7" name="Freeform 86"/>
              <p:cNvSpPr>
                <a:spLocks/>
              </p:cNvSpPr>
              <p:nvPr/>
            </p:nvSpPr>
            <p:spPr bwMode="auto">
              <a:xfrm>
                <a:off x="5554" y="2498"/>
                <a:ext cx="36" cy="35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21" y="24"/>
                  </a:cxn>
                  <a:cxn ang="0">
                    <a:pos x="45" y="68"/>
                  </a:cxn>
                  <a:cxn ang="0">
                    <a:pos x="73" y="48"/>
                  </a:cxn>
                  <a:cxn ang="0">
                    <a:pos x="61" y="4"/>
                  </a:cxn>
                  <a:cxn ang="0">
                    <a:pos x="49" y="0"/>
                  </a:cxn>
                </a:cxnLst>
                <a:rect l="0" t="0" r="r" b="b"/>
                <a:pathLst>
                  <a:path w="73" h="68">
                    <a:moveTo>
                      <a:pt x="49" y="0"/>
                    </a:moveTo>
                    <a:cubicBezTo>
                      <a:pt x="44" y="16"/>
                      <a:pt x="35" y="15"/>
                      <a:pt x="21" y="24"/>
                    </a:cubicBezTo>
                    <a:cubicBezTo>
                      <a:pt x="7" y="65"/>
                      <a:pt x="0" y="53"/>
                      <a:pt x="45" y="68"/>
                    </a:cubicBezTo>
                    <a:cubicBezTo>
                      <a:pt x="73" y="59"/>
                      <a:pt x="66" y="68"/>
                      <a:pt x="73" y="48"/>
                    </a:cubicBezTo>
                    <a:cubicBezTo>
                      <a:pt x="68" y="34"/>
                      <a:pt x="69" y="17"/>
                      <a:pt x="61" y="4"/>
                    </a:cubicBezTo>
                    <a:cubicBezTo>
                      <a:pt x="59" y="0"/>
                      <a:pt x="53" y="1"/>
                      <a:pt x="4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8" name="Freeform 87"/>
              <p:cNvSpPr>
                <a:spLocks/>
              </p:cNvSpPr>
              <p:nvPr/>
            </p:nvSpPr>
            <p:spPr bwMode="auto">
              <a:xfrm>
                <a:off x="5512" y="2522"/>
                <a:ext cx="33" cy="3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1" y="32"/>
                  </a:cxn>
                  <a:cxn ang="0">
                    <a:pos x="33" y="68"/>
                  </a:cxn>
                  <a:cxn ang="0">
                    <a:pos x="61" y="36"/>
                  </a:cxn>
                  <a:cxn ang="0">
                    <a:pos x="45" y="16"/>
                  </a:cxn>
                  <a:cxn ang="0">
                    <a:pos x="21" y="4"/>
                  </a:cxn>
                  <a:cxn ang="0">
                    <a:pos x="33" y="4"/>
                  </a:cxn>
                </a:cxnLst>
                <a:rect l="0" t="0" r="r" b="b"/>
                <a:pathLst>
                  <a:path w="67" h="68">
                    <a:moveTo>
                      <a:pt x="33" y="4"/>
                    </a:moveTo>
                    <a:cubicBezTo>
                      <a:pt x="5" y="23"/>
                      <a:pt x="14" y="12"/>
                      <a:pt x="1" y="32"/>
                    </a:cubicBezTo>
                    <a:cubicBezTo>
                      <a:pt x="27" y="49"/>
                      <a:pt x="0" y="60"/>
                      <a:pt x="33" y="68"/>
                    </a:cubicBezTo>
                    <a:cubicBezTo>
                      <a:pt x="42" y="55"/>
                      <a:pt x="52" y="49"/>
                      <a:pt x="61" y="36"/>
                    </a:cubicBezTo>
                    <a:cubicBezTo>
                      <a:pt x="27" y="13"/>
                      <a:pt x="67" y="44"/>
                      <a:pt x="45" y="16"/>
                    </a:cubicBezTo>
                    <a:cubicBezTo>
                      <a:pt x="39" y="9"/>
                      <a:pt x="21" y="13"/>
                      <a:pt x="21" y="4"/>
                    </a:cubicBezTo>
                    <a:cubicBezTo>
                      <a:pt x="21" y="0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9" name="Freeform 88"/>
              <p:cNvSpPr>
                <a:spLocks/>
              </p:cNvSpPr>
              <p:nvPr/>
            </p:nvSpPr>
            <p:spPr bwMode="auto">
              <a:xfrm>
                <a:off x="5475" y="2551"/>
                <a:ext cx="20" cy="25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0" y="36"/>
                  </a:cxn>
                  <a:cxn ang="0">
                    <a:pos x="40" y="28"/>
                  </a:cxn>
                  <a:cxn ang="0">
                    <a:pos x="24" y="0"/>
                  </a:cxn>
                </a:cxnLst>
                <a:rect l="0" t="0" r="r" b="b"/>
                <a:pathLst>
                  <a:path w="40" h="48">
                    <a:moveTo>
                      <a:pt x="24" y="0"/>
                    </a:moveTo>
                    <a:cubicBezTo>
                      <a:pt x="12" y="12"/>
                      <a:pt x="5" y="20"/>
                      <a:pt x="0" y="36"/>
                    </a:cubicBezTo>
                    <a:cubicBezTo>
                      <a:pt x="18" y="48"/>
                      <a:pt x="28" y="46"/>
                      <a:pt x="40" y="28"/>
                    </a:cubicBezTo>
                    <a:cubicBezTo>
                      <a:pt x="27" y="20"/>
                      <a:pt x="24" y="17"/>
                      <a:pt x="24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0" name="Freeform 89"/>
              <p:cNvSpPr>
                <a:spLocks/>
              </p:cNvSpPr>
              <p:nvPr/>
            </p:nvSpPr>
            <p:spPr bwMode="auto">
              <a:xfrm>
                <a:off x="5314" y="2255"/>
                <a:ext cx="60" cy="64"/>
              </a:xfrm>
              <a:custGeom>
                <a:avLst/>
                <a:gdLst/>
                <a:ahLst/>
                <a:cxnLst>
                  <a:cxn ang="0">
                    <a:pos x="84" y="30"/>
                  </a:cxn>
                  <a:cxn ang="0">
                    <a:pos x="48" y="22"/>
                  </a:cxn>
                  <a:cxn ang="0">
                    <a:pos x="12" y="26"/>
                  </a:cxn>
                  <a:cxn ang="0">
                    <a:pos x="8" y="38"/>
                  </a:cxn>
                  <a:cxn ang="0">
                    <a:pos x="0" y="50"/>
                  </a:cxn>
                  <a:cxn ang="0">
                    <a:pos x="40" y="94"/>
                  </a:cxn>
                  <a:cxn ang="0">
                    <a:pos x="88" y="114"/>
                  </a:cxn>
                  <a:cxn ang="0">
                    <a:pos x="104" y="70"/>
                  </a:cxn>
                  <a:cxn ang="0">
                    <a:pos x="84" y="30"/>
                  </a:cxn>
                </a:cxnLst>
                <a:rect l="0" t="0" r="r" b="b"/>
                <a:pathLst>
                  <a:path w="119" h="124">
                    <a:moveTo>
                      <a:pt x="84" y="30"/>
                    </a:moveTo>
                    <a:cubicBezTo>
                      <a:pt x="66" y="42"/>
                      <a:pt x="63" y="37"/>
                      <a:pt x="48" y="22"/>
                    </a:cubicBezTo>
                    <a:cubicBezTo>
                      <a:pt x="41" y="0"/>
                      <a:pt x="21" y="9"/>
                      <a:pt x="12" y="26"/>
                    </a:cubicBezTo>
                    <a:cubicBezTo>
                      <a:pt x="10" y="30"/>
                      <a:pt x="10" y="34"/>
                      <a:pt x="8" y="38"/>
                    </a:cubicBezTo>
                    <a:cubicBezTo>
                      <a:pt x="6" y="42"/>
                      <a:pt x="3" y="46"/>
                      <a:pt x="0" y="50"/>
                    </a:cubicBezTo>
                    <a:cubicBezTo>
                      <a:pt x="11" y="84"/>
                      <a:pt x="6" y="86"/>
                      <a:pt x="40" y="94"/>
                    </a:cubicBezTo>
                    <a:cubicBezTo>
                      <a:pt x="48" y="124"/>
                      <a:pt x="57" y="118"/>
                      <a:pt x="88" y="114"/>
                    </a:cubicBezTo>
                    <a:cubicBezTo>
                      <a:pt x="95" y="94"/>
                      <a:pt x="79" y="78"/>
                      <a:pt x="104" y="70"/>
                    </a:cubicBezTo>
                    <a:cubicBezTo>
                      <a:pt x="119" y="47"/>
                      <a:pt x="106" y="37"/>
                      <a:pt x="84" y="3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1" name="Freeform 90"/>
              <p:cNvSpPr>
                <a:spLocks/>
              </p:cNvSpPr>
              <p:nvPr/>
            </p:nvSpPr>
            <p:spPr bwMode="auto">
              <a:xfrm>
                <a:off x="4851" y="2451"/>
                <a:ext cx="22" cy="27"/>
              </a:xfrm>
              <a:custGeom>
                <a:avLst/>
                <a:gdLst/>
                <a:ahLst/>
                <a:cxnLst>
                  <a:cxn ang="0">
                    <a:pos x="20" y="27"/>
                  </a:cxn>
                  <a:cxn ang="0">
                    <a:pos x="44" y="47"/>
                  </a:cxn>
                  <a:cxn ang="0">
                    <a:pos x="4" y="7"/>
                  </a:cxn>
                  <a:cxn ang="0">
                    <a:pos x="20" y="27"/>
                  </a:cxn>
                </a:cxnLst>
                <a:rect l="0" t="0" r="r" b="b"/>
                <a:pathLst>
                  <a:path w="45" h="53">
                    <a:moveTo>
                      <a:pt x="20" y="27"/>
                    </a:moveTo>
                    <a:cubicBezTo>
                      <a:pt x="25" y="43"/>
                      <a:pt x="25" y="53"/>
                      <a:pt x="44" y="47"/>
                    </a:cubicBezTo>
                    <a:cubicBezTo>
                      <a:pt x="39" y="1"/>
                      <a:pt x="45" y="0"/>
                      <a:pt x="4" y="7"/>
                    </a:cubicBezTo>
                    <a:cubicBezTo>
                      <a:pt x="9" y="40"/>
                      <a:pt x="0" y="40"/>
                      <a:pt x="20" y="2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2" name="Freeform 91"/>
              <p:cNvSpPr>
                <a:spLocks/>
              </p:cNvSpPr>
              <p:nvPr/>
            </p:nvSpPr>
            <p:spPr bwMode="auto">
              <a:xfrm>
                <a:off x="4196" y="2365"/>
                <a:ext cx="46" cy="44"/>
              </a:xfrm>
              <a:custGeom>
                <a:avLst/>
                <a:gdLst/>
                <a:ahLst/>
                <a:cxnLst>
                  <a:cxn ang="0">
                    <a:pos x="78" y="9"/>
                  </a:cxn>
                  <a:cxn ang="0">
                    <a:pos x="14" y="9"/>
                  </a:cxn>
                  <a:cxn ang="0">
                    <a:pos x="54" y="49"/>
                  </a:cxn>
                  <a:cxn ang="0">
                    <a:pos x="90" y="21"/>
                  </a:cxn>
                  <a:cxn ang="0">
                    <a:pos x="78" y="9"/>
                  </a:cxn>
                </a:cxnLst>
                <a:rect l="0" t="0" r="r" b="b"/>
                <a:pathLst>
                  <a:path w="92" h="85">
                    <a:moveTo>
                      <a:pt x="78" y="9"/>
                    </a:moveTo>
                    <a:cubicBezTo>
                      <a:pt x="77" y="9"/>
                      <a:pt x="23" y="0"/>
                      <a:pt x="14" y="9"/>
                    </a:cubicBezTo>
                    <a:cubicBezTo>
                      <a:pt x="0" y="23"/>
                      <a:pt x="47" y="45"/>
                      <a:pt x="54" y="49"/>
                    </a:cubicBezTo>
                    <a:cubicBezTo>
                      <a:pt x="78" y="85"/>
                      <a:pt x="84" y="40"/>
                      <a:pt x="90" y="21"/>
                    </a:cubicBezTo>
                    <a:cubicBezTo>
                      <a:pt x="92" y="16"/>
                      <a:pt x="82" y="13"/>
                      <a:pt x="78" y="9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3" name="Freeform 92"/>
              <p:cNvSpPr>
                <a:spLocks/>
              </p:cNvSpPr>
              <p:nvPr/>
            </p:nvSpPr>
            <p:spPr bwMode="auto">
              <a:xfrm>
                <a:off x="4271" y="2470"/>
                <a:ext cx="34" cy="44"/>
              </a:xfrm>
              <a:custGeom>
                <a:avLst/>
                <a:gdLst/>
                <a:ahLst/>
                <a:cxnLst>
                  <a:cxn ang="0">
                    <a:pos x="51" y="13"/>
                  </a:cxn>
                  <a:cxn ang="0">
                    <a:pos x="11" y="53"/>
                  </a:cxn>
                  <a:cxn ang="0">
                    <a:pos x="63" y="69"/>
                  </a:cxn>
                  <a:cxn ang="0">
                    <a:pos x="63" y="25"/>
                  </a:cxn>
                  <a:cxn ang="0">
                    <a:pos x="51" y="13"/>
                  </a:cxn>
                </a:cxnLst>
                <a:rect l="0" t="0" r="r" b="b"/>
                <a:pathLst>
                  <a:path w="71" h="85">
                    <a:moveTo>
                      <a:pt x="51" y="13"/>
                    </a:moveTo>
                    <a:cubicBezTo>
                      <a:pt x="18" y="24"/>
                      <a:pt x="36" y="45"/>
                      <a:pt x="11" y="53"/>
                    </a:cubicBezTo>
                    <a:cubicBezTo>
                      <a:pt x="0" y="85"/>
                      <a:pt x="44" y="71"/>
                      <a:pt x="63" y="69"/>
                    </a:cubicBezTo>
                    <a:cubicBezTo>
                      <a:pt x="66" y="55"/>
                      <a:pt x="71" y="40"/>
                      <a:pt x="63" y="25"/>
                    </a:cubicBezTo>
                    <a:cubicBezTo>
                      <a:pt x="48" y="0"/>
                      <a:pt x="51" y="38"/>
                      <a:pt x="51" y="13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4" name="Freeform 93"/>
              <p:cNvSpPr>
                <a:spLocks/>
              </p:cNvSpPr>
              <p:nvPr/>
            </p:nvSpPr>
            <p:spPr bwMode="auto">
              <a:xfrm>
                <a:off x="4115" y="2355"/>
                <a:ext cx="26" cy="31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0" y="20"/>
                  </a:cxn>
                  <a:cxn ang="0">
                    <a:pos x="36" y="56"/>
                  </a:cxn>
                  <a:cxn ang="0">
                    <a:pos x="52" y="20"/>
                  </a:cxn>
                  <a:cxn ang="0">
                    <a:pos x="40" y="0"/>
                  </a:cxn>
                </a:cxnLst>
                <a:rect l="0" t="0" r="r" b="b"/>
                <a:pathLst>
                  <a:path w="52" h="61">
                    <a:moveTo>
                      <a:pt x="40" y="0"/>
                    </a:moveTo>
                    <a:cubicBezTo>
                      <a:pt x="20" y="4"/>
                      <a:pt x="11" y="3"/>
                      <a:pt x="0" y="20"/>
                    </a:cubicBezTo>
                    <a:cubicBezTo>
                      <a:pt x="7" y="61"/>
                      <a:pt x="6" y="36"/>
                      <a:pt x="36" y="56"/>
                    </a:cubicBezTo>
                    <a:cubicBezTo>
                      <a:pt x="43" y="45"/>
                      <a:pt x="52" y="20"/>
                      <a:pt x="52" y="20"/>
                    </a:cubicBezTo>
                    <a:cubicBezTo>
                      <a:pt x="47" y="4"/>
                      <a:pt x="51" y="11"/>
                      <a:pt x="4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5" name="Freeform 94"/>
              <p:cNvSpPr>
                <a:spLocks/>
              </p:cNvSpPr>
              <p:nvPr/>
            </p:nvSpPr>
            <p:spPr bwMode="auto">
              <a:xfrm>
                <a:off x="4371" y="2388"/>
                <a:ext cx="36" cy="21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" y="12"/>
                  </a:cxn>
                  <a:cxn ang="0">
                    <a:pos x="6" y="28"/>
                  </a:cxn>
                  <a:cxn ang="0">
                    <a:pos x="30" y="36"/>
                  </a:cxn>
                  <a:cxn ang="0">
                    <a:pos x="54" y="8"/>
                  </a:cxn>
                  <a:cxn ang="0">
                    <a:pos x="38" y="0"/>
                  </a:cxn>
                </a:cxnLst>
                <a:rect l="0" t="0" r="r" b="b"/>
                <a:pathLst>
                  <a:path w="72" h="40">
                    <a:moveTo>
                      <a:pt x="38" y="0"/>
                    </a:moveTo>
                    <a:cubicBezTo>
                      <a:pt x="35" y="0"/>
                      <a:pt x="5" y="2"/>
                      <a:pt x="2" y="12"/>
                    </a:cubicBezTo>
                    <a:cubicBezTo>
                      <a:pt x="0" y="17"/>
                      <a:pt x="2" y="24"/>
                      <a:pt x="6" y="28"/>
                    </a:cubicBezTo>
                    <a:cubicBezTo>
                      <a:pt x="12" y="33"/>
                      <a:pt x="30" y="36"/>
                      <a:pt x="30" y="36"/>
                    </a:cubicBezTo>
                    <a:cubicBezTo>
                      <a:pt x="52" y="33"/>
                      <a:pt x="72" y="40"/>
                      <a:pt x="54" y="8"/>
                    </a:cubicBezTo>
                    <a:cubicBezTo>
                      <a:pt x="51" y="3"/>
                      <a:pt x="42" y="4"/>
                      <a:pt x="3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6" name="Freeform 95"/>
              <p:cNvSpPr>
                <a:spLocks/>
              </p:cNvSpPr>
              <p:nvPr/>
            </p:nvSpPr>
            <p:spPr bwMode="auto">
              <a:xfrm>
                <a:off x="5079" y="2157"/>
                <a:ext cx="36" cy="34"/>
              </a:xfrm>
              <a:custGeom>
                <a:avLst/>
                <a:gdLst/>
                <a:ahLst/>
                <a:cxnLst>
                  <a:cxn ang="0">
                    <a:pos x="28" y="8"/>
                  </a:cxn>
                  <a:cxn ang="0">
                    <a:pos x="0" y="40"/>
                  </a:cxn>
                  <a:cxn ang="0">
                    <a:pos x="44" y="56"/>
                  </a:cxn>
                  <a:cxn ang="0">
                    <a:pos x="56" y="44"/>
                  </a:cxn>
                  <a:cxn ang="0">
                    <a:pos x="68" y="40"/>
                  </a:cxn>
                  <a:cxn ang="0">
                    <a:pos x="40" y="0"/>
                  </a:cxn>
                  <a:cxn ang="0">
                    <a:pos x="28" y="8"/>
                  </a:cxn>
                </a:cxnLst>
                <a:rect l="0" t="0" r="r" b="b"/>
                <a:pathLst>
                  <a:path w="74" h="67">
                    <a:moveTo>
                      <a:pt x="28" y="8"/>
                    </a:moveTo>
                    <a:cubicBezTo>
                      <a:pt x="19" y="21"/>
                      <a:pt x="9" y="27"/>
                      <a:pt x="0" y="40"/>
                    </a:cubicBezTo>
                    <a:cubicBezTo>
                      <a:pt x="7" y="67"/>
                      <a:pt x="17" y="60"/>
                      <a:pt x="44" y="56"/>
                    </a:cubicBezTo>
                    <a:cubicBezTo>
                      <a:pt x="48" y="52"/>
                      <a:pt x="51" y="47"/>
                      <a:pt x="56" y="44"/>
                    </a:cubicBezTo>
                    <a:cubicBezTo>
                      <a:pt x="60" y="42"/>
                      <a:pt x="67" y="44"/>
                      <a:pt x="68" y="40"/>
                    </a:cubicBezTo>
                    <a:cubicBezTo>
                      <a:pt x="74" y="21"/>
                      <a:pt x="52" y="8"/>
                      <a:pt x="40" y="0"/>
                    </a:cubicBezTo>
                    <a:cubicBezTo>
                      <a:pt x="27" y="4"/>
                      <a:pt x="28" y="0"/>
                      <a:pt x="28" y="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7" name="Freeform 96"/>
              <p:cNvSpPr>
                <a:spLocks/>
              </p:cNvSpPr>
              <p:nvPr/>
            </p:nvSpPr>
            <p:spPr bwMode="auto">
              <a:xfrm>
                <a:off x="5269" y="2150"/>
                <a:ext cx="60" cy="19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0" y="16"/>
                  </a:cxn>
                  <a:cxn ang="0">
                    <a:pos x="80" y="32"/>
                  </a:cxn>
                  <a:cxn ang="0">
                    <a:pos x="116" y="28"/>
                  </a:cxn>
                  <a:cxn ang="0">
                    <a:pos x="104" y="16"/>
                  </a:cxn>
                  <a:cxn ang="0">
                    <a:pos x="72" y="4"/>
                  </a:cxn>
                  <a:cxn ang="0">
                    <a:pos x="60" y="0"/>
                  </a:cxn>
                </a:cxnLst>
                <a:rect l="0" t="0" r="r" b="b"/>
                <a:pathLst>
                  <a:path w="121" h="35">
                    <a:moveTo>
                      <a:pt x="60" y="0"/>
                    </a:moveTo>
                    <a:cubicBezTo>
                      <a:pt x="38" y="3"/>
                      <a:pt x="19" y="4"/>
                      <a:pt x="0" y="16"/>
                    </a:cubicBezTo>
                    <a:cubicBezTo>
                      <a:pt x="23" y="32"/>
                      <a:pt x="53" y="30"/>
                      <a:pt x="80" y="32"/>
                    </a:cubicBezTo>
                    <a:cubicBezTo>
                      <a:pt x="92" y="31"/>
                      <a:pt x="106" y="35"/>
                      <a:pt x="116" y="28"/>
                    </a:cubicBezTo>
                    <a:cubicBezTo>
                      <a:pt x="121" y="25"/>
                      <a:pt x="108" y="20"/>
                      <a:pt x="104" y="16"/>
                    </a:cubicBezTo>
                    <a:cubicBezTo>
                      <a:pt x="90" y="4"/>
                      <a:pt x="92" y="9"/>
                      <a:pt x="72" y="4"/>
                    </a:cubicBezTo>
                    <a:cubicBezTo>
                      <a:pt x="68" y="3"/>
                      <a:pt x="60" y="0"/>
                      <a:pt x="6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8" name="Freeform 97"/>
              <p:cNvSpPr>
                <a:spLocks/>
              </p:cNvSpPr>
              <p:nvPr/>
            </p:nvSpPr>
            <p:spPr bwMode="auto">
              <a:xfrm>
                <a:off x="5344" y="2138"/>
                <a:ext cx="60" cy="22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15" y="20"/>
                  </a:cxn>
                  <a:cxn ang="0">
                    <a:pos x="7" y="40"/>
                  </a:cxn>
                  <a:cxn ang="0">
                    <a:pos x="79" y="36"/>
                  </a:cxn>
                  <a:cxn ang="0">
                    <a:pos x="91" y="32"/>
                  </a:cxn>
                  <a:cxn ang="0">
                    <a:pos x="115" y="16"/>
                  </a:cxn>
                  <a:cxn ang="0">
                    <a:pos x="103" y="12"/>
                  </a:cxn>
                  <a:cxn ang="0">
                    <a:pos x="99" y="0"/>
                  </a:cxn>
                </a:cxnLst>
                <a:rect l="0" t="0" r="r" b="b"/>
                <a:pathLst>
                  <a:path w="134" h="43">
                    <a:moveTo>
                      <a:pt x="99" y="0"/>
                    </a:moveTo>
                    <a:cubicBezTo>
                      <a:pt x="74" y="17"/>
                      <a:pt x="44" y="16"/>
                      <a:pt x="15" y="20"/>
                    </a:cubicBezTo>
                    <a:cubicBezTo>
                      <a:pt x="9" y="24"/>
                      <a:pt x="0" y="39"/>
                      <a:pt x="7" y="40"/>
                    </a:cubicBezTo>
                    <a:cubicBezTo>
                      <a:pt x="31" y="43"/>
                      <a:pt x="55" y="37"/>
                      <a:pt x="79" y="36"/>
                    </a:cubicBezTo>
                    <a:cubicBezTo>
                      <a:pt x="83" y="35"/>
                      <a:pt x="87" y="33"/>
                      <a:pt x="91" y="32"/>
                    </a:cubicBezTo>
                    <a:cubicBezTo>
                      <a:pt x="96" y="31"/>
                      <a:pt x="134" y="35"/>
                      <a:pt x="115" y="16"/>
                    </a:cubicBezTo>
                    <a:cubicBezTo>
                      <a:pt x="112" y="13"/>
                      <a:pt x="106" y="15"/>
                      <a:pt x="103" y="12"/>
                    </a:cubicBezTo>
                    <a:cubicBezTo>
                      <a:pt x="100" y="9"/>
                      <a:pt x="100" y="4"/>
                      <a:pt x="9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roup 98"/>
            <p:cNvGrpSpPr>
              <a:grpSpLocks/>
            </p:cNvGrpSpPr>
            <p:nvPr/>
          </p:nvGrpSpPr>
          <p:grpSpPr bwMode="auto">
            <a:xfrm>
              <a:off x="3062289" y="944563"/>
              <a:ext cx="979488" cy="855662"/>
              <a:chOff x="-311" y="3821"/>
              <a:chExt cx="1124" cy="1187"/>
            </a:xfrm>
            <a:grpFill/>
          </p:grpSpPr>
          <p:sp>
            <p:nvSpPr>
              <p:cNvPr id="120" name="Freeform 99"/>
              <p:cNvSpPr>
                <a:spLocks/>
              </p:cNvSpPr>
              <p:nvPr/>
            </p:nvSpPr>
            <p:spPr bwMode="auto">
              <a:xfrm>
                <a:off x="268" y="4125"/>
                <a:ext cx="230" cy="308"/>
              </a:xfrm>
              <a:custGeom>
                <a:avLst/>
                <a:gdLst/>
                <a:ahLst/>
                <a:cxnLst>
                  <a:cxn ang="0">
                    <a:pos x="60" y="251"/>
                  </a:cxn>
                  <a:cxn ang="0">
                    <a:pos x="24" y="171"/>
                  </a:cxn>
                  <a:cxn ang="0">
                    <a:pos x="12" y="155"/>
                  </a:cxn>
                  <a:cxn ang="0">
                    <a:pos x="4" y="123"/>
                  </a:cxn>
                  <a:cxn ang="0">
                    <a:pos x="12" y="99"/>
                  </a:cxn>
                  <a:cxn ang="0">
                    <a:pos x="20" y="87"/>
                  </a:cxn>
                  <a:cxn ang="0">
                    <a:pos x="4" y="63"/>
                  </a:cxn>
                  <a:cxn ang="0">
                    <a:pos x="48" y="7"/>
                  </a:cxn>
                  <a:cxn ang="0">
                    <a:pos x="88" y="55"/>
                  </a:cxn>
                  <a:cxn ang="0">
                    <a:pos x="144" y="55"/>
                  </a:cxn>
                  <a:cxn ang="0">
                    <a:pos x="216" y="51"/>
                  </a:cxn>
                  <a:cxn ang="0">
                    <a:pos x="224" y="63"/>
                  </a:cxn>
                  <a:cxn ang="0">
                    <a:pos x="168" y="139"/>
                  </a:cxn>
                  <a:cxn ang="0">
                    <a:pos x="200" y="195"/>
                  </a:cxn>
                  <a:cxn ang="0">
                    <a:pos x="172" y="255"/>
                  </a:cxn>
                  <a:cxn ang="0">
                    <a:pos x="148" y="227"/>
                  </a:cxn>
                  <a:cxn ang="0">
                    <a:pos x="140" y="203"/>
                  </a:cxn>
                  <a:cxn ang="0">
                    <a:pos x="88" y="239"/>
                  </a:cxn>
                  <a:cxn ang="0">
                    <a:pos x="84" y="279"/>
                  </a:cxn>
                  <a:cxn ang="0">
                    <a:pos x="52" y="259"/>
                  </a:cxn>
                  <a:cxn ang="0">
                    <a:pos x="60" y="251"/>
                  </a:cxn>
                </a:cxnLst>
                <a:rect l="0" t="0" r="r" b="b"/>
                <a:pathLst>
                  <a:path w="228" h="307">
                    <a:moveTo>
                      <a:pt x="60" y="251"/>
                    </a:moveTo>
                    <a:cubicBezTo>
                      <a:pt x="56" y="192"/>
                      <a:pt x="73" y="178"/>
                      <a:pt x="24" y="171"/>
                    </a:cubicBezTo>
                    <a:cubicBezTo>
                      <a:pt x="20" y="166"/>
                      <a:pt x="15" y="161"/>
                      <a:pt x="12" y="155"/>
                    </a:cubicBezTo>
                    <a:cubicBezTo>
                      <a:pt x="8" y="145"/>
                      <a:pt x="4" y="123"/>
                      <a:pt x="4" y="123"/>
                    </a:cubicBezTo>
                    <a:cubicBezTo>
                      <a:pt x="7" y="115"/>
                      <a:pt x="9" y="107"/>
                      <a:pt x="12" y="99"/>
                    </a:cubicBezTo>
                    <a:cubicBezTo>
                      <a:pt x="14" y="95"/>
                      <a:pt x="21" y="92"/>
                      <a:pt x="20" y="87"/>
                    </a:cubicBezTo>
                    <a:cubicBezTo>
                      <a:pt x="18" y="78"/>
                      <a:pt x="4" y="63"/>
                      <a:pt x="4" y="63"/>
                    </a:cubicBezTo>
                    <a:cubicBezTo>
                      <a:pt x="8" y="14"/>
                      <a:pt x="0" y="0"/>
                      <a:pt x="48" y="7"/>
                    </a:cubicBezTo>
                    <a:cubicBezTo>
                      <a:pt x="57" y="19"/>
                      <a:pt x="73" y="50"/>
                      <a:pt x="88" y="55"/>
                    </a:cubicBezTo>
                    <a:cubicBezTo>
                      <a:pt x="113" y="47"/>
                      <a:pt x="117" y="47"/>
                      <a:pt x="144" y="55"/>
                    </a:cubicBezTo>
                    <a:cubicBezTo>
                      <a:pt x="164" y="68"/>
                      <a:pt x="192" y="54"/>
                      <a:pt x="216" y="51"/>
                    </a:cubicBezTo>
                    <a:cubicBezTo>
                      <a:pt x="219" y="55"/>
                      <a:pt x="224" y="58"/>
                      <a:pt x="224" y="63"/>
                    </a:cubicBezTo>
                    <a:cubicBezTo>
                      <a:pt x="228" y="133"/>
                      <a:pt x="217" y="123"/>
                      <a:pt x="168" y="139"/>
                    </a:cubicBezTo>
                    <a:cubicBezTo>
                      <a:pt x="176" y="159"/>
                      <a:pt x="200" y="195"/>
                      <a:pt x="200" y="195"/>
                    </a:cubicBezTo>
                    <a:cubicBezTo>
                      <a:pt x="207" y="230"/>
                      <a:pt x="198" y="235"/>
                      <a:pt x="172" y="255"/>
                    </a:cubicBezTo>
                    <a:cubicBezTo>
                      <a:pt x="158" y="250"/>
                      <a:pt x="154" y="241"/>
                      <a:pt x="148" y="227"/>
                    </a:cubicBezTo>
                    <a:cubicBezTo>
                      <a:pt x="145" y="219"/>
                      <a:pt x="140" y="203"/>
                      <a:pt x="140" y="203"/>
                    </a:cubicBezTo>
                    <a:cubicBezTo>
                      <a:pt x="116" y="213"/>
                      <a:pt x="108" y="225"/>
                      <a:pt x="88" y="239"/>
                    </a:cubicBezTo>
                    <a:cubicBezTo>
                      <a:pt x="87" y="252"/>
                      <a:pt x="93" y="269"/>
                      <a:pt x="84" y="279"/>
                    </a:cubicBezTo>
                    <a:cubicBezTo>
                      <a:pt x="59" y="307"/>
                      <a:pt x="53" y="265"/>
                      <a:pt x="52" y="259"/>
                    </a:cubicBezTo>
                    <a:cubicBezTo>
                      <a:pt x="57" y="245"/>
                      <a:pt x="53" y="244"/>
                      <a:pt x="60" y="25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1" name="Freeform 100"/>
              <p:cNvSpPr>
                <a:spLocks/>
              </p:cNvSpPr>
              <p:nvPr/>
            </p:nvSpPr>
            <p:spPr bwMode="auto">
              <a:xfrm>
                <a:off x="327" y="4825"/>
                <a:ext cx="95" cy="137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7" y="40"/>
                  </a:cxn>
                  <a:cxn ang="0">
                    <a:pos x="63" y="88"/>
                  </a:cxn>
                  <a:cxn ang="0">
                    <a:pos x="83" y="136"/>
                  </a:cxn>
                  <a:cxn ang="0">
                    <a:pos x="95" y="80"/>
                  </a:cxn>
                  <a:cxn ang="0">
                    <a:pos x="63" y="60"/>
                  </a:cxn>
                  <a:cxn ang="0">
                    <a:pos x="75" y="32"/>
                  </a:cxn>
                  <a:cxn ang="0">
                    <a:pos x="31" y="4"/>
                  </a:cxn>
                  <a:cxn ang="0">
                    <a:pos x="15" y="0"/>
                  </a:cxn>
                </a:cxnLst>
                <a:rect l="0" t="0" r="r" b="b"/>
                <a:pathLst>
                  <a:path w="95" h="136">
                    <a:moveTo>
                      <a:pt x="15" y="0"/>
                    </a:moveTo>
                    <a:cubicBezTo>
                      <a:pt x="10" y="20"/>
                      <a:pt x="9" y="28"/>
                      <a:pt x="27" y="40"/>
                    </a:cubicBezTo>
                    <a:cubicBezTo>
                      <a:pt x="33" y="74"/>
                      <a:pt x="38" y="71"/>
                      <a:pt x="63" y="88"/>
                    </a:cubicBezTo>
                    <a:cubicBezTo>
                      <a:pt x="68" y="108"/>
                      <a:pt x="61" y="129"/>
                      <a:pt x="83" y="136"/>
                    </a:cubicBezTo>
                    <a:cubicBezTo>
                      <a:pt x="87" y="117"/>
                      <a:pt x="92" y="99"/>
                      <a:pt x="95" y="80"/>
                    </a:cubicBezTo>
                    <a:cubicBezTo>
                      <a:pt x="89" y="62"/>
                      <a:pt x="81" y="64"/>
                      <a:pt x="63" y="60"/>
                    </a:cubicBezTo>
                    <a:cubicBezTo>
                      <a:pt x="80" y="54"/>
                      <a:pt x="81" y="49"/>
                      <a:pt x="75" y="32"/>
                    </a:cubicBezTo>
                    <a:cubicBezTo>
                      <a:pt x="22" y="45"/>
                      <a:pt x="67" y="16"/>
                      <a:pt x="31" y="4"/>
                    </a:cubicBezTo>
                    <a:cubicBezTo>
                      <a:pt x="15" y="9"/>
                      <a:pt x="0" y="30"/>
                      <a:pt x="1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2" name="Freeform 101"/>
              <p:cNvSpPr>
                <a:spLocks/>
              </p:cNvSpPr>
              <p:nvPr/>
            </p:nvSpPr>
            <p:spPr bwMode="auto">
              <a:xfrm>
                <a:off x="1" y="4878"/>
                <a:ext cx="117" cy="130"/>
              </a:xfrm>
              <a:custGeom>
                <a:avLst/>
                <a:gdLst/>
                <a:ahLst/>
                <a:cxnLst>
                  <a:cxn ang="0">
                    <a:pos x="52" y="16"/>
                  </a:cxn>
                  <a:cxn ang="0">
                    <a:pos x="12" y="60"/>
                  </a:cxn>
                  <a:cxn ang="0">
                    <a:pos x="40" y="84"/>
                  </a:cxn>
                  <a:cxn ang="0">
                    <a:pos x="44" y="108"/>
                  </a:cxn>
                  <a:cxn ang="0">
                    <a:pos x="80" y="100"/>
                  </a:cxn>
                  <a:cxn ang="0">
                    <a:pos x="84" y="72"/>
                  </a:cxn>
                  <a:cxn ang="0">
                    <a:pos x="80" y="56"/>
                  </a:cxn>
                  <a:cxn ang="0">
                    <a:pos x="88" y="20"/>
                  </a:cxn>
                  <a:cxn ang="0">
                    <a:pos x="84" y="8"/>
                  </a:cxn>
                  <a:cxn ang="0">
                    <a:pos x="52" y="16"/>
                  </a:cxn>
                </a:cxnLst>
                <a:rect l="0" t="0" r="r" b="b"/>
                <a:pathLst>
                  <a:path w="117" h="131">
                    <a:moveTo>
                      <a:pt x="52" y="16"/>
                    </a:moveTo>
                    <a:cubicBezTo>
                      <a:pt x="0" y="23"/>
                      <a:pt x="36" y="24"/>
                      <a:pt x="12" y="60"/>
                    </a:cubicBezTo>
                    <a:cubicBezTo>
                      <a:pt x="17" y="76"/>
                      <a:pt x="24" y="79"/>
                      <a:pt x="40" y="84"/>
                    </a:cubicBezTo>
                    <a:cubicBezTo>
                      <a:pt x="41" y="92"/>
                      <a:pt x="38" y="103"/>
                      <a:pt x="44" y="108"/>
                    </a:cubicBezTo>
                    <a:cubicBezTo>
                      <a:pt x="74" y="131"/>
                      <a:pt x="75" y="115"/>
                      <a:pt x="80" y="100"/>
                    </a:cubicBezTo>
                    <a:cubicBezTo>
                      <a:pt x="81" y="91"/>
                      <a:pt x="80" y="80"/>
                      <a:pt x="84" y="72"/>
                    </a:cubicBezTo>
                    <a:cubicBezTo>
                      <a:pt x="91" y="58"/>
                      <a:pt x="117" y="84"/>
                      <a:pt x="80" y="56"/>
                    </a:cubicBezTo>
                    <a:cubicBezTo>
                      <a:pt x="74" y="39"/>
                      <a:pt x="83" y="36"/>
                      <a:pt x="88" y="20"/>
                    </a:cubicBezTo>
                    <a:cubicBezTo>
                      <a:pt x="87" y="16"/>
                      <a:pt x="88" y="9"/>
                      <a:pt x="84" y="8"/>
                    </a:cubicBezTo>
                    <a:cubicBezTo>
                      <a:pt x="56" y="0"/>
                      <a:pt x="52" y="36"/>
                      <a:pt x="52" y="1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3" name="Freeform 102"/>
              <p:cNvSpPr>
                <a:spLocks/>
              </p:cNvSpPr>
              <p:nvPr/>
            </p:nvSpPr>
            <p:spPr bwMode="auto">
              <a:xfrm>
                <a:off x="-311" y="4158"/>
                <a:ext cx="222" cy="253"/>
              </a:xfrm>
              <a:custGeom>
                <a:avLst/>
                <a:gdLst/>
                <a:ahLst/>
                <a:cxnLst>
                  <a:cxn ang="0">
                    <a:pos x="101" y="36"/>
                  </a:cxn>
                  <a:cxn ang="0">
                    <a:pos x="81" y="80"/>
                  </a:cxn>
                  <a:cxn ang="0">
                    <a:pos x="49" y="136"/>
                  </a:cxn>
                  <a:cxn ang="0">
                    <a:pos x="5" y="124"/>
                  </a:cxn>
                  <a:cxn ang="0">
                    <a:pos x="29" y="180"/>
                  </a:cxn>
                  <a:cxn ang="0">
                    <a:pos x="61" y="204"/>
                  </a:cxn>
                  <a:cxn ang="0">
                    <a:pos x="93" y="208"/>
                  </a:cxn>
                  <a:cxn ang="0">
                    <a:pos x="109" y="252"/>
                  </a:cxn>
                  <a:cxn ang="0">
                    <a:pos x="117" y="224"/>
                  </a:cxn>
                  <a:cxn ang="0">
                    <a:pos x="145" y="204"/>
                  </a:cxn>
                  <a:cxn ang="0">
                    <a:pos x="153" y="232"/>
                  </a:cxn>
                  <a:cxn ang="0">
                    <a:pos x="165" y="236"/>
                  </a:cxn>
                  <a:cxn ang="0">
                    <a:pos x="205" y="236"/>
                  </a:cxn>
                  <a:cxn ang="0">
                    <a:pos x="209" y="192"/>
                  </a:cxn>
                  <a:cxn ang="0">
                    <a:pos x="173" y="184"/>
                  </a:cxn>
                  <a:cxn ang="0">
                    <a:pos x="201" y="160"/>
                  </a:cxn>
                  <a:cxn ang="0">
                    <a:pos x="181" y="108"/>
                  </a:cxn>
                  <a:cxn ang="0">
                    <a:pos x="197" y="100"/>
                  </a:cxn>
                  <a:cxn ang="0">
                    <a:pos x="189" y="68"/>
                  </a:cxn>
                  <a:cxn ang="0">
                    <a:pos x="165" y="56"/>
                  </a:cxn>
                  <a:cxn ang="0">
                    <a:pos x="173" y="32"/>
                  </a:cxn>
                  <a:cxn ang="0">
                    <a:pos x="177" y="20"/>
                  </a:cxn>
                  <a:cxn ang="0">
                    <a:pos x="149" y="20"/>
                  </a:cxn>
                  <a:cxn ang="0">
                    <a:pos x="109" y="28"/>
                  </a:cxn>
                  <a:cxn ang="0">
                    <a:pos x="101" y="36"/>
                  </a:cxn>
                </a:cxnLst>
                <a:rect l="0" t="0" r="r" b="b"/>
                <a:pathLst>
                  <a:path w="222" h="252">
                    <a:moveTo>
                      <a:pt x="101" y="36"/>
                    </a:moveTo>
                    <a:cubicBezTo>
                      <a:pt x="66" y="48"/>
                      <a:pt x="76" y="36"/>
                      <a:pt x="81" y="80"/>
                    </a:cubicBezTo>
                    <a:cubicBezTo>
                      <a:pt x="76" y="104"/>
                      <a:pt x="75" y="129"/>
                      <a:pt x="49" y="136"/>
                    </a:cubicBezTo>
                    <a:cubicBezTo>
                      <a:pt x="22" y="127"/>
                      <a:pt x="38" y="117"/>
                      <a:pt x="5" y="124"/>
                    </a:cubicBezTo>
                    <a:cubicBezTo>
                      <a:pt x="11" y="149"/>
                      <a:pt x="0" y="173"/>
                      <a:pt x="29" y="180"/>
                    </a:cubicBezTo>
                    <a:cubicBezTo>
                      <a:pt x="43" y="189"/>
                      <a:pt x="51" y="190"/>
                      <a:pt x="61" y="204"/>
                    </a:cubicBezTo>
                    <a:cubicBezTo>
                      <a:pt x="82" y="201"/>
                      <a:pt x="100" y="186"/>
                      <a:pt x="93" y="208"/>
                    </a:cubicBezTo>
                    <a:cubicBezTo>
                      <a:pt x="98" y="224"/>
                      <a:pt x="100" y="238"/>
                      <a:pt x="109" y="252"/>
                    </a:cubicBezTo>
                    <a:cubicBezTo>
                      <a:pt x="127" y="246"/>
                      <a:pt x="127" y="240"/>
                      <a:pt x="117" y="224"/>
                    </a:cubicBezTo>
                    <a:cubicBezTo>
                      <a:pt x="122" y="220"/>
                      <a:pt x="144" y="204"/>
                      <a:pt x="145" y="204"/>
                    </a:cubicBezTo>
                    <a:cubicBezTo>
                      <a:pt x="154" y="206"/>
                      <a:pt x="147" y="224"/>
                      <a:pt x="153" y="232"/>
                    </a:cubicBezTo>
                    <a:cubicBezTo>
                      <a:pt x="156" y="235"/>
                      <a:pt x="161" y="235"/>
                      <a:pt x="165" y="236"/>
                    </a:cubicBezTo>
                    <a:cubicBezTo>
                      <a:pt x="179" y="208"/>
                      <a:pt x="186" y="217"/>
                      <a:pt x="205" y="236"/>
                    </a:cubicBezTo>
                    <a:cubicBezTo>
                      <a:pt x="219" y="226"/>
                      <a:pt x="222" y="205"/>
                      <a:pt x="209" y="192"/>
                    </a:cubicBezTo>
                    <a:cubicBezTo>
                      <a:pt x="200" y="183"/>
                      <a:pt x="185" y="186"/>
                      <a:pt x="173" y="184"/>
                    </a:cubicBezTo>
                    <a:cubicBezTo>
                      <a:pt x="138" y="160"/>
                      <a:pt x="123" y="168"/>
                      <a:pt x="201" y="160"/>
                    </a:cubicBezTo>
                    <a:cubicBezTo>
                      <a:pt x="195" y="142"/>
                      <a:pt x="187" y="126"/>
                      <a:pt x="181" y="108"/>
                    </a:cubicBezTo>
                    <a:cubicBezTo>
                      <a:pt x="186" y="105"/>
                      <a:pt x="196" y="106"/>
                      <a:pt x="197" y="100"/>
                    </a:cubicBezTo>
                    <a:cubicBezTo>
                      <a:pt x="199" y="89"/>
                      <a:pt x="189" y="68"/>
                      <a:pt x="189" y="68"/>
                    </a:cubicBezTo>
                    <a:cubicBezTo>
                      <a:pt x="174" y="71"/>
                      <a:pt x="163" y="80"/>
                      <a:pt x="165" y="56"/>
                    </a:cubicBezTo>
                    <a:cubicBezTo>
                      <a:pt x="166" y="48"/>
                      <a:pt x="170" y="40"/>
                      <a:pt x="173" y="32"/>
                    </a:cubicBezTo>
                    <a:cubicBezTo>
                      <a:pt x="174" y="28"/>
                      <a:pt x="177" y="20"/>
                      <a:pt x="177" y="20"/>
                    </a:cubicBezTo>
                    <a:cubicBezTo>
                      <a:pt x="170" y="0"/>
                      <a:pt x="163" y="11"/>
                      <a:pt x="149" y="20"/>
                    </a:cubicBezTo>
                    <a:cubicBezTo>
                      <a:pt x="138" y="73"/>
                      <a:pt x="130" y="42"/>
                      <a:pt x="109" y="28"/>
                    </a:cubicBezTo>
                    <a:cubicBezTo>
                      <a:pt x="100" y="41"/>
                      <a:pt x="101" y="45"/>
                      <a:pt x="101" y="3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4" name="Freeform 103"/>
              <p:cNvSpPr>
                <a:spLocks/>
              </p:cNvSpPr>
              <p:nvPr/>
            </p:nvSpPr>
            <p:spPr bwMode="auto">
              <a:xfrm>
                <a:off x="669" y="4032"/>
                <a:ext cx="144" cy="17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48" y="40"/>
                  </a:cxn>
                  <a:cxn ang="0">
                    <a:pos x="36" y="104"/>
                  </a:cxn>
                  <a:cxn ang="0">
                    <a:pos x="24" y="108"/>
                  </a:cxn>
                  <a:cxn ang="0">
                    <a:pos x="0" y="124"/>
                  </a:cxn>
                  <a:cxn ang="0">
                    <a:pos x="32" y="164"/>
                  </a:cxn>
                  <a:cxn ang="0">
                    <a:pos x="56" y="172"/>
                  </a:cxn>
                  <a:cxn ang="0">
                    <a:pos x="92" y="128"/>
                  </a:cxn>
                  <a:cxn ang="0">
                    <a:pos x="96" y="112"/>
                  </a:cxn>
                  <a:cxn ang="0">
                    <a:pos x="100" y="84"/>
                  </a:cxn>
                  <a:cxn ang="0">
                    <a:pos x="144" y="64"/>
                  </a:cxn>
                  <a:cxn ang="0">
                    <a:pos x="136" y="44"/>
                  </a:cxn>
                  <a:cxn ang="0">
                    <a:pos x="124" y="48"/>
                  </a:cxn>
                  <a:cxn ang="0">
                    <a:pos x="116" y="36"/>
                  </a:cxn>
                  <a:cxn ang="0">
                    <a:pos x="104" y="32"/>
                  </a:cxn>
                  <a:cxn ang="0">
                    <a:pos x="88" y="36"/>
                  </a:cxn>
                  <a:cxn ang="0">
                    <a:pos x="96" y="24"/>
                  </a:cxn>
                  <a:cxn ang="0">
                    <a:pos x="76" y="0"/>
                  </a:cxn>
                </a:cxnLst>
                <a:rect l="0" t="0" r="r" b="b"/>
                <a:pathLst>
                  <a:path w="144" h="172">
                    <a:moveTo>
                      <a:pt x="76" y="0"/>
                    </a:moveTo>
                    <a:cubicBezTo>
                      <a:pt x="70" y="17"/>
                      <a:pt x="58" y="26"/>
                      <a:pt x="48" y="40"/>
                    </a:cubicBezTo>
                    <a:cubicBezTo>
                      <a:pt x="47" y="50"/>
                      <a:pt x="43" y="93"/>
                      <a:pt x="36" y="104"/>
                    </a:cubicBezTo>
                    <a:cubicBezTo>
                      <a:pt x="34" y="108"/>
                      <a:pt x="28" y="106"/>
                      <a:pt x="24" y="108"/>
                    </a:cubicBezTo>
                    <a:cubicBezTo>
                      <a:pt x="16" y="113"/>
                      <a:pt x="0" y="124"/>
                      <a:pt x="0" y="124"/>
                    </a:cubicBezTo>
                    <a:cubicBezTo>
                      <a:pt x="5" y="142"/>
                      <a:pt x="14" y="156"/>
                      <a:pt x="32" y="164"/>
                    </a:cubicBezTo>
                    <a:cubicBezTo>
                      <a:pt x="40" y="167"/>
                      <a:pt x="56" y="172"/>
                      <a:pt x="56" y="172"/>
                    </a:cubicBezTo>
                    <a:cubicBezTo>
                      <a:pt x="107" y="167"/>
                      <a:pt x="106" y="171"/>
                      <a:pt x="92" y="128"/>
                    </a:cubicBezTo>
                    <a:cubicBezTo>
                      <a:pt x="128" y="110"/>
                      <a:pt x="100" y="130"/>
                      <a:pt x="96" y="112"/>
                    </a:cubicBezTo>
                    <a:cubicBezTo>
                      <a:pt x="94" y="103"/>
                      <a:pt x="99" y="93"/>
                      <a:pt x="100" y="84"/>
                    </a:cubicBezTo>
                    <a:cubicBezTo>
                      <a:pt x="129" y="89"/>
                      <a:pt x="138" y="94"/>
                      <a:pt x="144" y="64"/>
                    </a:cubicBezTo>
                    <a:cubicBezTo>
                      <a:pt x="141" y="57"/>
                      <a:pt x="142" y="48"/>
                      <a:pt x="136" y="44"/>
                    </a:cubicBezTo>
                    <a:cubicBezTo>
                      <a:pt x="133" y="41"/>
                      <a:pt x="128" y="50"/>
                      <a:pt x="124" y="48"/>
                    </a:cubicBezTo>
                    <a:cubicBezTo>
                      <a:pt x="120" y="46"/>
                      <a:pt x="120" y="39"/>
                      <a:pt x="116" y="36"/>
                    </a:cubicBezTo>
                    <a:cubicBezTo>
                      <a:pt x="113" y="33"/>
                      <a:pt x="108" y="33"/>
                      <a:pt x="104" y="32"/>
                    </a:cubicBezTo>
                    <a:cubicBezTo>
                      <a:pt x="99" y="33"/>
                      <a:pt x="92" y="40"/>
                      <a:pt x="88" y="36"/>
                    </a:cubicBezTo>
                    <a:cubicBezTo>
                      <a:pt x="85" y="33"/>
                      <a:pt x="95" y="29"/>
                      <a:pt x="96" y="24"/>
                    </a:cubicBezTo>
                    <a:cubicBezTo>
                      <a:pt x="98" y="11"/>
                      <a:pt x="83" y="7"/>
                      <a:pt x="76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5" name="Freeform 104"/>
              <p:cNvSpPr>
                <a:spLocks/>
              </p:cNvSpPr>
              <p:nvPr/>
            </p:nvSpPr>
            <p:spPr bwMode="auto">
              <a:xfrm>
                <a:off x="279" y="3821"/>
                <a:ext cx="171" cy="333"/>
              </a:xfrm>
              <a:custGeom>
                <a:avLst/>
                <a:gdLst/>
                <a:ahLst/>
                <a:cxnLst>
                  <a:cxn ang="0">
                    <a:pos x="128" y="260"/>
                  </a:cxn>
                  <a:cxn ang="0">
                    <a:pos x="146" y="160"/>
                  </a:cxn>
                  <a:cxn ang="0">
                    <a:pos x="83" y="142"/>
                  </a:cxn>
                  <a:cxn ang="0">
                    <a:pos x="101" y="78"/>
                  </a:cxn>
                  <a:cxn ang="0">
                    <a:pos x="119" y="51"/>
                  </a:cxn>
                  <a:cxn ang="0">
                    <a:pos x="46" y="5"/>
                  </a:cxn>
                  <a:cxn ang="0">
                    <a:pos x="1" y="14"/>
                  </a:cxn>
                  <a:cxn ang="0">
                    <a:pos x="37" y="133"/>
                  </a:cxn>
                  <a:cxn ang="0">
                    <a:pos x="37" y="187"/>
                  </a:cxn>
                  <a:cxn ang="0">
                    <a:pos x="74" y="242"/>
                  </a:cxn>
                  <a:cxn ang="0">
                    <a:pos x="101" y="323"/>
                  </a:cxn>
                  <a:cxn ang="0">
                    <a:pos x="128" y="333"/>
                  </a:cxn>
                  <a:cxn ang="0">
                    <a:pos x="128" y="260"/>
                  </a:cxn>
                </a:cxnLst>
                <a:rect l="0" t="0" r="r" b="b"/>
                <a:pathLst>
                  <a:path w="170" h="333">
                    <a:moveTo>
                      <a:pt x="128" y="260"/>
                    </a:moveTo>
                    <a:cubicBezTo>
                      <a:pt x="147" y="231"/>
                      <a:pt x="170" y="197"/>
                      <a:pt x="146" y="160"/>
                    </a:cubicBezTo>
                    <a:cubicBezTo>
                      <a:pt x="134" y="142"/>
                      <a:pt x="104" y="147"/>
                      <a:pt x="83" y="142"/>
                    </a:cubicBezTo>
                    <a:cubicBezTo>
                      <a:pt x="130" y="126"/>
                      <a:pt x="127" y="117"/>
                      <a:pt x="101" y="78"/>
                    </a:cubicBezTo>
                    <a:cubicBezTo>
                      <a:pt x="107" y="69"/>
                      <a:pt x="117" y="62"/>
                      <a:pt x="119" y="51"/>
                    </a:cubicBezTo>
                    <a:cubicBezTo>
                      <a:pt x="125" y="11"/>
                      <a:pt x="69" y="11"/>
                      <a:pt x="46" y="5"/>
                    </a:cubicBezTo>
                    <a:cubicBezTo>
                      <a:pt x="31" y="8"/>
                      <a:pt x="7" y="0"/>
                      <a:pt x="1" y="14"/>
                    </a:cubicBezTo>
                    <a:cubicBezTo>
                      <a:pt x="0" y="17"/>
                      <a:pt x="30" y="105"/>
                      <a:pt x="37" y="133"/>
                    </a:cubicBezTo>
                    <a:cubicBezTo>
                      <a:pt x="28" y="160"/>
                      <a:pt x="22" y="160"/>
                      <a:pt x="37" y="187"/>
                    </a:cubicBezTo>
                    <a:cubicBezTo>
                      <a:pt x="48" y="206"/>
                      <a:pt x="74" y="242"/>
                      <a:pt x="74" y="242"/>
                    </a:cubicBezTo>
                    <a:cubicBezTo>
                      <a:pt x="52" y="304"/>
                      <a:pt x="36" y="300"/>
                      <a:pt x="101" y="323"/>
                    </a:cubicBezTo>
                    <a:cubicBezTo>
                      <a:pt x="110" y="326"/>
                      <a:pt x="119" y="330"/>
                      <a:pt x="128" y="333"/>
                    </a:cubicBezTo>
                    <a:cubicBezTo>
                      <a:pt x="149" y="270"/>
                      <a:pt x="160" y="292"/>
                      <a:pt x="128" y="26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6" name="Freeform 105"/>
              <p:cNvSpPr>
                <a:spLocks/>
              </p:cNvSpPr>
              <p:nvPr/>
            </p:nvSpPr>
            <p:spPr bwMode="auto">
              <a:xfrm>
                <a:off x="-20" y="4112"/>
                <a:ext cx="208" cy="143"/>
              </a:xfrm>
              <a:custGeom>
                <a:avLst/>
                <a:gdLst/>
                <a:ahLst/>
                <a:cxnLst>
                  <a:cxn ang="0">
                    <a:pos x="119" y="0"/>
                  </a:cxn>
                  <a:cxn ang="0">
                    <a:pos x="63" y="36"/>
                  </a:cxn>
                  <a:cxn ang="0">
                    <a:pos x="51" y="52"/>
                  </a:cxn>
                  <a:cxn ang="0">
                    <a:pos x="15" y="60"/>
                  </a:cxn>
                  <a:cxn ang="0">
                    <a:pos x="23" y="108"/>
                  </a:cxn>
                  <a:cxn ang="0">
                    <a:pos x="75" y="104"/>
                  </a:cxn>
                  <a:cxn ang="0">
                    <a:pos x="83" y="116"/>
                  </a:cxn>
                  <a:cxn ang="0">
                    <a:pos x="95" y="128"/>
                  </a:cxn>
                  <a:cxn ang="0">
                    <a:pos x="119" y="144"/>
                  </a:cxn>
                  <a:cxn ang="0">
                    <a:pos x="159" y="140"/>
                  </a:cxn>
                  <a:cxn ang="0">
                    <a:pos x="167" y="96"/>
                  </a:cxn>
                  <a:cxn ang="0">
                    <a:pos x="171" y="56"/>
                  </a:cxn>
                  <a:cxn ang="0">
                    <a:pos x="159" y="28"/>
                  </a:cxn>
                  <a:cxn ang="0">
                    <a:pos x="151" y="0"/>
                  </a:cxn>
                  <a:cxn ang="0">
                    <a:pos x="143" y="12"/>
                  </a:cxn>
                  <a:cxn ang="0">
                    <a:pos x="119" y="0"/>
                  </a:cxn>
                </a:cxnLst>
                <a:rect l="0" t="0" r="r" b="b"/>
                <a:pathLst>
                  <a:path w="207" h="144">
                    <a:moveTo>
                      <a:pt x="119" y="0"/>
                    </a:moveTo>
                    <a:cubicBezTo>
                      <a:pt x="103" y="16"/>
                      <a:pt x="80" y="19"/>
                      <a:pt x="63" y="36"/>
                    </a:cubicBezTo>
                    <a:cubicBezTo>
                      <a:pt x="58" y="41"/>
                      <a:pt x="57" y="49"/>
                      <a:pt x="51" y="52"/>
                    </a:cubicBezTo>
                    <a:cubicBezTo>
                      <a:pt x="40" y="58"/>
                      <a:pt x="27" y="56"/>
                      <a:pt x="15" y="60"/>
                    </a:cubicBezTo>
                    <a:cubicBezTo>
                      <a:pt x="7" y="83"/>
                      <a:pt x="0" y="93"/>
                      <a:pt x="23" y="108"/>
                    </a:cubicBezTo>
                    <a:cubicBezTo>
                      <a:pt x="30" y="107"/>
                      <a:pt x="62" y="93"/>
                      <a:pt x="75" y="104"/>
                    </a:cubicBezTo>
                    <a:cubicBezTo>
                      <a:pt x="79" y="107"/>
                      <a:pt x="80" y="112"/>
                      <a:pt x="83" y="116"/>
                    </a:cubicBezTo>
                    <a:cubicBezTo>
                      <a:pt x="87" y="120"/>
                      <a:pt x="91" y="125"/>
                      <a:pt x="95" y="128"/>
                    </a:cubicBezTo>
                    <a:cubicBezTo>
                      <a:pt x="103" y="134"/>
                      <a:pt x="119" y="144"/>
                      <a:pt x="119" y="144"/>
                    </a:cubicBezTo>
                    <a:cubicBezTo>
                      <a:pt x="130" y="110"/>
                      <a:pt x="136" y="117"/>
                      <a:pt x="159" y="140"/>
                    </a:cubicBezTo>
                    <a:cubicBezTo>
                      <a:pt x="183" y="132"/>
                      <a:pt x="207" y="109"/>
                      <a:pt x="167" y="96"/>
                    </a:cubicBezTo>
                    <a:cubicBezTo>
                      <a:pt x="155" y="79"/>
                      <a:pt x="166" y="76"/>
                      <a:pt x="171" y="56"/>
                    </a:cubicBezTo>
                    <a:cubicBezTo>
                      <a:pt x="154" y="50"/>
                      <a:pt x="153" y="45"/>
                      <a:pt x="159" y="28"/>
                    </a:cubicBezTo>
                    <a:cubicBezTo>
                      <a:pt x="156" y="17"/>
                      <a:pt x="152" y="0"/>
                      <a:pt x="151" y="0"/>
                    </a:cubicBezTo>
                    <a:cubicBezTo>
                      <a:pt x="146" y="0"/>
                      <a:pt x="146" y="9"/>
                      <a:pt x="143" y="12"/>
                    </a:cubicBezTo>
                    <a:cubicBezTo>
                      <a:pt x="115" y="40"/>
                      <a:pt x="114" y="35"/>
                      <a:pt x="119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roup 106"/>
            <p:cNvGrpSpPr>
              <a:grpSpLocks/>
            </p:cNvGrpSpPr>
            <p:nvPr/>
          </p:nvGrpSpPr>
          <p:grpSpPr bwMode="auto">
            <a:xfrm>
              <a:off x="5224463" y="1476381"/>
              <a:ext cx="1341439" cy="817564"/>
              <a:chOff x="3596" y="2516"/>
              <a:chExt cx="1630" cy="849"/>
            </a:xfrm>
            <a:grpFill/>
          </p:grpSpPr>
          <p:sp>
            <p:nvSpPr>
              <p:cNvPr id="99" name="Freeform 107"/>
              <p:cNvSpPr>
                <a:spLocks/>
              </p:cNvSpPr>
              <p:nvPr/>
            </p:nvSpPr>
            <p:spPr bwMode="auto">
              <a:xfrm>
                <a:off x="4595" y="3100"/>
                <a:ext cx="89" cy="77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" y="24"/>
                  </a:cxn>
                  <a:cxn ang="0">
                    <a:pos x="0" y="36"/>
                  </a:cxn>
                  <a:cxn ang="0">
                    <a:pos x="28" y="68"/>
                  </a:cxn>
                  <a:cxn ang="0">
                    <a:pos x="52" y="84"/>
                  </a:cxn>
                  <a:cxn ang="0">
                    <a:pos x="76" y="124"/>
                  </a:cxn>
                  <a:cxn ang="0">
                    <a:pos x="100" y="132"/>
                  </a:cxn>
                  <a:cxn ang="0">
                    <a:pos x="124" y="128"/>
                  </a:cxn>
                  <a:cxn ang="0">
                    <a:pos x="148" y="96"/>
                  </a:cxn>
                  <a:cxn ang="0">
                    <a:pos x="144" y="40"/>
                  </a:cxn>
                  <a:cxn ang="0">
                    <a:pos x="108" y="28"/>
                  </a:cxn>
                  <a:cxn ang="0">
                    <a:pos x="48" y="8"/>
                  </a:cxn>
                  <a:cxn ang="0">
                    <a:pos x="24" y="0"/>
                  </a:cxn>
                </a:cxnLst>
                <a:rect l="0" t="0" r="r" b="b"/>
                <a:pathLst>
                  <a:path w="152" h="133">
                    <a:moveTo>
                      <a:pt x="24" y="0"/>
                    </a:moveTo>
                    <a:cubicBezTo>
                      <a:pt x="19" y="8"/>
                      <a:pt x="13" y="16"/>
                      <a:pt x="8" y="24"/>
                    </a:cubicBezTo>
                    <a:cubicBezTo>
                      <a:pt x="5" y="28"/>
                      <a:pt x="0" y="36"/>
                      <a:pt x="0" y="36"/>
                    </a:cubicBezTo>
                    <a:cubicBezTo>
                      <a:pt x="5" y="57"/>
                      <a:pt x="10" y="58"/>
                      <a:pt x="28" y="68"/>
                    </a:cubicBezTo>
                    <a:cubicBezTo>
                      <a:pt x="36" y="73"/>
                      <a:pt x="52" y="84"/>
                      <a:pt x="52" y="84"/>
                    </a:cubicBezTo>
                    <a:cubicBezTo>
                      <a:pt x="56" y="92"/>
                      <a:pt x="70" y="122"/>
                      <a:pt x="76" y="124"/>
                    </a:cubicBezTo>
                    <a:cubicBezTo>
                      <a:pt x="84" y="127"/>
                      <a:pt x="100" y="132"/>
                      <a:pt x="100" y="132"/>
                    </a:cubicBezTo>
                    <a:cubicBezTo>
                      <a:pt x="108" y="131"/>
                      <a:pt x="117" y="133"/>
                      <a:pt x="124" y="128"/>
                    </a:cubicBezTo>
                    <a:cubicBezTo>
                      <a:pt x="136" y="119"/>
                      <a:pt x="120" y="105"/>
                      <a:pt x="148" y="96"/>
                    </a:cubicBezTo>
                    <a:cubicBezTo>
                      <a:pt x="147" y="77"/>
                      <a:pt x="152" y="57"/>
                      <a:pt x="144" y="40"/>
                    </a:cubicBezTo>
                    <a:cubicBezTo>
                      <a:pt x="139" y="28"/>
                      <a:pt x="108" y="28"/>
                      <a:pt x="108" y="28"/>
                    </a:cubicBezTo>
                    <a:cubicBezTo>
                      <a:pt x="88" y="8"/>
                      <a:pt x="79" y="11"/>
                      <a:pt x="48" y="8"/>
                    </a:cubicBezTo>
                    <a:cubicBezTo>
                      <a:pt x="29" y="3"/>
                      <a:pt x="37" y="6"/>
                      <a:pt x="24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0" name="Freeform 108"/>
              <p:cNvSpPr>
                <a:spLocks/>
              </p:cNvSpPr>
              <p:nvPr/>
            </p:nvSpPr>
            <p:spPr bwMode="auto">
              <a:xfrm>
                <a:off x="4522" y="3273"/>
                <a:ext cx="96" cy="45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43" y="24"/>
                  </a:cxn>
                  <a:cxn ang="0">
                    <a:pos x="31" y="32"/>
                  </a:cxn>
                  <a:cxn ang="0">
                    <a:pos x="63" y="68"/>
                  </a:cxn>
                  <a:cxn ang="0">
                    <a:pos x="111" y="48"/>
                  </a:cxn>
                  <a:cxn ang="0">
                    <a:pos x="91" y="0"/>
                  </a:cxn>
                </a:cxnLst>
                <a:rect l="0" t="0" r="r" b="b"/>
                <a:pathLst>
                  <a:path w="133" h="78">
                    <a:moveTo>
                      <a:pt x="91" y="0"/>
                    </a:moveTo>
                    <a:cubicBezTo>
                      <a:pt x="58" y="11"/>
                      <a:pt x="74" y="3"/>
                      <a:pt x="43" y="24"/>
                    </a:cubicBezTo>
                    <a:cubicBezTo>
                      <a:pt x="39" y="27"/>
                      <a:pt x="31" y="32"/>
                      <a:pt x="31" y="32"/>
                    </a:cubicBezTo>
                    <a:cubicBezTo>
                      <a:pt x="0" y="78"/>
                      <a:pt x="27" y="72"/>
                      <a:pt x="63" y="68"/>
                    </a:cubicBezTo>
                    <a:cubicBezTo>
                      <a:pt x="87" y="60"/>
                      <a:pt x="81" y="53"/>
                      <a:pt x="111" y="48"/>
                    </a:cubicBezTo>
                    <a:cubicBezTo>
                      <a:pt x="133" y="15"/>
                      <a:pt x="118" y="9"/>
                      <a:pt x="91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1" name="Freeform 109"/>
              <p:cNvSpPr>
                <a:spLocks/>
              </p:cNvSpPr>
              <p:nvPr/>
            </p:nvSpPr>
            <p:spPr bwMode="auto">
              <a:xfrm>
                <a:off x="4721" y="3156"/>
                <a:ext cx="79" cy="10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12" y="80"/>
                  </a:cxn>
                  <a:cxn ang="0">
                    <a:pos x="0" y="124"/>
                  </a:cxn>
                  <a:cxn ang="0">
                    <a:pos x="36" y="148"/>
                  </a:cxn>
                  <a:cxn ang="0">
                    <a:pos x="64" y="144"/>
                  </a:cxn>
                  <a:cxn ang="0">
                    <a:pos x="88" y="64"/>
                  </a:cxn>
                  <a:cxn ang="0">
                    <a:pos x="72" y="4"/>
                  </a:cxn>
                </a:cxnLst>
                <a:rect l="0" t="0" r="r" b="b"/>
                <a:pathLst>
                  <a:path w="104" h="152">
                    <a:moveTo>
                      <a:pt x="72" y="4"/>
                    </a:moveTo>
                    <a:cubicBezTo>
                      <a:pt x="57" y="48"/>
                      <a:pt x="42" y="50"/>
                      <a:pt x="12" y="80"/>
                    </a:cubicBezTo>
                    <a:cubicBezTo>
                      <a:pt x="2" y="110"/>
                      <a:pt x="6" y="96"/>
                      <a:pt x="0" y="124"/>
                    </a:cubicBezTo>
                    <a:cubicBezTo>
                      <a:pt x="16" y="129"/>
                      <a:pt x="24" y="136"/>
                      <a:pt x="36" y="148"/>
                    </a:cubicBezTo>
                    <a:cubicBezTo>
                      <a:pt x="45" y="147"/>
                      <a:pt x="60" y="152"/>
                      <a:pt x="64" y="144"/>
                    </a:cubicBezTo>
                    <a:cubicBezTo>
                      <a:pt x="90" y="92"/>
                      <a:pt x="50" y="90"/>
                      <a:pt x="88" y="64"/>
                    </a:cubicBezTo>
                    <a:cubicBezTo>
                      <a:pt x="84" y="0"/>
                      <a:pt x="104" y="4"/>
                      <a:pt x="72" y="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2" name="Freeform 110"/>
              <p:cNvSpPr>
                <a:spLocks/>
              </p:cNvSpPr>
              <p:nvPr/>
            </p:nvSpPr>
            <p:spPr bwMode="auto">
              <a:xfrm>
                <a:off x="5052" y="2987"/>
                <a:ext cx="164" cy="206"/>
              </a:xfrm>
              <a:custGeom>
                <a:avLst/>
                <a:gdLst/>
                <a:ahLst/>
                <a:cxnLst>
                  <a:cxn ang="0">
                    <a:pos x="32" y="21"/>
                  </a:cxn>
                  <a:cxn ang="0">
                    <a:pos x="36" y="81"/>
                  </a:cxn>
                  <a:cxn ang="0">
                    <a:pos x="124" y="193"/>
                  </a:cxn>
                  <a:cxn ang="0">
                    <a:pos x="156" y="225"/>
                  </a:cxn>
                  <a:cxn ang="0">
                    <a:pos x="164" y="237"/>
                  </a:cxn>
                  <a:cxn ang="0">
                    <a:pos x="176" y="245"/>
                  </a:cxn>
                  <a:cxn ang="0">
                    <a:pos x="208" y="285"/>
                  </a:cxn>
                  <a:cxn ang="0">
                    <a:pos x="224" y="281"/>
                  </a:cxn>
                  <a:cxn ang="0">
                    <a:pos x="184" y="165"/>
                  </a:cxn>
                  <a:cxn ang="0">
                    <a:pos x="160" y="149"/>
                  </a:cxn>
                  <a:cxn ang="0">
                    <a:pos x="136" y="133"/>
                  </a:cxn>
                  <a:cxn ang="0">
                    <a:pos x="128" y="109"/>
                  </a:cxn>
                  <a:cxn ang="0">
                    <a:pos x="124" y="97"/>
                  </a:cxn>
                  <a:cxn ang="0">
                    <a:pos x="108" y="21"/>
                  </a:cxn>
                  <a:cxn ang="0">
                    <a:pos x="84" y="9"/>
                  </a:cxn>
                  <a:cxn ang="0">
                    <a:pos x="60" y="1"/>
                  </a:cxn>
                  <a:cxn ang="0">
                    <a:pos x="32" y="21"/>
                  </a:cxn>
                </a:cxnLst>
                <a:rect l="0" t="0" r="r" b="b"/>
                <a:pathLst>
                  <a:path w="233" h="286">
                    <a:moveTo>
                      <a:pt x="32" y="21"/>
                    </a:moveTo>
                    <a:cubicBezTo>
                      <a:pt x="0" y="32"/>
                      <a:pt x="24" y="62"/>
                      <a:pt x="36" y="81"/>
                    </a:cubicBezTo>
                    <a:cubicBezTo>
                      <a:pt x="69" y="130"/>
                      <a:pt x="70" y="157"/>
                      <a:pt x="124" y="193"/>
                    </a:cubicBezTo>
                    <a:cubicBezTo>
                      <a:pt x="133" y="207"/>
                      <a:pt x="142" y="216"/>
                      <a:pt x="156" y="225"/>
                    </a:cubicBezTo>
                    <a:cubicBezTo>
                      <a:pt x="159" y="229"/>
                      <a:pt x="161" y="234"/>
                      <a:pt x="164" y="237"/>
                    </a:cubicBezTo>
                    <a:cubicBezTo>
                      <a:pt x="167" y="240"/>
                      <a:pt x="173" y="241"/>
                      <a:pt x="176" y="245"/>
                    </a:cubicBezTo>
                    <a:cubicBezTo>
                      <a:pt x="188" y="260"/>
                      <a:pt x="187" y="278"/>
                      <a:pt x="208" y="285"/>
                    </a:cubicBezTo>
                    <a:cubicBezTo>
                      <a:pt x="213" y="284"/>
                      <a:pt x="223" y="286"/>
                      <a:pt x="224" y="281"/>
                    </a:cubicBezTo>
                    <a:cubicBezTo>
                      <a:pt x="233" y="235"/>
                      <a:pt x="211" y="197"/>
                      <a:pt x="184" y="165"/>
                    </a:cubicBezTo>
                    <a:cubicBezTo>
                      <a:pt x="166" y="143"/>
                      <a:pt x="180" y="160"/>
                      <a:pt x="160" y="149"/>
                    </a:cubicBezTo>
                    <a:cubicBezTo>
                      <a:pt x="152" y="144"/>
                      <a:pt x="136" y="133"/>
                      <a:pt x="136" y="133"/>
                    </a:cubicBezTo>
                    <a:cubicBezTo>
                      <a:pt x="133" y="125"/>
                      <a:pt x="131" y="117"/>
                      <a:pt x="128" y="109"/>
                    </a:cubicBezTo>
                    <a:cubicBezTo>
                      <a:pt x="127" y="105"/>
                      <a:pt x="124" y="97"/>
                      <a:pt x="124" y="97"/>
                    </a:cubicBezTo>
                    <a:cubicBezTo>
                      <a:pt x="123" y="84"/>
                      <a:pt x="124" y="37"/>
                      <a:pt x="108" y="21"/>
                    </a:cubicBezTo>
                    <a:cubicBezTo>
                      <a:pt x="102" y="15"/>
                      <a:pt x="92" y="13"/>
                      <a:pt x="84" y="9"/>
                    </a:cubicBezTo>
                    <a:cubicBezTo>
                      <a:pt x="76" y="6"/>
                      <a:pt x="60" y="1"/>
                      <a:pt x="60" y="1"/>
                    </a:cubicBezTo>
                    <a:cubicBezTo>
                      <a:pt x="40" y="4"/>
                      <a:pt x="32" y="0"/>
                      <a:pt x="32" y="2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3" name="Freeform 111"/>
              <p:cNvSpPr>
                <a:spLocks/>
              </p:cNvSpPr>
              <p:nvPr/>
            </p:nvSpPr>
            <p:spPr bwMode="auto">
              <a:xfrm>
                <a:off x="5172" y="3217"/>
                <a:ext cx="54" cy="148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4" y="47"/>
                  </a:cxn>
                  <a:cxn ang="0">
                    <a:pos x="12" y="71"/>
                  </a:cxn>
                  <a:cxn ang="0">
                    <a:pos x="36" y="111"/>
                  </a:cxn>
                  <a:cxn ang="0">
                    <a:pos x="0" y="11"/>
                  </a:cxn>
                </a:cxnLst>
                <a:rect l="0" t="0" r="r" b="b"/>
                <a:pathLst>
                  <a:path w="54" h="148">
                    <a:moveTo>
                      <a:pt x="0" y="11"/>
                    </a:moveTo>
                    <a:cubicBezTo>
                      <a:pt x="1" y="23"/>
                      <a:pt x="2" y="35"/>
                      <a:pt x="4" y="47"/>
                    </a:cubicBezTo>
                    <a:cubicBezTo>
                      <a:pt x="6" y="55"/>
                      <a:pt x="12" y="71"/>
                      <a:pt x="12" y="71"/>
                    </a:cubicBezTo>
                    <a:cubicBezTo>
                      <a:pt x="13" y="86"/>
                      <a:pt x="11" y="148"/>
                      <a:pt x="36" y="111"/>
                    </a:cubicBezTo>
                    <a:cubicBezTo>
                      <a:pt x="31" y="0"/>
                      <a:pt x="54" y="38"/>
                      <a:pt x="0" y="1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4" name="Freeform 112"/>
              <p:cNvSpPr>
                <a:spLocks/>
              </p:cNvSpPr>
              <p:nvPr/>
            </p:nvSpPr>
            <p:spPr bwMode="auto">
              <a:xfrm>
                <a:off x="4925" y="2844"/>
                <a:ext cx="116" cy="92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0" y="92"/>
                  </a:cxn>
                  <a:cxn ang="0">
                    <a:pos x="54" y="88"/>
                  </a:cxn>
                  <a:cxn ang="0">
                    <a:pos x="58" y="72"/>
                  </a:cxn>
                  <a:cxn ang="0">
                    <a:pos x="114" y="56"/>
                  </a:cxn>
                  <a:cxn ang="0">
                    <a:pos x="50" y="28"/>
                  </a:cxn>
                  <a:cxn ang="0">
                    <a:pos x="26" y="4"/>
                  </a:cxn>
                  <a:cxn ang="0">
                    <a:pos x="10" y="0"/>
                  </a:cxn>
                </a:cxnLst>
                <a:rect l="0" t="0" r="r" b="b"/>
                <a:pathLst>
                  <a:path w="114" h="93">
                    <a:moveTo>
                      <a:pt x="10" y="0"/>
                    </a:moveTo>
                    <a:cubicBezTo>
                      <a:pt x="0" y="30"/>
                      <a:pt x="13" y="66"/>
                      <a:pt x="30" y="92"/>
                    </a:cubicBezTo>
                    <a:cubicBezTo>
                      <a:pt x="38" y="91"/>
                      <a:pt x="47" y="93"/>
                      <a:pt x="54" y="88"/>
                    </a:cubicBezTo>
                    <a:cubicBezTo>
                      <a:pt x="58" y="85"/>
                      <a:pt x="54" y="76"/>
                      <a:pt x="58" y="72"/>
                    </a:cubicBezTo>
                    <a:cubicBezTo>
                      <a:pt x="68" y="64"/>
                      <a:pt x="100" y="59"/>
                      <a:pt x="114" y="56"/>
                    </a:cubicBezTo>
                    <a:cubicBezTo>
                      <a:pt x="107" y="20"/>
                      <a:pt x="90" y="31"/>
                      <a:pt x="50" y="28"/>
                    </a:cubicBezTo>
                    <a:cubicBezTo>
                      <a:pt x="42" y="20"/>
                      <a:pt x="37" y="1"/>
                      <a:pt x="26" y="4"/>
                    </a:cubicBezTo>
                    <a:cubicBezTo>
                      <a:pt x="7" y="9"/>
                      <a:pt x="10" y="13"/>
                      <a:pt x="1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5" name="Freeform 113"/>
              <p:cNvSpPr>
                <a:spLocks/>
              </p:cNvSpPr>
              <p:nvPr/>
            </p:nvSpPr>
            <p:spPr bwMode="auto">
              <a:xfrm>
                <a:off x="4620" y="2659"/>
                <a:ext cx="264" cy="252"/>
              </a:xfrm>
              <a:custGeom>
                <a:avLst/>
                <a:gdLst/>
                <a:ahLst/>
                <a:cxnLst>
                  <a:cxn ang="0">
                    <a:pos x="264" y="208"/>
                  </a:cxn>
                  <a:cxn ang="0">
                    <a:pos x="236" y="160"/>
                  </a:cxn>
                  <a:cxn ang="0">
                    <a:pos x="212" y="152"/>
                  </a:cxn>
                  <a:cxn ang="0">
                    <a:pos x="200" y="148"/>
                  </a:cxn>
                  <a:cxn ang="0">
                    <a:pos x="180" y="100"/>
                  </a:cxn>
                  <a:cxn ang="0">
                    <a:pos x="132" y="40"/>
                  </a:cxn>
                  <a:cxn ang="0">
                    <a:pos x="96" y="24"/>
                  </a:cxn>
                  <a:cxn ang="0">
                    <a:pos x="72" y="8"/>
                  </a:cxn>
                  <a:cxn ang="0">
                    <a:pos x="48" y="0"/>
                  </a:cxn>
                  <a:cxn ang="0">
                    <a:pos x="0" y="20"/>
                  </a:cxn>
                  <a:cxn ang="0">
                    <a:pos x="32" y="44"/>
                  </a:cxn>
                  <a:cxn ang="0">
                    <a:pos x="68" y="64"/>
                  </a:cxn>
                  <a:cxn ang="0">
                    <a:pos x="80" y="100"/>
                  </a:cxn>
                  <a:cxn ang="0">
                    <a:pos x="148" y="144"/>
                  </a:cxn>
                  <a:cxn ang="0">
                    <a:pos x="172" y="164"/>
                  </a:cxn>
                  <a:cxn ang="0">
                    <a:pos x="184" y="208"/>
                  </a:cxn>
                  <a:cxn ang="0">
                    <a:pos x="232" y="220"/>
                  </a:cxn>
                  <a:cxn ang="0">
                    <a:pos x="264" y="208"/>
                  </a:cxn>
                </a:cxnLst>
                <a:rect l="0" t="0" r="r" b="b"/>
                <a:pathLst>
                  <a:path w="264" h="252">
                    <a:moveTo>
                      <a:pt x="264" y="208"/>
                    </a:moveTo>
                    <a:cubicBezTo>
                      <a:pt x="257" y="198"/>
                      <a:pt x="246" y="163"/>
                      <a:pt x="236" y="160"/>
                    </a:cubicBezTo>
                    <a:cubicBezTo>
                      <a:pt x="228" y="157"/>
                      <a:pt x="220" y="155"/>
                      <a:pt x="212" y="152"/>
                    </a:cubicBezTo>
                    <a:cubicBezTo>
                      <a:pt x="208" y="151"/>
                      <a:pt x="200" y="148"/>
                      <a:pt x="200" y="148"/>
                    </a:cubicBezTo>
                    <a:cubicBezTo>
                      <a:pt x="190" y="133"/>
                      <a:pt x="189" y="114"/>
                      <a:pt x="180" y="100"/>
                    </a:cubicBezTo>
                    <a:cubicBezTo>
                      <a:pt x="167" y="80"/>
                      <a:pt x="149" y="57"/>
                      <a:pt x="132" y="40"/>
                    </a:cubicBezTo>
                    <a:cubicBezTo>
                      <a:pt x="122" y="30"/>
                      <a:pt x="108" y="28"/>
                      <a:pt x="96" y="24"/>
                    </a:cubicBezTo>
                    <a:cubicBezTo>
                      <a:pt x="87" y="21"/>
                      <a:pt x="81" y="11"/>
                      <a:pt x="72" y="8"/>
                    </a:cubicBezTo>
                    <a:cubicBezTo>
                      <a:pt x="64" y="5"/>
                      <a:pt x="48" y="0"/>
                      <a:pt x="48" y="0"/>
                    </a:cubicBezTo>
                    <a:cubicBezTo>
                      <a:pt x="24" y="3"/>
                      <a:pt x="13" y="0"/>
                      <a:pt x="0" y="20"/>
                    </a:cubicBezTo>
                    <a:cubicBezTo>
                      <a:pt x="9" y="34"/>
                      <a:pt x="16" y="39"/>
                      <a:pt x="32" y="44"/>
                    </a:cubicBezTo>
                    <a:cubicBezTo>
                      <a:pt x="43" y="60"/>
                      <a:pt x="50" y="59"/>
                      <a:pt x="68" y="64"/>
                    </a:cubicBezTo>
                    <a:cubicBezTo>
                      <a:pt x="86" y="91"/>
                      <a:pt x="66" y="57"/>
                      <a:pt x="80" y="100"/>
                    </a:cubicBezTo>
                    <a:cubicBezTo>
                      <a:pt x="86" y="117"/>
                      <a:pt x="131" y="138"/>
                      <a:pt x="148" y="144"/>
                    </a:cubicBezTo>
                    <a:cubicBezTo>
                      <a:pt x="155" y="151"/>
                      <a:pt x="165" y="156"/>
                      <a:pt x="172" y="164"/>
                    </a:cubicBezTo>
                    <a:cubicBezTo>
                      <a:pt x="180" y="174"/>
                      <a:pt x="173" y="200"/>
                      <a:pt x="184" y="208"/>
                    </a:cubicBezTo>
                    <a:cubicBezTo>
                      <a:pt x="194" y="215"/>
                      <a:pt x="221" y="218"/>
                      <a:pt x="232" y="220"/>
                    </a:cubicBezTo>
                    <a:cubicBezTo>
                      <a:pt x="257" y="237"/>
                      <a:pt x="264" y="252"/>
                      <a:pt x="264" y="20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6" name="Freeform 114"/>
              <p:cNvSpPr>
                <a:spLocks/>
              </p:cNvSpPr>
              <p:nvPr/>
            </p:nvSpPr>
            <p:spPr bwMode="auto">
              <a:xfrm>
                <a:off x="4370" y="2547"/>
                <a:ext cx="239" cy="109"/>
              </a:xfrm>
              <a:custGeom>
                <a:avLst/>
                <a:gdLst/>
                <a:ahLst/>
                <a:cxnLst>
                  <a:cxn ang="0">
                    <a:pos x="231" y="73"/>
                  </a:cxn>
                  <a:cxn ang="0">
                    <a:pos x="183" y="53"/>
                  </a:cxn>
                  <a:cxn ang="0">
                    <a:pos x="159" y="45"/>
                  </a:cxn>
                  <a:cxn ang="0">
                    <a:pos x="87" y="1"/>
                  </a:cxn>
                  <a:cxn ang="0">
                    <a:pos x="35" y="41"/>
                  </a:cxn>
                  <a:cxn ang="0">
                    <a:pos x="55" y="45"/>
                  </a:cxn>
                  <a:cxn ang="0">
                    <a:pos x="119" y="49"/>
                  </a:cxn>
                  <a:cxn ang="0">
                    <a:pos x="187" y="105"/>
                  </a:cxn>
                  <a:cxn ang="0">
                    <a:pos x="231" y="73"/>
                  </a:cxn>
                </a:cxnLst>
                <a:rect l="0" t="0" r="r" b="b"/>
                <a:pathLst>
                  <a:path w="240" h="109">
                    <a:moveTo>
                      <a:pt x="231" y="73"/>
                    </a:moveTo>
                    <a:cubicBezTo>
                      <a:pt x="214" y="67"/>
                      <a:pt x="201" y="59"/>
                      <a:pt x="183" y="53"/>
                    </a:cubicBezTo>
                    <a:cubicBezTo>
                      <a:pt x="175" y="50"/>
                      <a:pt x="159" y="45"/>
                      <a:pt x="159" y="45"/>
                    </a:cubicBezTo>
                    <a:cubicBezTo>
                      <a:pt x="130" y="16"/>
                      <a:pt x="128" y="11"/>
                      <a:pt x="87" y="1"/>
                    </a:cubicBezTo>
                    <a:cubicBezTo>
                      <a:pt x="81" y="1"/>
                      <a:pt x="0" y="0"/>
                      <a:pt x="35" y="41"/>
                    </a:cubicBezTo>
                    <a:cubicBezTo>
                      <a:pt x="39" y="46"/>
                      <a:pt x="48" y="44"/>
                      <a:pt x="55" y="45"/>
                    </a:cubicBezTo>
                    <a:cubicBezTo>
                      <a:pt x="76" y="47"/>
                      <a:pt x="98" y="48"/>
                      <a:pt x="119" y="49"/>
                    </a:cubicBezTo>
                    <a:cubicBezTo>
                      <a:pt x="144" y="66"/>
                      <a:pt x="156" y="95"/>
                      <a:pt x="187" y="105"/>
                    </a:cubicBezTo>
                    <a:cubicBezTo>
                      <a:pt x="228" y="101"/>
                      <a:pt x="240" y="109"/>
                      <a:pt x="231" y="73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7" name="Freeform 115"/>
              <p:cNvSpPr>
                <a:spLocks/>
              </p:cNvSpPr>
              <p:nvPr/>
            </p:nvSpPr>
            <p:spPr bwMode="auto">
              <a:xfrm>
                <a:off x="4271" y="2524"/>
                <a:ext cx="83" cy="9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4" y="20"/>
                  </a:cxn>
                  <a:cxn ang="0">
                    <a:pos x="48" y="68"/>
                  </a:cxn>
                  <a:cxn ang="0">
                    <a:pos x="76" y="88"/>
                  </a:cxn>
                  <a:cxn ang="0">
                    <a:pos x="64" y="52"/>
                  </a:cxn>
                  <a:cxn ang="0">
                    <a:pos x="28" y="0"/>
                  </a:cxn>
                </a:cxnLst>
                <a:rect l="0" t="0" r="r" b="b"/>
                <a:pathLst>
                  <a:path w="82" h="95">
                    <a:moveTo>
                      <a:pt x="28" y="0"/>
                    </a:moveTo>
                    <a:cubicBezTo>
                      <a:pt x="12" y="5"/>
                      <a:pt x="0" y="12"/>
                      <a:pt x="24" y="20"/>
                    </a:cubicBezTo>
                    <a:cubicBezTo>
                      <a:pt x="32" y="43"/>
                      <a:pt x="32" y="52"/>
                      <a:pt x="48" y="68"/>
                    </a:cubicBezTo>
                    <a:cubicBezTo>
                      <a:pt x="53" y="87"/>
                      <a:pt x="56" y="95"/>
                      <a:pt x="76" y="88"/>
                    </a:cubicBezTo>
                    <a:cubicBezTo>
                      <a:pt x="82" y="70"/>
                      <a:pt x="80" y="63"/>
                      <a:pt x="64" y="52"/>
                    </a:cubicBezTo>
                    <a:cubicBezTo>
                      <a:pt x="49" y="7"/>
                      <a:pt x="82" y="0"/>
                      <a:pt x="2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8" name="Freeform 116"/>
              <p:cNvSpPr>
                <a:spLocks/>
              </p:cNvSpPr>
              <p:nvPr/>
            </p:nvSpPr>
            <p:spPr bwMode="auto">
              <a:xfrm>
                <a:off x="4267" y="2640"/>
                <a:ext cx="77" cy="117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8" y="44"/>
                  </a:cxn>
                  <a:cxn ang="0">
                    <a:pos x="48" y="84"/>
                  </a:cxn>
                  <a:cxn ang="0">
                    <a:pos x="76" y="40"/>
                  </a:cxn>
                  <a:cxn ang="0">
                    <a:pos x="40" y="0"/>
                  </a:cxn>
                </a:cxnLst>
                <a:rect l="0" t="0" r="r" b="b"/>
                <a:pathLst>
                  <a:path w="76" h="116">
                    <a:moveTo>
                      <a:pt x="40" y="0"/>
                    </a:moveTo>
                    <a:cubicBezTo>
                      <a:pt x="23" y="11"/>
                      <a:pt x="14" y="25"/>
                      <a:pt x="8" y="44"/>
                    </a:cubicBezTo>
                    <a:cubicBezTo>
                      <a:pt x="12" y="95"/>
                      <a:pt x="0" y="116"/>
                      <a:pt x="48" y="84"/>
                    </a:cubicBezTo>
                    <a:cubicBezTo>
                      <a:pt x="54" y="66"/>
                      <a:pt x="69" y="60"/>
                      <a:pt x="76" y="40"/>
                    </a:cubicBezTo>
                    <a:cubicBezTo>
                      <a:pt x="71" y="21"/>
                      <a:pt x="59" y="5"/>
                      <a:pt x="4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9" name="Freeform 117"/>
              <p:cNvSpPr>
                <a:spLocks/>
              </p:cNvSpPr>
              <p:nvPr/>
            </p:nvSpPr>
            <p:spPr bwMode="auto">
              <a:xfrm>
                <a:off x="3860" y="2516"/>
                <a:ext cx="201" cy="109"/>
              </a:xfrm>
              <a:custGeom>
                <a:avLst/>
                <a:gdLst/>
                <a:ahLst/>
                <a:cxnLst>
                  <a:cxn ang="0">
                    <a:pos x="139" y="32"/>
                  </a:cxn>
                  <a:cxn ang="0">
                    <a:pos x="187" y="36"/>
                  </a:cxn>
                  <a:cxn ang="0">
                    <a:pos x="187" y="76"/>
                  </a:cxn>
                  <a:cxn ang="0">
                    <a:pos x="159" y="80"/>
                  </a:cxn>
                  <a:cxn ang="0">
                    <a:pos x="139" y="108"/>
                  </a:cxn>
                  <a:cxn ang="0">
                    <a:pos x="31" y="84"/>
                  </a:cxn>
                  <a:cxn ang="0">
                    <a:pos x="75" y="36"/>
                  </a:cxn>
                  <a:cxn ang="0">
                    <a:pos x="111" y="0"/>
                  </a:cxn>
                  <a:cxn ang="0">
                    <a:pos x="135" y="36"/>
                  </a:cxn>
                  <a:cxn ang="0">
                    <a:pos x="139" y="32"/>
                  </a:cxn>
                </a:cxnLst>
                <a:rect l="0" t="0" r="r" b="b"/>
                <a:pathLst>
                  <a:path w="200" h="108">
                    <a:moveTo>
                      <a:pt x="139" y="32"/>
                    </a:moveTo>
                    <a:cubicBezTo>
                      <a:pt x="155" y="33"/>
                      <a:pt x="172" y="31"/>
                      <a:pt x="187" y="36"/>
                    </a:cubicBezTo>
                    <a:cubicBezTo>
                      <a:pt x="200" y="40"/>
                      <a:pt x="196" y="67"/>
                      <a:pt x="187" y="76"/>
                    </a:cubicBezTo>
                    <a:cubicBezTo>
                      <a:pt x="180" y="83"/>
                      <a:pt x="168" y="79"/>
                      <a:pt x="159" y="80"/>
                    </a:cubicBezTo>
                    <a:cubicBezTo>
                      <a:pt x="150" y="108"/>
                      <a:pt x="159" y="101"/>
                      <a:pt x="139" y="108"/>
                    </a:cubicBezTo>
                    <a:cubicBezTo>
                      <a:pt x="101" y="104"/>
                      <a:pt x="68" y="93"/>
                      <a:pt x="31" y="84"/>
                    </a:cubicBezTo>
                    <a:cubicBezTo>
                      <a:pt x="0" y="38"/>
                      <a:pt x="48" y="45"/>
                      <a:pt x="75" y="36"/>
                    </a:cubicBezTo>
                    <a:cubicBezTo>
                      <a:pt x="80" y="21"/>
                      <a:pt x="96" y="5"/>
                      <a:pt x="111" y="0"/>
                    </a:cubicBezTo>
                    <a:cubicBezTo>
                      <a:pt x="134" y="8"/>
                      <a:pt x="125" y="16"/>
                      <a:pt x="135" y="36"/>
                    </a:cubicBezTo>
                    <a:cubicBezTo>
                      <a:pt x="136" y="38"/>
                      <a:pt x="138" y="33"/>
                      <a:pt x="139" y="32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0" name="Freeform 118"/>
              <p:cNvSpPr>
                <a:spLocks/>
              </p:cNvSpPr>
              <p:nvPr/>
            </p:nvSpPr>
            <p:spPr bwMode="auto">
              <a:xfrm>
                <a:off x="3968" y="2757"/>
                <a:ext cx="95" cy="76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1" y="40"/>
                  </a:cxn>
                  <a:cxn ang="0">
                    <a:pos x="35" y="48"/>
                  </a:cxn>
                  <a:cxn ang="0">
                    <a:pos x="63" y="76"/>
                  </a:cxn>
                  <a:cxn ang="0">
                    <a:pos x="75" y="48"/>
                  </a:cxn>
                  <a:cxn ang="0">
                    <a:pos x="51" y="32"/>
                  </a:cxn>
                  <a:cxn ang="0">
                    <a:pos x="39" y="24"/>
                  </a:cxn>
                  <a:cxn ang="0">
                    <a:pos x="23" y="4"/>
                  </a:cxn>
                  <a:cxn ang="0">
                    <a:pos x="3" y="0"/>
                  </a:cxn>
                </a:cxnLst>
                <a:rect l="0" t="0" r="r" b="b"/>
                <a:pathLst>
                  <a:path w="93" h="76">
                    <a:moveTo>
                      <a:pt x="3" y="0"/>
                    </a:moveTo>
                    <a:cubicBezTo>
                      <a:pt x="7" y="13"/>
                      <a:pt x="3" y="29"/>
                      <a:pt x="11" y="40"/>
                    </a:cubicBezTo>
                    <a:cubicBezTo>
                      <a:pt x="16" y="47"/>
                      <a:pt x="35" y="48"/>
                      <a:pt x="35" y="48"/>
                    </a:cubicBezTo>
                    <a:cubicBezTo>
                      <a:pt x="53" y="76"/>
                      <a:pt x="42" y="69"/>
                      <a:pt x="63" y="76"/>
                    </a:cubicBezTo>
                    <a:cubicBezTo>
                      <a:pt x="78" y="72"/>
                      <a:pt x="93" y="74"/>
                      <a:pt x="75" y="48"/>
                    </a:cubicBezTo>
                    <a:cubicBezTo>
                      <a:pt x="69" y="40"/>
                      <a:pt x="59" y="37"/>
                      <a:pt x="51" y="32"/>
                    </a:cubicBezTo>
                    <a:cubicBezTo>
                      <a:pt x="47" y="29"/>
                      <a:pt x="39" y="24"/>
                      <a:pt x="39" y="24"/>
                    </a:cubicBezTo>
                    <a:cubicBezTo>
                      <a:pt x="36" y="15"/>
                      <a:pt x="36" y="6"/>
                      <a:pt x="23" y="4"/>
                    </a:cubicBezTo>
                    <a:cubicBezTo>
                      <a:pt x="0" y="1"/>
                      <a:pt x="3" y="18"/>
                      <a:pt x="3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1" name="Freeform 119"/>
              <p:cNvSpPr>
                <a:spLocks/>
              </p:cNvSpPr>
              <p:nvPr/>
            </p:nvSpPr>
            <p:spPr bwMode="auto">
              <a:xfrm>
                <a:off x="4088" y="2743"/>
                <a:ext cx="85" cy="38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8" y="5"/>
                  </a:cxn>
                  <a:cxn ang="0">
                    <a:pos x="8" y="29"/>
                  </a:cxn>
                  <a:cxn ang="0">
                    <a:pos x="32" y="37"/>
                  </a:cxn>
                  <a:cxn ang="0">
                    <a:pos x="64" y="1"/>
                  </a:cxn>
                </a:cxnLst>
                <a:rect l="0" t="0" r="r" b="b"/>
                <a:pathLst>
                  <a:path w="84" h="39">
                    <a:moveTo>
                      <a:pt x="64" y="1"/>
                    </a:moveTo>
                    <a:cubicBezTo>
                      <a:pt x="45" y="2"/>
                      <a:pt x="26" y="0"/>
                      <a:pt x="8" y="5"/>
                    </a:cubicBezTo>
                    <a:cubicBezTo>
                      <a:pt x="0" y="7"/>
                      <a:pt x="5" y="27"/>
                      <a:pt x="8" y="29"/>
                    </a:cubicBezTo>
                    <a:cubicBezTo>
                      <a:pt x="15" y="34"/>
                      <a:pt x="32" y="37"/>
                      <a:pt x="32" y="37"/>
                    </a:cubicBezTo>
                    <a:cubicBezTo>
                      <a:pt x="84" y="31"/>
                      <a:pt x="64" y="39"/>
                      <a:pt x="64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2" name="Freeform 120"/>
              <p:cNvSpPr>
                <a:spLocks/>
              </p:cNvSpPr>
              <p:nvPr/>
            </p:nvSpPr>
            <p:spPr bwMode="auto">
              <a:xfrm>
                <a:off x="5091" y="3231"/>
                <a:ext cx="41" cy="41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9" y="40"/>
                  </a:cxn>
                  <a:cxn ang="0">
                    <a:pos x="33" y="36"/>
                  </a:cxn>
                  <a:cxn ang="0">
                    <a:pos x="29" y="0"/>
                  </a:cxn>
                </a:cxnLst>
                <a:rect l="0" t="0" r="r" b="b"/>
                <a:pathLst>
                  <a:path w="41" h="40">
                    <a:moveTo>
                      <a:pt x="29" y="0"/>
                    </a:moveTo>
                    <a:cubicBezTo>
                      <a:pt x="0" y="6"/>
                      <a:pt x="4" y="11"/>
                      <a:pt x="9" y="40"/>
                    </a:cubicBezTo>
                    <a:cubicBezTo>
                      <a:pt x="17" y="39"/>
                      <a:pt x="26" y="40"/>
                      <a:pt x="33" y="36"/>
                    </a:cubicBezTo>
                    <a:cubicBezTo>
                      <a:pt x="41" y="31"/>
                      <a:pt x="41" y="0"/>
                      <a:pt x="2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3" name="Freeform 121"/>
              <p:cNvSpPr>
                <a:spLocks/>
              </p:cNvSpPr>
              <p:nvPr/>
            </p:nvSpPr>
            <p:spPr bwMode="auto">
              <a:xfrm>
                <a:off x="4132" y="3134"/>
                <a:ext cx="102" cy="77"/>
              </a:xfrm>
              <a:custGeom>
                <a:avLst/>
                <a:gdLst/>
                <a:ahLst/>
                <a:cxnLst>
                  <a:cxn ang="0">
                    <a:pos x="64" y="18"/>
                  </a:cxn>
                  <a:cxn ang="0">
                    <a:pos x="12" y="22"/>
                  </a:cxn>
                  <a:cxn ang="0">
                    <a:pos x="12" y="58"/>
                  </a:cxn>
                  <a:cxn ang="0">
                    <a:pos x="96" y="102"/>
                  </a:cxn>
                  <a:cxn ang="0">
                    <a:pos x="136" y="54"/>
                  </a:cxn>
                  <a:cxn ang="0">
                    <a:pos x="108" y="26"/>
                  </a:cxn>
                  <a:cxn ang="0">
                    <a:pos x="96" y="18"/>
                  </a:cxn>
                  <a:cxn ang="0">
                    <a:pos x="92" y="6"/>
                  </a:cxn>
                  <a:cxn ang="0">
                    <a:pos x="64" y="18"/>
                  </a:cxn>
                </a:cxnLst>
                <a:rect l="0" t="0" r="r" b="b"/>
                <a:pathLst>
                  <a:path w="150" h="102">
                    <a:moveTo>
                      <a:pt x="64" y="18"/>
                    </a:moveTo>
                    <a:cubicBezTo>
                      <a:pt x="47" y="19"/>
                      <a:pt x="29" y="17"/>
                      <a:pt x="12" y="22"/>
                    </a:cubicBezTo>
                    <a:cubicBezTo>
                      <a:pt x="0" y="25"/>
                      <a:pt x="5" y="48"/>
                      <a:pt x="12" y="58"/>
                    </a:cubicBezTo>
                    <a:cubicBezTo>
                      <a:pt x="19" y="68"/>
                      <a:pt x="83" y="98"/>
                      <a:pt x="96" y="102"/>
                    </a:cubicBezTo>
                    <a:cubicBezTo>
                      <a:pt x="150" y="94"/>
                      <a:pt x="111" y="92"/>
                      <a:pt x="136" y="54"/>
                    </a:cubicBezTo>
                    <a:cubicBezTo>
                      <a:pt x="129" y="33"/>
                      <a:pt x="136" y="44"/>
                      <a:pt x="108" y="26"/>
                    </a:cubicBezTo>
                    <a:cubicBezTo>
                      <a:pt x="104" y="23"/>
                      <a:pt x="96" y="18"/>
                      <a:pt x="96" y="18"/>
                    </a:cubicBezTo>
                    <a:cubicBezTo>
                      <a:pt x="95" y="14"/>
                      <a:pt x="96" y="7"/>
                      <a:pt x="92" y="6"/>
                    </a:cubicBezTo>
                    <a:cubicBezTo>
                      <a:pt x="73" y="0"/>
                      <a:pt x="64" y="26"/>
                      <a:pt x="64" y="1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4" name="Freeform 122"/>
              <p:cNvSpPr>
                <a:spLocks/>
              </p:cNvSpPr>
              <p:nvPr/>
            </p:nvSpPr>
            <p:spPr bwMode="auto">
              <a:xfrm>
                <a:off x="3696" y="2768"/>
                <a:ext cx="69" cy="8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56"/>
                  </a:cxn>
                  <a:cxn ang="0">
                    <a:pos x="56" y="72"/>
                  </a:cxn>
                  <a:cxn ang="0">
                    <a:pos x="56" y="16"/>
                  </a:cxn>
                  <a:cxn ang="0">
                    <a:pos x="12" y="0"/>
                  </a:cxn>
                </a:cxnLst>
                <a:rect l="0" t="0" r="r" b="b"/>
                <a:pathLst>
                  <a:path w="70" h="87">
                    <a:moveTo>
                      <a:pt x="12" y="0"/>
                    </a:moveTo>
                    <a:cubicBezTo>
                      <a:pt x="9" y="19"/>
                      <a:pt x="6" y="38"/>
                      <a:pt x="0" y="56"/>
                    </a:cubicBezTo>
                    <a:cubicBezTo>
                      <a:pt x="8" y="87"/>
                      <a:pt x="24" y="75"/>
                      <a:pt x="56" y="72"/>
                    </a:cubicBezTo>
                    <a:cubicBezTo>
                      <a:pt x="58" y="53"/>
                      <a:pt x="70" y="28"/>
                      <a:pt x="56" y="16"/>
                    </a:cubicBezTo>
                    <a:cubicBezTo>
                      <a:pt x="47" y="8"/>
                      <a:pt x="24" y="6"/>
                      <a:pt x="12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5" name="Freeform 123"/>
              <p:cNvSpPr>
                <a:spLocks/>
              </p:cNvSpPr>
              <p:nvPr/>
            </p:nvSpPr>
            <p:spPr bwMode="auto">
              <a:xfrm>
                <a:off x="3596" y="2884"/>
                <a:ext cx="60" cy="56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0" y="20"/>
                  </a:cxn>
                  <a:cxn ang="0">
                    <a:pos x="48" y="56"/>
                  </a:cxn>
                  <a:cxn ang="0">
                    <a:pos x="56" y="32"/>
                  </a:cxn>
                  <a:cxn ang="0">
                    <a:pos x="60" y="20"/>
                  </a:cxn>
                  <a:cxn ang="0">
                    <a:pos x="32" y="0"/>
                  </a:cxn>
                </a:cxnLst>
                <a:rect l="0" t="0" r="r" b="b"/>
                <a:pathLst>
                  <a:path w="60" h="56">
                    <a:moveTo>
                      <a:pt x="32" y="0"/>
                    </a:moveTo>
                    <a:cubicBezTo>
                      <a:pt x="14" y="4"/>
                      <a:pt x="6" y="2"/>
                      <a:pt x="0" y="20"/>
                    </a:cubicBezTo>
                    <a:cubicBezTo>
                      <a:pt x="7" y="50"/>
                      <a:pt x="22" y="47"/>
                      <a:pt x="48" y="56"/>
                    </a:cubicBezTo>
                    <a:cubicBezTo>
                      <a:pt x="51" y="48"/>
                      <a:pt x="53" y="40"/>
                      <a:pt x="56" y="32"/>
                    </a:cubicBezTo>
                    <a:cubicBezTo>
                      <a:pt x="57" y="28"/>
                      <a:pt x="60" y="20"/>
                      <a:pt x="60" y="20"/>
                    </a:cubicBezTo>
                    <a:cubicBezTo>
                      <a:pt x="55" y="0"/>
                      <a:pt x="52" y="0"/>
                      <a:pt x="32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6" name="Freeform 124"/>
              <p:cNvSpPr>
                <a:spLocks/>
              </p:cNvSpPr>
              <p:nvPr/>
            </p:nvSpPr>
            <p:spPr bwMode="auto">
              <a:xfrm>
                <a:off x="3777" y="2869"/>
                <a:ext cx="93" cy="112"/>
              </a:xfrm>
              <a:custGeom>
                <a:avLst/>
                <a:gdLst/>
                <a:ahLst/>
                <a:cxnLst>
                  <a:cxn ang="0">
                    <a:pos x="55" y="27"/>
                  </a:cxn>
                  <a:cxn ang="0">
                    <a:pos x="7" y="83"/>
                  </a:cxn>
                  <a:cxn ang="0">
                    <a:pos x="63" y="107"/>
                  </a:cxn>
                  <a:cxn ang="0">
                    <a:pos x="83" y="59"/>
                  </a:cxn>
                  <a:cxn ang="0">
                    <a:pos x="91" y="35"/>
                  </a:cxn>
                  <a:cxn ang="0">
                    <a:pos x="87" y="15"/>
                  </a:cxn>
                  <a:cxn ang="0">
                    <a:pos x="55" y="27"/>
                  </a:cxn>
                </a:cxnLst>
                <a:rect l="0" t="0" r="r" b="b"/>
                <a:pathLst>
                  <a:path w="93" h="112">
                    <a:moveTo>
                      <a:pt x="55" y="27"/>
                    </a:moveTo>
                    <a:cubicBezTo>
                      <a:pt x="0" y="34"/>
                      <a:pt x="22" y="37"/>
                      <a:pt x="7" y="83"/>
                    </a:cubicBezTo>
                    <a:cubicBezTo>
                      <a:pt x="14" y="112"/>
                      <a:pt x="31" y="104"/>
                      <a:pt x="63" y="107"/>
                    </a:cubicBezTo>
                    <a:cubicBezTo>
                      <a:pt x="73" y="92"/>
                      <a:pt x="77" y="76"/>
                      <a:pt x="83" y="59"/>
                    </a:cubicBezTo>
                    <a:cubicBezTo>
                      <a:pt x="86" y="51"/>
                      <a:pt x="91" y="35"/>
                      <a:pt x="91" y="35"/>
                    </a:cubicBezTo>
                    <a:cubicBezTo>
                      <a:pt x="90" y="28"/>
                      <a:pt x="93" y="18"/>
                      <a:pt x="87" y="15"/>
                    </a:cubicBezTo>
                    <a:cubicBezTo>
                      <a:pt x="58" y="0"/>
                      <a:pt x="55" y="33"/>
                      <a:pt x="55" y="2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7" name="Freeform 125"/>
              <p:cNvSpPr>
                <a:spLocks/>
              </p:cNvSpPr>
              <p:nvPr/>
            </p:nvSpPr>
            <p:spPr bwMode="auto">
              <a:xfrm>
                <a:off x="4501" y="2833"/>
                <a:ext cx="83" cy="127"/>
              </a:xfrm>
              <a:custGeom>
                <a:avLst/>
                <a:gdLst/>
                <a:ahLst/>
                <a:cxnLst>
                  <a:cxn ang="0">
                    <a:pos x="44" y="24"/>
                  </a:cxn>
                  <a:cxn ang="0">
                    <a:pos x="0" y="108"/>
                  </a:cxn>
                  <a:cxn ang="0">
                    <a:pos x="4" y="120"/>
                  </a:cxn>
                  <a:cxn ang="0">
                    <a:pos x="28" y="128"/>
                  </a:cxn>
                  <a:cxn ang="0">
                    <a:pos x="68" y="88"/>
                  </a:cxn>
                  <a:cxn ang="0">
                    <a:pos x="84" y="28"/>
                  </a:cxn>
                  <a:cxn ang="0">
                    <a:pos x="48" y="8"/>
                  </a:cxn>
                  <a:cxn ang="0">
                    <a:pos x="44" y="24"/>
                  </a:cxn>
                </a:cxnLst>
                <a:rect l="0" t="0" r="r" b="b"/>
                <a:pathLst>
                  <a:path w="84" h="128">
                    <a:moveTo>
                      <a:pt x="44" y="24"/>
                    </a:moveTo>
                    <a:cubicBezTo>
                      <a:pt x="34" y="53"/>
                      <a:pt x="17" y="82"/>
                      <a:pt x="0" y="108"/>
                    </a:cubicBezTo>
                    <a:cubicBezTo>
                      <a:pt x="1" y="112"/>
                      <a:pt x="1" y="118"/>
                      <a:pt x="4" y="120"/>
                    </a:cubicBezTo>
                    <a:cubicBezTo>
                      <a:pt x="11" y="125"/>
                      <a:pt x="28" y="128"/>
                      <a:pt x="28" y="128"/>
                    </a:cubicBezTo>
                    <a:cubicBezTo>
                      <a:pt x="61" y="120"/>
                      <a:pt x="44" y="104"/>
                      <a:pt x="68" y="88"/>
                    </a:cubicBezTo>
                    <a:cubicBezTo>
                      <a:pt x="82" y="67"/>
                      <a:pt x="81" y="56"/>
                      <a:pt x="84" y="28"/>
                    </a:cubicBezTo>
                    <a:cubicBezTo>
                      <a:pt x="78" y="0"/>
                      <a:pt x="75" y="3"/>
                      <a:pt x="48" y="8"/>
                    </a:cubicBezTo>
                    <a:cubicBezTo>
                      <a:pt x="44" y="21"/>
                      <a:pt x="44" y="16"/>
                      <a:pt x="44" y="2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8" name="Freeform 126"/>
              <p:cNvSpPr>
                <a:spLocks/>
              </p:cNvSpPr>
              <p:nvPr/>
            </p:nvSpPr>
            <p:spPr bwMode="auto">
              <a:xfrm>
                <a:off x="4069" y="2585"/>
                <a:ext cx="60" cy="94"/>
              </a:xfrm>
              <a:custGeom>
                <a:avLst/>
                <a:gdLst/>
                <a:ahLst/>
                <a:cxnLst>
                  <a:cxn ang="0">
                    <a:pos x="48" y="63"/>
                  </a:cxn>
                  <a:cxn ang="0">
                    <a:pos x="60" y="23"/>
                  </a:cxn>
                  <a:cxn ang="0">
                    <a:pos x="20" y="15"/>
                  </a:cxn>
                  <a:cxn ang="0">
                    <a:pos x="12" y="47"/>
                  </a:cxn>
                  <a:cxn ang="0">
                    <a:pos x="0" y="59"/>
                  </a:cxn>
                  <a:cxn ang="0">
                    <a:pos x="48" y="63"/>
                  </a:cxn>
                </a:cxnLst>
                <a:rect l="0" t="0" r="r" b="b"/>
                <a:pathLst>
                  <a:path w="60" h="95">
                    <a:moveTo>
                      <a:pt x="48" y="63"/>
                    </a:moveTo>
                    <a:cubicBezTo>
                      <a:pt x="51" y="49"/>
                      <a:pt x="60" y="23"/>
                      <a:pt x="60" y="23"/>
                    </a:cubicBezTo>
                    <a:cubicBezTo>
                      <a:pt x="53" y="3"/>
                      <a:pt x="57" y="0"/>
                      <a:pt x="20" y="15"/>
                    </a:cubicBezTo>
                    <a:cubicBezTo>
                      <a:pt x="10" y="19"/>
                      <a:pt x="17" y="37"/>
                      <a:pt x="12" y="47"/>
                    </a:cubicBezTo>
                    <a:cubicBezTo>
                      <a:pt x="9" y="52"/>
                      <a:pt x="4" y="55"/>
                      <a:pt x="0" y="59"/>
                    </a:cubicBezTo>
                    <a:cubicBezTo>
                      <a:pt x="8" y="91"/>
                      <a:pt x="32" y="95"/>
                      <a:pt x="48" y="63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9" name="Freeform 127"/>
              <p:cNvSpPr>
                <a:spLocks/>
              </p:cNvSpPr>
              <p:nvPr/>
            </p:nvSpPr>
            <p:spPr bwMode="auto">
              <a:xfrm>
                <a:off x="3671" y="2659"/>
                <a:ext cx="69" cy="76"/>
              </a:xfrm>
              <a:custGeom>
                <a:avLst/>
                <a:gdLst/>
                <a:ahLst/>
                <a:cxnLst>
                  <a:cxn ang="0">
                    <a:pos x="1" y="16"/>
                  </a:cxn>
                  <a:cxn ang="0">
                    <a:pos x="33" y="72"/>
                  </a:cxn>
                  <a:cxn ang="0">
                    <a:pos x="57" y="68"/>
                  </a:cxn>
                  <a:cxn ang="0">
                    <a:pos x="33" y="20"/>
                  </a:cxn>
                  <a:cxn ang="0">
                    <a:pos x="25" y="8"/>
                  </a:cxn>
                  <a:cxn ang="0">
                    <a:pos x="1" y="16"/>
                  </a:cxn>
                </a:cxnLst>
                <a:rect l="0" t="0" r="r" b="b"/>
                <a:pathLst>
                  <a:path w="69" h="75">
                    <a:moveTo>
                      <a:pt x="1" y="16"/>
                    </a:moveTo>
                    <a:cubicBezTo>
                      <a:pt x="25" y="24"/>
                      <a:pt x="27" y="50"/>
                      <a:pt x="33" y="72"/>
                    </a:cubicBezTo>
                    <a:cubicBezTo>
                      <a:pt x="41" y="71"/>
                      <a:pt x="53" y="75"/>
                      <a:pt x="57" y="68"/>
                    </a:cubicBezTo>
                    <a:cubicBezTo>
                      <a:pt x="69" y="47"/>
                      <a:pt x="49" y="25"/>
                      <a:pt x="33" y="20"/>
                    </a:cubicBezTo>
                    <a:cubicBezTo>
                      <a:pt x="30" y="16"/>
                      <a:pt x="30" y="10"/>
                      <a:pt x="25" y="8"/>
                    </a:cubicBezTo>
                    <a:cubicBezTo>
                      <a:pt x="0" y="0"/>
                      <a:pt x="11" y="37"/>
                      <a:pt x="1" y="16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sp>
          <p:nvSpPr>
            <p:cNvPr id="11" name="Freeform 128"/>
            <p:cNvSpPr>
              <a:spLocks/>
            </p:cNvSpPr>
            <p:nvPr/>
          </p:nvSpPr>
          <p:spPr bwMode="auto">
            <a:xfrm>
              <a:off x="6326182" y="3638544"/>
              <a:ext cx="73025" cy="73025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25" y="42"/>
                </a:cxn>
                <a:cxn ang="0">
                  <a:pos x="25" y="2"/>
                </a:cxn>
                <a:cxn ang="0">
                  <a:pos x="5" y="16"/>
                </a:cxn>
                <a:cxn ang="0">
                  <a:pos x="13" y="10"/>
                </a:cxn>
              </a:cxnLst>
              <a:rect l="0" t="0" r="r" b="b"/>
              <a:pathLst>
                <a:path w="44" h="42">
                  <a:moveTo>
                    <a:pt x="13" y="10"/>
                  </a:moveTo>
                  <a:cubicBezTo>
                    <a:pt x="20" y="20"/>
                    <a:pt x="18" y="32"/>
                    <a:pt x="25" y="42"/>
                  </a:cubicBezTo>
                  <a:cubicBezTo>
                    <a:pt x="44" y="37"/>
                    <a:pt x="43" y="8"/>
                    <a:pt x="25" y="2"/>
                  </a:cubicBezTo>
                  <a:cubicBezTo>
                    <a:pt x="9" y="4"/>
                    <a:pt x="0" y="0"/>
                    <a:pt x="5" y="16"/>
                  </a:cubicBezTo>
                  <a:cubicBezTo>
                    <a:pt x="12" y="14"/>
                    <a:pt x="10" y="16"/>
                    <a:pt x="13" y="1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12" name="Group 129"/>
            <p:cNvGrpSpPr>
              <a:grpSpLocks/>
            </p:cNvGrpSpPr>
            <p:nvPr/>
          </p:nvGrpSpPr>
          <p:grpSpPr bwMode="auto">
            <a:xfrm>
              <a:off x="5919825" y="3036882"/>
              <a:ext cx="906464" cy="1160460"/>
              <a:chOff x="3709" y="1932"/>
              <a:chExt cx="549" cy="678"/>
            </a:xfrm>
            <a:grpFill/>
          </p:grpSpPr>
          <p:grpSp>
            <p:nvGrpSpPr>
              <p:cNvPr id="85" name="Group 130"/>
              <p:cNvGrpSpPr>
                <a:grpSpLocks/>
              </p:cNvGrpSpPr>
              <p:nvPr/>
            </p:nvGrpSpPr>
            <p:grpSpPr bwMode="auto">
              <a:xfrm>
                <a:off x="3709" y="1932"/>
                <a:ext cx="549" cy="678"/>
                <a:chOff x="3709" y="1932"/>
                <a:chExt cx="549" cy="678"/>
              </a:xfrm>
              <a:grpFill/>
            </p:grpSpPr>
            <p:sp>
              <p:nvSpPr>
                <p:cNvPr id="88" name="Freeform 131"/>
                <p:cNvSpPr>
                  <a:spLocks/>
                </p:cNvSpPr>
                <p:nvPr/>
              </p:nvSpPr>
              <p:spPr bwMode="auto">
                <a:xfrm>
                  <a:off x="4159" y="2120"/>
                  <a:ext cx="65" cy="58"/>
                </a:xfrm>
                <a:custGeom>
                  <a:avLst/>
                  <a:gdLst/>
                  <a:ahLst/>
                  <a:cxnLst>
                    <a:cxn ang="0">
                      <a:pos x="35" y="2"/>
                    </a:cxn>
                    <a:cxn ang="0">
                      <a:pos x="11" y="20"/>
                    </a:cxn>
                    <a:cxn ang="0">
                      <a:pos x="29" y="58"/>
                    </a:cxn>
                    <a:cxn ang="0">
                      <a:pos x="45" y="56"/>
                    </a:cxn>
                    <a:cxn ang="0">
                      <a:pos x="55" y="40"/>
                    </a:cxn>
                    <a:cxn ang="0">
                      <a:pos x="51" y="0"/>
                    </a:cxn>
                    <a:cxn ang="0">
                      <a:pos x="35" y="2"/>
                    </a:cxn>
                  </a:cxnLst>
                  <a:rect l="0" t="0" r="r" b="b"/>
                  <a:pathLst>
                    <a:path w="65" h="59">
                      <a:moveTo>
                        <a:pt x="35" y="2"/>
                      </a:moveTo>
                      <a:cubicBezTo>
                        <a:pt x="26" y="5"/>
                        <a:pt x="18" y="13"/>
                        <a:pt x="11" y="20"/>
                      </a:cubicBezTo>
                      <a:cubicBezTo>
                        <a:pt x="0" y="54"/>
                        <a:pt x="12" y="46"/>
                        <a:pt x="29" y="58"/>
                      </a:cubicBezTo>
                      <a:cubicBezTo>
                        <a:pt x="34" y="57"/>
                        <a:pt x="40" y="59"/>
                        <a:pt x="45" y="56"/>
                      </a:cubicBezTo>
                      <a:cubicBezTo>
                        <a:pt x="52" y="52"/>
                        <a:pt x="44" y="44"/>
                        <a:pt x="55" y="40"/>
                      </a:cubicBezTo>
                      <a:cubicBezTo>
                        <a:pt x="64" y="27"/>
                        <a:pt x="65" y="9"/>
                        <a:pt x="51" y="0"/>
                      </a:cubicBezTo>
                      <a:cubicBezTo>
                        <a:pt x="32" y="2"/>
                        <a:pt x="27" y="2"/>
                        <a:pt x="35" y="2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89" name="Freeform 132"/>
                <p:cNvSpPr>
                  <a:spLocks/>
                </p:cNvSpPr>
                <p:nvPr/>
              </p:nvSpPr>
              <p:spPr bwMode="auto">
                <a:xfrm>
                  <a:off x="4071" y="2094"/>
                  <a:ext cx="12" cy="2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5" y="24"/>
                    </a:cxn>
                    <a:cxn ang="0">
                      <a:pos x="21" y="22"/>
                    </a:cxn>
                    <a:cxn ang="0">
                      <a:pos x="19" y="10"/>
                    </a:cxn>
                    <a:cxn ang="0">
                      <a:pos x="7" y="6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4" h="28">
                      <a:moveTo>
                        <a:pt x="3" y="0"/>
                      </a:moveTo>
                      <a:cubicBezTo>
                        <a:pt x="4" y="8"/>
                        <a:pt x="0" y="18"/>
                        <a:pt x="5" y="24"/>
                      </a:cubicBezTo>
                      <a:cubicBezTo>
                        <a:pt x="8" y="28"/>
                        <a:pt x="17" y="26"/>
                        <a:pt x="21" y="22"/>
                      </a:cubicBezTo>
                      <a:cubicBezTo>
                        <a:pt x="24" y="19"/>
                        <a:pt x="22" y="13"/>
                        <a:pt x="19" y="10"/>
                      </a:cubicBezTo>
                      <a:cubicBezTo>
                        <a:pt x="16" y="7"/>
                        <a:pt x="9" y="10"/>
                        <a:pt x="7" y="6"/>
                      </a:cubicBezTo>
                      <a:cubicBezTo>
                        <a:pt x="6" y="4"/>
                        <a:pt x="4" y="2"/>
                        <a:pt x="3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0" name="Freeform 133"/>
                <p:cNvSpPr>
                  <a:spLocks/>
                </p:cNvSpPr>
                <p:nvPr/>
              </p:nvSpPr>
              <p:spPr bwMode="auto">
                <a:xfrm>
                  <a:off x="4096" y="2008"/>
                  <a:ext cx="57" cy="59"/>
                </a:xfrm>
                <a:custGeom>
                  <a:avLst/>
                  <a:gdLst/>
                  <a:ahLst/>
                  <a:cxnLst>
                    <a:cxn ang="0">
                      <a:pos x="38" y="50"/>
                    </a:cxn>
                    <a:cxn ang="0">
                      <a:pos x="54" y="48"/>
                    </a:cxn>
                    <a:cxn ang="0">
                      <a:pos x="52" y="10"/>
                    </a:cxn>
                    <a:cxn ang="0">
                      <a:pos x="30" y="24"/>
                    </a:cxn>
                    <a:cxn ang="0">
                      <a:pos x="0" y="32"/>
                    </a:cxn>
                    <a:cxn ang="0">
                      <a:pos x="38" y="50"/>
                    </a:cxn>
                  </a:cxnLst>
                  <a:rect l="0" t="0" r="r" b="b"/>
                  <a:pathLst>
                    <a:path w="57" h="59">
                      <a:moveTo>
                        <a:pt x="38" y="50"/>
                      </a:moveTo>
                      <a:cubicBezTo>
                        <a:pt x="52" y="55"/>
                        <a:pt x="48" y="58"/>
                        <a:pt x="54" y="48"/>
                      </a:cubicBezTo>
                      <a:cubicBezTo>
                        <a:pt x="53" y="35"/>
                        <a:pt x="57" y="22"/>
                        <a:pt x="52" y="10"/>
                      </a:cubicBezTo>
                      <a:cubicBezTo>
                        <a:pt x="48" y="0"/>
                        <a:pt x="31" y="23"/>
                        <a:pt x="30" y="24"/>
                      </a:cubicBezTo>
                      <a:cubicBezTo>
                        <a:pt x="22" y="29"/>
                        <a:pt x="9" y="29"/>
                        <a:pt x="0" y="32"/>
                      </a:cubicBezTo>
                      <a:cubicBezTo>
                        <a:pt x="4" y="59"/>
                        <a:pt x="19" y="41"/>
                        <a:pt x="38" y="5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1" name="Freeform 134"/>
                <p:cNvSpPr>
                  <a:spLocks/>
                </p:cNvSpPr>
                <p:nvPr/>
              </p:nvSpPr>
              <p:spPr bwMode="auto">
                <a:xfrm>
                  <a:off x="4003" y="1932"/>
                  <a:ext cx="121" cy="80"/>
                </a:xfrm>
                <a:custGeom>
                  <a:avLst/>
                  <a:gdLst/>
                  <a:ahLst/>
                  <a:cxnLst>
                    <a:cxn ang="0">
                      <a:pos x="61" y="68"/>
                    </a:cxn>
                    <a:cxn ang="0">
                      <a:pos x="73" y="58"/>
                    </a:cxn>
                    <a:cxn ang="0">
                      <a:pos x="89" y="54"/>
                    </a:cxn>
                    <a:cxn ang="0">
                      <a:pos x="103" y="40"/>
                    </a:cxn>
                    <a:cxn ang="0">
                      <a:pos x="55" y="22"/>
                    </a:cxn>
                    <a:cxn ang="0">
                      <a:pos x="45" y="6"/>
                    </a:cxn>
                    <a:cxn ang="0">
                      <a:pos x="33" y="2"/>
                    </a:cxn>
                    <a:cxn ang="0">
                      <a:pos x="9" y="4"/>
                    </a:cxn>
                    <a:cxn ang="0">
                      <a:pos x="29" y="34"/>
                    </a:cxn>
                    <a:cxn ang="0">
                      <a:pos x="33" y="74"/>
                    </a:cxn>
                    <a:cxn ang="0">
                      <a:pos x="45" y="80"/>
                    </a:cxn>
                    <a:cxn ang="0">
                      <a:pos x="57" y="78"/>
                    </a:cxn>
                    <a:cxn ang="0">
                      <a:pos x="61" y="68"/>
                    </a:cxn>
                  </a:cxnLst>
                  <a:rect l="0" t="0" r="r" b="b"/>
                  <a:pathLst>
                    <a:path w="121" h="80">
                      <a:moveTo>
                        <a:pt x="61" y="68"/>
                      </a:moveTo>
                      <a:cubicBezTo>
                        <a:pt x="64" y="65"/>
                        <a:pt x="69" y="60"/>
                        <a:pt x="73" y="58"/>
                      </a:cubicBezTo>
                      <a:cubicBezTo>
                        <a:pt x="78" y="56"/>
                        <a:pt x="89" y="54"/>
                        <a:pt x="89" y="54"/>
                      </a:cubicBezTo>
                      <a:cubicBezTo>
                        <a:pt x="95" y="45"/>
                        <a:pt x="92" y="43"/>
                        <a:pt x="103" y="40"/>
                      </a:cubicBezTo>
                      <a:cubicBezTo>
                        <a:pt x="121" y="13"/>
                        <a:pt x="74" y="23"/>
                        <a:pt x="55" y="22"/>
                      </a:cubicBezTo>
                      <a:cubicBezTo>
                        <a:pt x="52" y="12"/>
                        <a:pt x="54" y="10"/>
                        <a:pt x="45" y="6"/>
                      </a:cubicBezTo>
                      <a:cubicBezTo>
                        <a:pt x="41" y="4"/>
                        <a:pt x="33" y="2"/>
                        <a:pt x="33" y="2"/>
                      </a:cubicBezTo>
                      <a:cubicBezTo>
                        <a:pt x="25" y="3"/>
                        <a:pt x="16" y="0"/>
                        <a:pt x="9" y="4"/>
                      </a:cubicBezTo>
                      <a:cubicBezTo>
                        <a:pt x="0" y="9"/>
                        <a:pt x="24" y="32"/>
                        <a:pt x="29" y="34"/>
                      </a:cubicBezTo>
                      <a:cubicBezTo>
                        <a:pt x="38" y="47"/>
                        <a:pt x="25" y="62"/>
                        <a:pt x="33" y="74"/>
                      </a:cubicBezTo>
                      <a:cubicBezTo>
                        <a:pt x="35" y="78"/>
                        <a:pt x="41" y="78"/>
                        <a:pt x="45" y="80"/>
                      </a:cubicBezTo>
                      <a:cubicBezTo>
                        <a:pt x="49" y="79"/>
                        <a:pt x="53" y="80"/>
                        <a:pt x="57" y="78"/>
                      </a:cubicBezTo>
                      <a:cubicBezTo>
                        <a:pt x="60" y="76"/>
                        <a:pt x="64" y="65"/>
                        <a:pt x="61" y="68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2" name="Freeform 135"/>
                <p:cNvSpPr>
                  <a:spLocks/>
                </p:cNvSpPr>
                <p:nvPr/>
              </p:nvSpPr>
              <p:spPr bwMode="auto">
                <a:xfrm>
                  <a:off x="3709" y="2021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21" y="1"/>
                    </a:cxn>
                    <a:cxn ang="0">
                      <a:pos x="9" y="19"/>
                    </a:cxn>
                    <a:cxn ang="0">
                      <a:pos x="21" y="39"/>
                    </a:cxn>
                    <a:cxn ang="0">
                      <a:pos x="27" y="11"/>
                    </a:cxn>
                    <a:cxn ang="0">
                      <a:pos x="21" y="1"/>
                    </a:cxn>
                  </a:cxnLst>
                  <a:rect l="0" t="0" r="r" b="b"/>
                  <a:pathLst>
                    <a:path w="36" h="39">
                      <a:moveTo>
                        <a:pt x="21" y="1"/>
                      </a:moveTo>
                      <a:cubicBezTo>
                        <a:pt x="19" y="10"/>
                        <a:pt x="17" y="14"/>
                        <a:pt x="9" y="19"/>
                      </a:cubicBezTo>
                      <a:cubicBezTo>
                        <a:pt x="0" y="33"/>
                        <a:pt x="9" y="36"/>
                        <a:pt x="21" y="39"/>
                      </a:cubicBezTo>
                      <a:cubicBezTo>
                        <a:pt x="36" y="36"/>
                        <a:pt x="35" y="23"/>
                        <a:pt x="27" y="11"/>
                      </a:cubicBezTo>
                      <a:cubicBezTo>
                        <a:pt x="19" y="0"/>
                        <a:pt x="21" y="15"/>
                        <a:pt x="21" y="1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3" name="Freeform 136"/>
                <p:cNvSpPr>
                  <a:spLocks/>
                </p:cNvSpPr>
                <p:nvPr/>
              </p:nvSpPr>
              <p:spPr bwMode="auto">
                <a:xfrm>
                  <a:off x="3760" y="2228"/>
                  <a:ext cx="47" cy="66"/>
                </a:xfrm>
                <a:custGeom>
                  <a:avLst/>
                  <a:gdLst/>
                  <a:ahLst/>
                  <a:cxnLst>
                    <a:cxn ang="0">
                      <a:pos x="36" y="12"/>
                    </a:cxn>
                    <a:cxn ang="0">
                      <a:pos x="6" y="12"/>
                    </a:cxn>
                    <a:cxn ang="0">
                      <a:pos x="8" y="32"/>
                    </a:cxn>
                    <a:cxn ang="0">
                      <a:pos x="28" y="66"/>
                    </a:cxn>
                    <a:cxn ang="0">
                      <a:pos x="28" y="38"/>
                    </a:cxn>
                    <a:cxn ang="0">
                      <a:pos x="36" y="12"/>
                    </a:cxn>
                  </a:cxnLst>
                  <a:rect l="0" t="0" r="r" b="b"/>
                  <a:pathLst>
                    <a:path w="47" h="66">
                      <a:moveTo>
                        <a:pt x="36" y="12"/>
                      </a:moveTo>
                      <a:cubicBezTo>
                        <a:pt x="28" y="0"/>
                        <a:pt x="16" y="5"/>
                        <a:pt x="6" y="12"/>
                      </a:cubicBezTo>
                      <a:cubicBezTo>
                        <a:pt x="0" y="20"/>
                        <a:pt x="3" y="24"/>
                        <a:pt x="8" y="32"/>
                      </a:cubicBezTo>
                      <a:cubicBezTo>
                        <a:pt x="10" y="55"/>
                        <a:pt x="9" y="60"/>
                        <a:pt x="28" y="66"/>
                      </a:cubicBezTo>
                      <a:cubicBezTo>
                        <a:pt x="47" y="62"/>
                        <a:pt x="32" y="51"/>
                        <a:pt x="28" y="38"/>
                      </a:cubicBezTo>
                      <a:cubicBezTo>
                        <a:pt x="31" y="24"/>
                        <a:pt x="40" y="27"/>
                        <a:pt x="36" y="12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4" name="Freeform 137"/>
                <p:cNvSpPr>
                  <a:spLocks/>
                </p:cNvSpPr>
                <p:nvPr/>
              </p:nvSpPr>
              <p:spPr bwMode="auto">
                <a:xfrm>
                  <a:off x="3954" y="2544"/>
                  <a:ext cx="27" cy="37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4" y="16"/>
                    </a:cxn>
                    <a:cxn ang="0">
                      <a:pos x="0" y="28"/>
                    </a:cxn>
                    <a:cxn ang="0">
                      <a:pos x="22" y="2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7" h="37">
                      <a:moveTo>
                        <a:pt x="20" y="0"/>
                      </a:moveTo>
                      <a:cubicBezTo>
                        <a:pt x="14" y="4"/>
                        <a:pt x="7" y="9"/>
                        <a:pt x="4" y="16"/>
                      </a:cubicBezTo>
                      <a:cubicBezTo>
                        <a:pt x="2" y="20"/>
                        <a:pt x="0" y="28"/>
                        <a:pt x="0" y="28"/>
                      </a:cubicBezTo>
                      <a:cubicBezTo>
                        <a:pt x="13" y="37"/>
                        <a:pt x="13" y="26"/>
                        <a:pt x="22" y="20"/>
                      </a:cubicBezTo>
                      <a:cubicBezTo>
                        <a:pt x="27" y="12"/>
                        <a:pt x="27" y="7"/>
                        <a:pt x="20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5" name="Freeform 138"/>
                <p:cNvSpPr>
                  <a:spLocks/>
                </p:cNvSpPr>
                <p:nvPr/>
              </p:nvSpPr>
              <p:spPr bwMode="auto">
                <a:xfrm>
                  <a:off x="4046" y="2590"/>
                  <a:ext cx="37" cy="20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30" y="20"/>
                    </a:cxn>
                    <a:cxn ang="0">
                      <a:pos x="32" y="6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7" h="20">
                      <a:moveTo>
                        <a:pt x="22" y="0"/>
                      </a:moveTo>
                      <a:cubicBezTo>
                        <a:pt x="0" y="5"/>
                        <a:pt x="21" y="14"/>
                        <a:pt x="30" y="20"/>
                      </a:cubicBezTo>
                      <a:cubicBezTo>
                        <a:pt x="33" y="15"/>
                        <a:pt x="37" y="12"/>
                        <a:pt x="32" y="6"/>
                      </a:cubicBezTo>
                      <a:cubicBezTo>
                        <a:pt x="30" y="3"/>
                        <a:pt x="18" y="0"/>
                        <a:pt x="22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6" name="Freeform 139"/>
                <p:cNvSpPr>
                  <a:spLocks/>
                </p:cNvSpPr>
                <p:nvPr/>
              </p:nvSpPr>
              <p:spPr bwMode="auto">
                <a:xfrm>
                  <a:off x="4223" y="2540"/>
                  <a:ext cx="35" cy="32"/>
                </a:xfrm>
                <a:custGeom>
                  <a:avLst/>
                  <a:gdLst/>
                  <a:ahLst/>
                  <a:cxnLst>
                    <a:cxn ang="0">
                      <a:pos x="25" y="2"/>
                    </a:cxn>
                    <a:cxn ang="0">
                      <a:pos x="7" y="12"/>
                    </a:cxn>
                    <a:cxn ang="0">
                      <a:pos x="35" y="20"/>
                    </a:cxn>
                    <a:cxn ang="0">
                      <a:pos x="33" y="6"/>
                    </a:cxn>
                    <a:cxn ang="0">
                      <a:pos x="17" y="6"/>
                    </a:cxn>
                    <a:cxn ang="0">
                      <a:pos x="25" y="2"/>
                    </a:cxn>
                  </a:cxnLst>
                  <a:rect l="0" t="0" r="r" b="b"/>
                  <a:pathLst>
                    <a:path w="35" h="34">
                      <a:moveTo>
                        <a:pt x="25" y="2"/>
                      </a:moveTo>
                      <a:cubicBezTo>
                        <a:pt x="19" y="6"/>
                        <a:pt x="13" y="8"/>
                        <a:pt x="7" y="12"/>
                      </a:cubicBezTo>
                      <a:cubicBezTo>
                        <a:pt x="0" y="34"/>
                        <a:pt x="23" y="22"/>
                        <a:pt x="35" y="20"/>
                      </a:cubicBezTo>
                      <a:cubicBezTo>
                        <a:pt x="34" y="15"/>
                        <a:pt x="35" y="10"/>
                        <a:pt x="33" y="6"/>
                      </a:cubicBezTo>
                      <a:cubicBezTo>
                        <a:pt x="30" y="0"/>
                        <a:pt x="19" y="8"/>
                        <a:pt x="17" y="6"/>
                      </a:cubicBezTo>
                      <a:cubicBezTo>
                        <a:pt x="15" y="4"/>
                        <a:pt x="22" y="3"/>
                        <a:pt x="25" y="2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7" name="Freeform 140"/>
                <p:cNvSpPr>
                  <a:spLocks/>
                </p:cNvSpPr>
                <p:nvPr/>
              </p:nvSpPr>
              <p:spPr bwMode="auto">
                <a:xfrm>
                  <a:off x="4083" y="2127"/>
                  <a:ext cx="43" cy="34"/>
                </a:xfrm>
                <a:custGeom>
                  <a:avLst/>
                  <a:gdLst/>
                  <a:ahLst/>
                  <a:cxnLst>
                    <a:cxn ang="0">
                      <a:pos x="31" y="5"/>
                    </a:cxn>
                    <a:cxn ang="0">
                      <a:pos x="7" y="13"/>
                    </a:cxn>
                    <a:cxn ang="0">
                      <a:pos x="35" y="23"/>
                    </a:cxn>
                    <a:cxn ang="0">
                      <a:pos x="31" y="5"/>
                    </a:cxn>
                  </a:cxnLst>
                  <a:rect l="0" t="0" r="r" b="b"/>
                  <a:pathLst>
                    <a:path w="43" h="34">
                      <a:moveTo>
                        <a:pt x="31" y="5"/>
                      </a:moveTo>
                      <a:cubicBezTo>
                        <a:pt x="21" y="7"/>
                        <a:pt x="15" y="7"/>
                        <a:pt x="7" y="13"/>
                      </a:cubicBezTo>
                      <a:cubicBezTo>
                        <a:pt x="0" y="34"/>
                        <a:pt x="21" y="25"/>
                        <a:pt x="35" y="23"/>
                      </a:cubicBezTo>
                      <a:cubicBezTo>
                        <a:pt x="43" y="0"/>
                        <a:pt x="38" y="19"/>
                        <a:pt x="31" y="5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8" name="Freeform 141"/>
                <p:cNvSpPr>
                  <a:spLocks/>
                </p:cNvSpPr>
                <p:nvPr/>
              </p:nvSpPr>
              <p:spPr bwMode="auto">
                <a:xfrm>
                  <a:off x="4018" y="2162"/>
                  <a:ext cx="48" cy="36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0" y="8"/>
                    </a:cxn>
                    <a:cxn ang="0">
                      <a:pos x="24" y="30"/>
                    </a:cxn>
                    <a:cxn ang="0">
                      <a:pos x="28" y="36"/>
                    </a:cxn>
                    <a:cxn ang="0">
                      <a:pos x="36" y="24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48" h="36">
                      <a:moveTo>
                        <a:pt x="44" y="0"/>
                      </a:moveTo>
                      <a:cubicBezTo>
                        <a:pt x="28" y="2"/>
                        <a:pt x="15" y="5"/>
                        <a:pt x="0" y="8"/>
                      </a:cubicBezTo>
                      <a:cubicBezTo>
                        <a:pt x="3" y="27"/>
                        <a:pt x="8" y="25"/>
                        <a:pt x="24" y="30"/>
                      </a:cubicBezTo>
                      <a:cubicBezTo>
                        <a:pt x="25" y="32"/>
                        <a:pt x="26" y="36"/>
                        <a:pt x="28" y="36"/>
                      </a:cubicBezTo>
                      <a:cubicBezTo>
                        <a:pt x="34" y="36"/>
                        <a:pt x="34" y="27"/>
                        <a:pt x="36" y="24"/>
                      </a:cubicBezTo>
                      <a:cubicBezTo>
                        <a:pt x="42" y="14"/>
                        <a:pt x="48" y="12"/>
                        <a:pt x="44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86" name="Freeform 142"/>
              <p:cNvSpPr>
                <a:spLocks/>
              </p:cNvSpPr>
              <p:nvPr/>
            </p:nvSpPr>
            <p:spPr bwMode="auto">
              <a:xfrm>
                <a:off x="3911" y="2036"/>
                <a:ext cx="49" cy="36"/>
              </a:xfrm>
              <a:custGeom>
                <a:avLst/>
                <a:gdLst/>
                <a:ahLst/>
                <a:cxnLst>
                  <a:cxn ang="0">
                    <a:pos x="19" y="28"/>
                  </a:cxn>
                  <a:cxn ang="0">
                    <a:pos x="43" y="16"/>
                  </a:cxn>
                  <a:cxn ang="0">
                    <a:pos x="39" y="0"/>
                  </a:cxn>
                  <a:cxn ang="0">
                    <a:pos x="3" y="20"/>
                  </a:cxn>
                  <a:cxn ang="0">
                    <a:pos x="11" y="36"/>
                  </a:cxn>
                  <a:cxn ang="0">
                    <a:pos x="19" y="28"/>
                  </a:cxn>
                </a:cxnLst>
                <a:rect l="0" t="0" r="r" b="b"/>
                <a:pathLst>
                  <a:path w="49" h="36">
                    <a:moveTo>
                      <a:pt x="19" y="28"/>
                    </a:moveTo>
                    <a:cubicBezTo>
                      <a:pt x="28" y="25"/>
                      <a:pt x="34" y="19"/>
                      <a:pt x="43" y="16"/>
                    </a:cubicBezTo>
                    <a:cubicBezTo>
                      <a:pt x="48" y="8"/>
                      <a:pt x="49" y="3"/>
                      <a:pt x="39" y="0"/>
                    </a:cubicBezTo>
                    <a:cubicBezTo>
                      <a:pt x="24" y="2"/>
                      <a:pt x="16" y="12"/>
                      <a:pt x="3" y="20"/>
                    </a:cubicBezTo>
                    <a:cubicBezTo>
                      <a:pt x="0" y="29"/>
                      <a:pt x="4" y="31"/>
                      <a:pt x="11" y="36"/>
                    </a:cubicBezTo>
                    <a:cubicBezTo>
                      <a:pt x="14" y="35"/>
                      <a:pt x="36" y="28"/>
                      <a:pt x="19" y="2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87" name="Freeform 143"/>
              <p:cNvSpPr>
                <a:spLocks/>
              </p:cNvSpPr>
              <p:nvPr/>
            </p:nvSpPr>
            <p:spPr bwMode="auto">
              <a:xfrm>
                <a:off x="3876" y="1960"/>
                <a:ext cx="56" cy="34"/>
              </a:xfrm>
              <a:custGeom>
                <a:avLst/>
                <a:gdLst/>
                <a:ahLst/>
                <a:cxnLst>
                  <a:cxn ang="0">
                    <a:pos x="26" y="28"/>
                  </a:cxn>
                  <a:cxn ang="0">
                    <a:pos x="52" y="20"/>
                  </a:cxn>
                  <a:cxn ang="0">
                    <a:pos x="46" y="0"/>
                  </a:cxn>
                  <a:cxn ang="0">
                    <a:pos x="24" y="2"/>
                  </a:cxn>
                  <a:cxn ang="0">
                    <a:pos x="6" y="16"/>
                  </a:cxn>
                  <a:cxn ang="0">
                    <a:pos x="22" y="32"/>
                  </a:cxn>
                  <a:cxn ang="0">
                    <a:pos x="26" y="28"/>
                  </a:cxn>
                </a:cxnLst>
                <a:rect l="0" t="0" r="r" b="b"/>
                <a:pathLst>
                  <a:path w="56" h="34">
                    <a:moveTo>
                      <a:pt x="26" y="28"/>
                    </a:moveTo>
                    <a:cubicBezTo>
                      <a:pt x="38" y="26"/>
                      <a:pt x="43" y="26"/>
                      <a:pt x="52" y="20"/>
                    </a:cubicBezTo>
                    <a:cubicBezTo>
                      <a:pt x="55" y="11"/>
                      <a:pt x="56" y="3"/>
                      <a:pt x="46" y="0"/>
                    </a:cubicBezTo>
                    <a:cubicBezTo>
                      <a:pt x="39" y="1"/>
                      <a:pt x="31" y="0"/>
                      <a:pt x="24" y="2"/>
                    </a:cubicBezTo>
                    <a:cubicBezTo>
                      <a:pt x="17" y="4"/>
                      <a:pt x="6" y="16"/>
                      <a:pt x="6" y="16"/>
                    </a:cubicBezTo>
                    <a:cubicBezTo>
                      <a:pt x="0" y="34"/>
                      <a:pt x="4" y="34"/>
                      <a:pt x="22" y="32"/>
                    </a:cubicBezTo>
                    <a:cubicBezTo>
                      <a:pt x="29" y="28"/>
                      <a:pt x="30" y="28"/>
                      <a:pt x="26" y="2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3" name="Group 144"/>
            <p:cNvGrpSpPr>
              <a:grpSpLocks/>
            </p:cNvGrpSpPr>
            <p:nvPr/>
          </p:nvGrpSpPr>
          <p:grpSpPr bwMode="auto">
            <a:xfrm>
              <a:off x="4243417" y="1143000"/>
              <a:ext cx="749299" cy="395287"/>
              <a:chOff x="3600" y="2452"/>
              <a:chExt cx="1347" cy="576"/>
            </a:xfrm>
            <a:grpFill/>
          </p:grpSpPr>
          <p:sp>
            <p:nvSpPr>
              <p:cNvPr id="74" name="Freeform 145"/>
              <p:cNvSpPr>
                <a:spLocks/>
              </p:cNvSpPr>
              <p:nvPr/>
            </p:nvSpPr>
            <p:spPr bwMode="auto">
              <a:xfrm>
                <a:off x="4065" y="2572"/>
                <a:ext cx="243" cy="155"/>
              </a:xfrm>
              <a:custGeom>
                <a:avLst/>
                <a:gdLst/>
                <a:ahLst/>
                <a:cxnLst>
                  <a:cxn ang="0">
                    <a:pos x="208" y="0"/>
                  </a:cxn>
                  <a:cxn ang="0">
                    <a:pos x="128" y="12"/>
                  </a:cxn>
                  <a:cxn ang="0">
                    <a:pos x="96" y="36"/>
                  </a:cxn>
                  <a:cxn ang="0">
                    <a:pos x="40" y="52"/>
                  </a:cxn>
                  <a:cxn ang="0">
                    <a:pos x="24" y="84"/>
                  </a:cxn>
                  <a:cxn ang="0">
                    <a:pos x="0" y="92"/>
                  </a:cxn>
                  <a:cxn ang="0">
                    <a:pos x="88" y="132"/>
                  </a:cxn>
                  <a:cxn ang="0">
                    <a:pos x="156" y="96"/>
                  </a:cxn>
                  <a:cxn ang="0">
                    <a:pos x="192" y="76"/>
                  </a:cxn>
                  <a:cxn ang="0">
                    <a:pos x="216" y="68"/>
                  </a:cxn>
                  <a:cxn ang="0">
                    <a:pos x="244" y="36"/>
                  </a:cxn>
                  <a:cxn ang="0">
                    <a:pos x="240" y="20"/>
                  </a:cxn>
                  <a:cxn ang="0">
                    <a:pos x="208" y="0"/>
                  </a:cxn>
                </a:cxnLst>
                <a:rect l="0" t="0" r="r" b="b"/>
                <a:pathLst>
                  <a:path w="245" h="155">
                    <a:moveTo>
                      <a:pt x="208" y="0"/>
                    </a:moveTo>
                    <a:cubicBezTo>
                      <a:pt x="181" y="3"/>
                      <a:pt x="155" y="9"/>
                      <a:pt x="128" y="12"/>
                    </a:cubicBezTo>
                    <a:cubicBezTo>
                      <a:pt x="112" y="17"/>
                      <a:pt x="111" y="29"/>
                      <a:pt x="96" y="36"/>
                    </a:cubicBezTo>
                    <a:cubicBezTo>
                      <a:pt x="78" y="44"/>
                      <a:pt x="59" y="48"/>
                      <a:pt x="40" y="52"/>
                    </a:cubicBezTo>
                    <a:cubicBezTo>
                      <a:pt x="36" y="73"/>
                      <a:pt x="42" y="76"/>
                      <a:pt x="24" y="84"/>
                    </a:cubicBezTo>
                    <a:cubicBezTo>
                      <a:pt x="16" y="87"/>
                      <a:pt x="0" y="92"/>
                      <a:pt x="0" y="92"/>
                    </a:cubicBezTo>
                    <a:cubicBezTo>
                      <a:pt x="7" y="155"/>
                      <a:pt x="14" y="136"/>
                      <a:pt x="88" y="132"/>
                    </a:cubicBezTo>
                    <a:cubicBezTo>
                      <a:pt x="95" y="91"/>
                      <a:pt x="118" y="100"/>
                      <a:pt x="156" y="96"/>
                    </a:cubicBezTo>
                    <a:cubicBezTo>
                      <a:pt x="174" y="78"/>
                      <a:pt x="163" y="86"/>
                      <a:pt x="192" y="76"/>
                    </a:cubicBezTo>
                    <a:cubicBezTo>
                      <a:pt x="200" y="73"/>
                      <a:pt x="216" y="68"/>
                      <a:pt x="216" y="68"/>
                    </a:cubicBezTo>
                    <a:cubicBezTo>
                      <a:pt x="225" y="55"/>
                      <a:pt x="235" y="49"/>
                      <a:pt x="244" y="36"/>
                    </a:cubicBezTo>
                    <a:cubicBezTo>
                      <a:pt x="243" y="31"/>
                      <a:pt x="245" y="23"/>
                      <a:pt x="240" y="20"/>
                    </a:cubicBezTo>
                    <a:cubicBezTo>
                      <a:pt x="240" y="20"/>
                      <a:pt x="188" y="20"/>
                      <a:pt x="20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5" name="Freeform 146"/>
              <p:cNvSpPr>
                <a:spLocks/>
              </p:cNvSpPr>
              <p:nvPr/>
            </p:nvSpPr>
            <p:spPr bwMode="auto">
              <a:xfrm>
                <a:off x="3797" y="2732"/>
                <a:ext cx="180" cy="155"/>
              </a:xfrm>
              <a:custGeom>
                <a:avLst/>
                <a:gdLst/>
                <a:ahLst/>
                <a:cxnLst>
                  <a:cxn ang="0">
                    <a:pos x="142" y="16"/>
                  </a:cxn>
                  <a:cxn ang="0">
                    <a:pos x="54" y="36"/>
                  </a:cxn>
                  <a:cxn ang="0">
                    <a:pos x="34" y="64"/>
                  </a:cxn>
                  <a:cxn ang="0">
                    <a:pos x="10" y="72"/>
                  </a:cxn>
                  <a:cxn ang="0">
                    <a:pos x="66" y="96"/>
                  </a:cxn>
                  <a:cxn ang="0">
                    <a:pos x="126" y="156"/>
                  </a:cxn>
                  <a:cxn ang="0">
                    <a:pos x="154" y="152"/>
                  </a:cxn>
                  <a:cxn ang="0">
                    <a:pos x="174" y="108"/>
                  </a:cxn>
                  <a:cxn ang="0">
                    <a:pos x="166" y="72"/>
                  </a:cxn>
                  <a:cxn ang="0">
                    <a:pos x="170" y="4"/>
                  </a:cxn>
                  <a:cxn ang="0">
                    <a:pos x="138" y="20"/>
                  </a:cxn>
                  <a:cxn ang="0">
                    <a:pos x="142" y="16"/>
                  </a:cxn>
                </a:cxnLst>
                <a:rect l="0" t="0" r="r" b="b"/>
                <a:pathLst>
                  <a:path w="180" h="156">
                    <a:moveTo>
                      <a:pt x="142" y="16"/>
                    </a:moveTo>
                    <a:cubicBezTo>
                      <a:pt x="112" y="24"/>
                      <a:pt x="85" y="32"/>
                      <a:pt x="54" y="36"/>
                    </a:cubicBezTo>
                    <a:cubicBezTo>
                      <a:pt x="34" y="43"/>
                      <a:pt x="43" y="36"/>
                      <a:pt x="34" y="64"/>
                    </a:cubicBezTo>
                    <a:cubicBezTo>
                      <a:pt x="31" y="72"/>
                      <a:pt x="10" y="72"/>
                      <a:pt x="10" y="72"/>
                    </a:cubicBezTo>
                    <a:cubicBezTo>
                      <a:pt x="0" y="103"/>
                      <a:pt x="46" y="94"/>
                      <a:pt x="66" y="96"/>
                    </a:cubicBezTo>
                    <a:cubicBezTo>
                      <a:pt x="86" y="126"/>
                      <a:pt x="87" y="148"/>
                      <a:pt x="126" y="156"/>
                    </a:cubicBezTo>
                    <a:cubicBezTo>
                      <a:pt x="135" y="155"/>
                      <a:pt x="146" y="156"/>
                      <a:pt x="154" y="152"/>
                    </a:cubicBezTo>
                    <a:cubicBezTo>
                      <a:pt x="167" y="146"/>
                      <a:pt x="145" y="118"/>
                      <a:pt x="174" y="108"/>
                    </a:cubicBezTo>
                    <a:cubicBezTo>
                      <a:pt x="180" y="91"/>
                      <a:pt x="171" y="88"/>
                      <a:pt x="166" y="72"/>
                    </a:cubicBezTo>
                    <a:cubicBezTo>
                      <a:pt x="169" y="45"/>
                      <a:pt x="175" y="29"/>
                      <a:pt x="170" y="4"/>
                    </a:cubicBezTo>
                    <a:cubicBezTo>
                      <a:pt x="153" y="6"/>
                      <a:pt x="138" y="0"/>
                      <a:pt x="138" y="20"/>
                    </a:cubicBezTo>
                    <a:cubicBezTo>
                      <a:pt x="138" y="22"/>
                      <a:pt x="141" y="17"/>
                      <a:pt x="142" y="16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6" name="Freeform 147"/>
              <p:cNvSpPr>
                <a:spLocks/>
              </p:cNvSpPr>
              <p:nvPr/>
            </p:nvSpPr>
            <p:spPr bwMode="auto">
              <a:xfrm>
                <a:off x="3600" y="2827"/>
                <a:ext cx="146" cy="111"/>
              </a:xfrm>
              <a:custGeom>
                <a:avLst/>
                <a:gdLst/>
                <a:ahLst/>
                <a:cxnLst>
                  <a:cxn ang="0">
                    <a:pos x="120" y="10"/>
                  </a:cxn>
                  <a:cxn ang="0">
                    <a:pos x="60" y="34"/>
                  </a:cxn>
                  <a:cxn ang="0">
                    <a:pos x="36" y="42"/>
                  </a:cxn>
                  <a:cxn ang="0">
                    <a:pos x="0" y="90"/>
                  </a:cxn>
                  <a:cxn ang="0">
                    <a:pos x="48" y="110"/>
                  </a:cxn>
                  <a:cxn ang="0">
                    <a:pos x="100" y="106"/>
                  </a:cxn>
                  <a:cxn ang="0">
                    <a:pos x="104" y="90"/>
                  </a:cxn>
                  <a:cxn ang="0">
                    <a:pos x="140" y="70"/>
                  </a:cxn>
                  <a:cxn ang="0">
                    <a:pos x="140" y="2"/>
                  </a:cxn>
                  <a:cxn ang="0">
                    <a:pos x="120" y="10"/>
                  </a:cxn>
                </a:cxnLst>
                <a:rect l="0" t="0" r="r" b="b"/>
                <a:pathLst>
                  <a:path w="146" h="112">
                    <a:moveTo>
                      <a:pt x="120" y="10"/>
                    </a:moveTo>
                    <a:cubicBezTo>
                      <a:pt x="100" y="17"/>
                      <a:pt x="81" y="27"/>
                      <a:pt x="60" y="34"/>
                    </a:cubicBezTo>
                    <a:cubicBezTo>
                      <a:pt x="52" y="37"/>
                      <a:pt x="36" y="42"/>
                      <a:pt x="36" y="42"/>
                    </a:cubicBezTo>
                    <a:cubicBezTo>
                      <a:pt x="24" y="59"/>
                      <a:pt x="11" y="73"/>
                      <a:pt x="0" y="90"/>
                    </a:cubicBezTo>
                    <a:cubicBezTo>
                      <a:pt x="16" y="101"/>
                      <a:pt x="32" y="99"/>
                      <a:pt x="48" y="110"/>
                    </a:cubicBezTo>
                    <a:cubicBezTo>
                      <a:pt x="65" y="109"/>
                      <a:pt x="84" y="112"/>
                      <a:pt x="100" y="106"/>
                    </a:cubicBezTo>
                    <a:cubicBezTo>
                      <a:pt x="105" y="104"/>
                      <a:pt x="101" y="95"/>
                      <a:pt x="104" y="90"/>
                    </a:cubicBezTo>
                    <a:cubicBezTo>
                      <a:pt x="110" y="81"/>
                      <a:pt x="131" y="76"/>
                      <a:pt x="140" y="70"/>
                    </a:cubicBezTo>
                    <a:cubicBezTo>
                      <a:pt x="146" y="38"/>
                      <a:pt x="146" y="34"/>
                      <a:pt x="140" y="2"/>
                    </a:cubicBezTo>
                    <a:cubicBezTo>
                      <a:pt x="114" y="6"/>
                      <a:pt x="110" y="0"/>
                      <a:pt x="120" y="1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7" name="Freeform 148"/>
              <p:cNvSpPr>
                <a:spLocks/>
              </p:cNvSpPr>
              <p:nvPr/>
            </p:nvSpPr>
            <p:spPr bwMode="auto">
              <a:xfrm>
                <a:off x="4413" y="2695"/>
                <a:ext cx="174" cy="118"/>
              </a:xfrm>
              <a:custGeom>
                <a:avLst/>
                <a:gdLst/>
                <a:ahLst/>
                <a:cxnLst>
                  <a:cxn ang="0">
                    <a:pos x="10" y="28"/>
                  </a:cxn>
                  <a:cxn ang="0">
                    <a:pos x="58" y="84"/>
                  </a:cxn>
                  <a:cxn ang="0">
                    <a:pos x="130" y="116"/>
                  </a:cxn>
                  <a:cxn ang="0">
                    <a:pos x="166" y="112"/>
                  </a:cxn>
                  <a:cxn ang="0">
                    <a:pos x="166" y="84"/>
                  </a:cxn>
                  <a:cxn ang="0">
                    <a:pos x="130" y="68"/>
                  </a:cxn>
                  <a:cxn ang="0">
                    <a:pos x="110" y="48"/>
                  </a:cxn>
                  <a:cxn ang="0">
                    <a:pos x="86" y="40"/>
                  </a:cxn>
                  <a:cxn ang="0">
                    <a:pos x="58" y="8"/>
                  </a:cxn>
                  <a:cxn ang="0">
                    <a:pos x="34" y="0"/>
                  </a:cxn>
                  <a:cxn ang="0">
                    <a:pos x="10" y="40"/>
                  </a:cxn>
                  <a:cxn ang="0">
                    <a:pos x="10" y="28"/>
                  </a:cxn>
                </a:cxnLst>
                <a:rect l="0" t="0" r="r" b="b"/>
                <a:pathLst>
                  <a:path w="174" h="116">
                    <a:moveTo>
                      <a:pt x="10" y="28"/>
                    </a:moveTo>
                    <a:cubicBezTo>
                      <a:pt x="25" y="50"/>
                      <a:pt x="35" y="69"/>
                      <a:pt x="58" y="84"/>
                    </a:cubicBezTo>
                    <a:cubicBezTo>
                      <a:pt x="79" y="115"/>
                      <a:pt x="91" y="112"/>
                      <a:pt x="130" y="116"/>
                    </a:cubicBezTo>
                    <a:cubicBezTo>
                      <a:pt x="142" y="115"/>
                      <a:pt x="155" y="116"/>
                      <a:pt x="166" y="112"/>
                    </a:cubicBezTo>
                    <a:cubicBezTo>
                      <a:pt x="174" y="109"/>
                      <a:pt x="168" y="86"/>
                      <a:pt x="166" y="84"/>
                    </a:cubicBezTo>
                    <a:cubicBezTo>
                      <a:pt x="161" y="78"/>
                      <a:pt x="137" y="70"/>
                      <a:pt x="130" y="68"/>
                    </a:cubicBezTo>
                    <a:cubicBezTo>
                      <a:pt x="123" y="57"/>
                      <a:pt x="123" y="54"/>
                      <a:pt x="110" y="48"/>
                    </a:cubicBezTo>
                    <a:cubicBezTo>
                      <a:pt x="102" y="45"/>
                      <a:pt x="86" y="40"/>
                      <a:pt x="86" y="40"/>
                    </a:cubicBezTo>
                    <a:cubicBezTo>
                      <a:pt x="75" y="29"/>
                      <a:pt x="72" y="14"/>
                      <a:pt x="58" y="8"/>
                    </a:cubicBezTo>
                    <a:cubicBezTo>
                      <a:pt x="50" y="5"/>
                      <a:pt x="34" y="0"/>
                      <a:pt x="34" y="0"/>
                    </a:cubicBezTo>
                    <a:cubicBezTo>
                      <a:pt x="8" y="5"/>
                      <a:pt x="0" y="11"/>
                      <a:pt x="10" y="40"/>
                    </a:cubicBezTo>
                    <a:cubicBezTo>
                      <a:pt x="11" y="44"/>
                      <a:pt x="10" y="32"/>
                      <a:pt x="10" y="2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8" name="Freeform 149"/>
              <p:cNvSpPr>
                <a:spLocks/>
              </p:cNvSpPr>
              <p:nvPr/>
            </p:nvSpPr>
            <p:spPr bwMode="auto">
              <a:xfrm>
                <a:off x="4311" y="2503"/>
                <a:ext cx="308" cy="104"/>
              </a:xfrm>
              <a:custGeom>
                <a:avLst/>
                <a:gdLst/>
                <a:ahLst/>
                <a:cxnLst>
                  <a:cxn ang="0">
                    <a:pos x="105" y="72"/>
                  </a:cxn>
                  <a:cxn ang="0">
                    <a:pos x="177" y="92"/>
                  </a:cxn>
                  <a:cxn ang="0">
                    <a:pos x="309" y="80"/>
                  </a:cxn>
                  <a:cxn ang="0">
                    <a:pos x="277" y="48"/>
                  </a:cxn>
                  <a:cxn ang="0">
                    <a:pos x="81" y="28"/>
                  </a:cxn>
                  <a:cxn ang="0">
                    <a:pos x="57" y="20"/>
                  </a:cxn>
                  <a:cxn ang="0">
                    <a:pos x="45" y="16"/>
                  </a:cxn>
                  <a:cxn ang="0">
                    <a:pos x="5" y="20"/>
                  </a:cxn>
                  <a:cxn ang="0">
                    <a:pos x="9" y="36"/>
                  </a:cxn>
                  <a:cxn ang="0">
                    <a:pos x="45" y="68"/>
                  </a:cxn>
                  <a:cxn ang="0">
                    <a:pos x="85" y="96"/>
                  </a:cxn>
                  <a:cxn ang="0">
                    <a:pos x="105" y="72"/>
                  </a:cxn>
                </a:cxnLst>
                <a:rect l="0" t="0" r="r" b="b"/>
                <a:pathLst>
                  <a:path w="309" h="104">
                    <a:moveTo>
                      <a:pt x="105" y="72"/>
                    </a:moveTo>
                    <a:cubicBezTo>
                      <a:pt x="135" y="62"/>
                      <a:pt x="151" y="83"/>
                      <a:pt x="177" y="92"/>
                    </a:cubicBezTo>
                    <a:cubicBezTo>
                      <a:pt x="224" y="88"/>
                      <a:pt x="260" y="83"/>
                      <a:pt x="309" y="80"/>
                    </a:cubicBezTo>
                    <a:cubicBezTo>
                      <a:pt x="304" y="59"/>
                      <a:pt x="298" y="53"/>
                      <a:pt x="277" y="48"/>
                    </a:cubicBezTo>
                    <a:cubicBezTo>
                      <a:pt x="205" y="0"/>
                      <a:pt x="263" y="32"/>
                      <a:pt x="81" y="28"/>
                    </a:cubicBezTo>
                    <a:cubicBezTo>
                      <a:pt x="73" y="25"/>
                      <a:pt x="65" y="23"/>
                      <a:pt x="57" y="20"/>
                    </a:cubicBezTo>
                    <a:cubicBezTo>
                      <a:pt x="53" y="19"/>
                      <a:pt x="45" y="16"/>
                      <a:pt x="45" y="16"/>
                    </a:cubicBezTo>
                    <a:cubicBezTo>
                      <a:pt x="32" y="17"/>
                      <a:pt x="17" y="13"/>
                      <a:pt x="5" y="20"/>
                    </a:cubicBezTo>
                    <a:cubicBezTo>
                      <a:pt x="0" y="23"/>
                      <a:pt x="6" y="31"/>
                      <a:pt x="9" y="36"/>
                    </a:cubicBezTo>
                    <a:cubicBezTo>
                      <a:pt x="18" y="49"/>
                      <a:pt x="45" y="68"/>
                      <a:pt x="45" y="68"/>
                    </a:cubicBezTo>
                    <a:cubicBezTo>
                      <a:pt x="50" y="104"/>
                      <a:pt x="50" y="102"/>
                      <a:pt x="85" y="96"/>
                    </a:cubicBezTo>
                    <a:cubicBezTo>
                      <a:pt x="92" y="76"/>
                      <a:pt x="97" y="88"/>
                      <a:pt x="105" y="72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9" name="Freeform 150"/>
              <p:cNvSpPr>
                <a:spLocks/>
              </p:cNvSpPr>
              <p:nvPr/>
            </p:nvSpPr>
            <p:spPr bwMode="auto">
              <a:xfrm>
                <a:off x="3777" y="2885"/>
                <a:ext cx="128" cy="79"/>
              </a:xfrm>
              <a:custGeom>
                <a:avLst/>
                <a:gdLst/>
                <a:ahLst/>
                <a:cxnLst>
                  <a:cxn ang="0">
                    <a:pos x="4" y="24"/>
                  </a:cxn>
                  <a:cxn ang="0">
                    <a:pos x="48" y="64"/>
                  </a:cxn>
                  <a:cxn ang="0">
                    <a:pos x="100" y="80"/>
                  </a:cxn>
                  <a:cxn ang="0">
                    <a:pos x="128" y="52"/>
                  </a:cxn>
                  <a:cxn ang="0">
                    <a:pos x="60" y="16"/>
                  </a:cxn>
                  <a:cxn ang="0">
                    <a:pos x="0" y="8"/>
                  </a:cxn>
                  <a:cxn ang="0">
                    <a:pos x="4" y="24"/>
                  </a:cxn>
                </a:cxnLst>
                <a:rect l="0" t="0" r="r" b="b"/>
                <a:pathLst>
                  <a:path w="128" h="80">
                    <a:moveTo>
                      <a:pt x="4" y="24"/>
                    </a:moveTo>
                    <a:cubicBezTo>
                      <a:pt x="21" y="35"/>
                      <a:pt x="30" y="56"/>
                      <a:pt x="48" y="64"/>
                    </a:cubicBezTo>
                    <a:cubicBezTo>
                      <a:pt x="65" y="71"/>
                      <a:pt x="83" y="74"/>
                      <a:pt x="100" y="80"/>
                    </a:cubicBezTo>
                    <a:cubicBezTo>
                      <a:pt x="121" y="75"/>
                      <a:pt x="117" y="69"/>
                      <a:pt x="128" y="52"/>
                    </a:cubicBezTo>
                    <a:cubicBezTo>
                      <a:pt x="120" y="14"/>
                      <a:pt x="96" y="20"/>
                      <a:pt x="60" y="16"/>
                    </a:cubicBezTo>
                    <a:cubicBezTo>
                      <a:pt x="36" y="0"/>
                      <a:pt x="32" y="4"/>
                      <a:pt x="0" y="8"/>
                    </a:cubicBezTo>
                    <a:cubicBezTo>
                      <a:pt x="4" y="29"/>
                      <a:pt x="4" y="35"/>
                      <a:pt x="4" y="2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80" name="Freeform 151"/>
              <p:cNvSpPr>
                <a:spLocks/>
              </p:cNvSpPr>
              <p:nvPr/>
            </p:nvSpPr>
            <p:spPr bwMode="auto">
              <a:xfrm>
                <a:off x="4505" y="2880"/>
                <a:ext cx="94" cy="67"/>
              </a:xfrm>
              <a:custGeom>
                <a:avLst/>
                <a:gdLst/>
                <a:ahLst/>
                <a:cxnLst>
                  <a:cxn ang="0">
                    <a:pos x="22" y="16"/>
                  </a:cxn>
                  <a:cxn ang="0">
                    <a:pos x="54" y="44"/>
                  </a:cxn>
                  <a:cxn ang="0">
                    <a:pos x="90" y="60"/>
                  </a:cxn>
                  <a:cxn ang="0">
                    <a:pos x="86" y="16"/>
                  </a:cxn>
                  <a:cxn ang="0">
                    <a:pos x="58" y="12"/>
                  </a:cxn>
                  <a:cxn ang="0">
                    <a:pos x="34" y="0"/>
                  </a:cxn>
                  <a:cxn ang="0">
                    <a:pos x="18" y="4"/>
                  </a:cxn>
                  <a:cxn ang="0">
                    <a:pos x="22" y="16"/>
                  </a:cxn>
                </a:cxnLst>
                <a:rect l="0" t="0" r="r" b="b"/>
                <a:pathLst>
                  <a:path w="94" h="66">
                    <a:moveTo>
                      <a:pt x="22" y="16"/>
                    </a:moveTo>
                    <a:cubicBezTo>
                      <a:pt x="30" y="28"/>
                      <a:pt x="54" y="44"/>
                      <a:pt x="54" y="44"/>
                    </a:cubicBezTo>
                    <a:cubicBezTo>
                      <a:pt x="61" y="66"/>
                      <a:pt x="68" y="64"/>
                      <a:pt x="90" y="60"/>
                    </a:cubicBezTo>
                    <a:cubicBezTo>
                      <a:pt x="89" y="45"/>
                      <a:pt x="94" y="28"/>
                      <a:pt x="86" y="16"/>
                    </a:cubicBezTo>
                    <a:cubicBezTo>
                      <a:pt x="81" y="8"/>
                      <a:pt x="67" y="14"/>
                      <a:pt x="58" y="12"/>
                    </a:cubicBezTo>
                    <a:cubicBezTo>
                      <a:pt x="46" y="10"/>
                      <a:pt x="44" y="7"/>
                      <a:pt x="34" y="0"/>
                    </a:cubicBezTo>
                    <a:cubicBezTo>
                      <a:pt x="29" y="1"/>
                      <a:pt x="22" y="1"/>
                      <a:pt x="18" y="4"/>
                    </a:cubicBezTo>
                    <a:cubicBezTo>
                      <a:pt x="0" y="19"/>
                      <a:pt x="18" y="16"/>
                      <a:pt x="22" y="16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81" name="Freeform 152"/>
              <p:cNvSpPr>
                <a:spLocks/>
              </p:cNvSpPr>
              <p:nvPr/>
            </p:nvSpPr>
            <p:spPr bwMode="auto">
              <a:xfrm>
                <a:off x="4856" y="2908"/>
                <a:ext cx="91" cy="120"/>
              </a:xfrm>
              <a:custGeom>
                <a:avLst/>
                <a:gdLst/>
                <a:ahLst/>
                <a:cxnLst>
                  <a:cxn ang="0">
                    <a:pos x="11" y="24"/>
                  </a:cxn>
                  <a:cxn ang="0">
                    <a:pos x="43" y="120"/>
                  </a:cxn>
                  <a:cxn ang="0">
                    <a:pos x="35" y="0"/>
                  </a:cxn>
                  <a:cxn ang="0">
                    <a:pos x="11" y="24"/>
                  </a:cxn>
                </a:cxnLst>
                <a:rect l="0" t="0" r="r" b="b"/>
                <a:pathLst>
                  <a:path w="90" h="120">
                    <a:moveTo>
                      <a:pt x="11" y="24"/>
                    </a:moveTo>
                    <a:cubicBezTo>
                      <a:pt x="28" y="49"/>
                      <a:pt x="9" y="109"/>
                      <a:pt x="43" y="120"/>
                    </a:cubicBezTo>
                    <a:cubicBezTo>
                      <a:pt x="90" y="108"/>
                      <a:pt x="82" y="16"/>
                      <a:pt x="35" y="0"/>
                    </a:cubicBezTo>
                    <a:cubicBezTo>
                      <a:pt x="16" y="3"/>
                      <a:pt x="0" y="3"/>
                      <a:pt x="11" y="2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82" name="Freeform 153"/>
              <p:cNvSpPr>
                <a:spLocks/>
              </p:cNvSpPr>
              <p:nvPr/>
            </p:nvSpPr>
            <p:spPr bwMode="auto">
              <a:xfrm>
                <a:off x="4844" y="2584"/>
                <a:ext cx="86" cy="104"/>
              </a:xfrm>
              <a:custGeom>
                <a:avLst/>
                <a:gdLst/>
                <a:ahLst/>
                <a:cxnLst>
                  <a:cxn ang="0">
                    <a:pos x="3" y="13"/>
                  </a:cxn>
                  <a:cxn ang="0">
                    <a:pos x="23" y="49"/>
                  </a:cxn>
                  <a:cxn ang="0">
                    <a:pos x="47" y="101"/>
                  </a:cxn>
                  <a:cxn ang="0">
                    <a:pos x="71" y="97"/>
                  </a:cxn>
                  <a:cxn ang="0">
                    <a:pos x="59" y="49"/>
                  </a:cxn>
                  <a:cxn ang="0">
                    <a:pos x="19" y="1"/>
                  </a:cxn>
                  <a:cxn ang="0">
                    <a:pos x="3" y="13"/>
                  </a:cxn>
                </a:cxnLst>
                <a:rect l="0" t="0" r="r" b="b"/>
                <a:pathLst>
                  <a:path w="85" h="104">
                    <a:moveTo>
                      <a:pt x="3" y="13"/>
                    </a:moveTo>
                    <a:cubicBezTo>
                      <a:pt x="21" y="41"/>
                      <a:pt x="16" y="28"/>
                      <a:pt x="23" y="49"/>
                    </a:cubicBezTo>
                    <a:cubicBezTo>
                      <a:pt x="27" y="78"/>
                      <a:pt x="28" y="82"/>
                      <a:pt x="47" y="101"/>
                    </a:cubicBezTo>
                    <a:cubicBezTo>
                      <a:pt x="55" y="100"/>
                      <a:pt x="67" y="104"/>
                      <a:pt x="71" y="97"/>
                    </a:cubicBezTo>
                    <a:cubicBezTo>
                      <a:pt x="85" y="70"/>
                      <a:pt x="66" y="66"/>
                      <a:pt x="59" y="49"/>
                    </a:cubicBezTo>
                    <a:cubicBezTo>
                      <a:pt x="48" y="23"/>
                      <a:pt x="48" y="11"/>
                      <a:pt x="19" y="1"/>
                    </a:cubicBezTo>
                    <a:cubicBezTo>
                      <a:pt x="0" y="6"/>
                      <a:pt x="3" y="0"/>
                      <a:pt x="3" y="13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83" name="Freeform 154"/>
              <p:cNvSpPr>
                <a:spLocks/>
              </p:cNvSpPr>
              <p:nvPr/>
            </p:nvSpPr>
            <p:spPr bwMode="auto">
              <a:xfrm>
                <a:off x="4619" y="2452"/>
                <a:ext cx="157" cy="69"/>
              </a:xfrm>
              <a:custGeom>
                <a:avLst/>
                <a:gdLst/>
                <a:ahLst/>
                <a:cxnLst>
                  <a:cxn ang="0">
                    <a:pos x="76" y="68"/>
                  </a:cxn>
                  <a:cxn ang="0">
                    <a:pos x="156" y="40"/>
                  </a:cxn>
                  <a:cxn ang="0">
                    <a:pos x="0" y="24"/>
                  </a:cxn>
                  <a:cxn ang="0">
                    <a:pos x="36" y="44"/>
                  </a:cxn>
                  <a:cxn ang="0">
                    <a:pos x="84" y="68"/>
                  </a:cxn>
                  <a:cxn ang="0">
                    <a:pos x="76" y="68"/>
                  </a:cxn>
                </a:cxnLst>
                <a:rect l="0" t="0" r="r" b="b"/>
                <a:pathLst>
                  <a:path w="156" h="70">
                    <a:moveTo>
                      <a:pt x="76" y="68"/>
                    </a:moveTo>
                    <a:cubicBezTo>
                      <a:pt x="114" y="42"/>
                      <a:pt x="106" y="45"/>
                      <a:pt x="156" y="40"/>
                    </a:cubicBezTo>
                    <a:cubicBezTo>
                      <a:pt x="146" y="0"/>
                      <a:pt x="24" y="23"/>
                      <a:pt x="0" y="24"/>
                    </a:cubicBezTo>
                    <a:cubicBezTo>
                      <a:pt x="6" y="43"/>
                      <a:pt x="17" y="40"/>
                      <a:pt x="36" y="44"/>
                    </a:cubicBezTo>
                    <a:cubicBezTo>
                      <a:pt x="46" y="51"/>
                      <a:pt x="79" y="63"/>
                      <a:pt x="84" y="68"/>
                    </a:cubicBezTo>
                    <a:cubicBezTo>
                      <a:pt x="86" y="70"/>
                      <a:pt x="79" y="68"/>
                      <a:pt x="76" y="6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84" name="Freeform 155"/>
              <p:cNvSpPr>
                <a:spLocks/>
              </p:cNvSpPr>
              <p:nvPr/>
            </p:nvSpPr>
            <p:spPr bwMode="auto">
              <a:xfrm>
                <a:off x="4228" y="2688"/>
                <a:ext cx="80" cy="86"/>
              </a:xfrm>
              <a:custGeom>
                <a:avLst/>
                <a:gdLst/>
                <a:ahLst/>
                <a:cxnLst>
                  <a:cxn ang="0">
                    <a:pos x="35" y="11"/>
                  </a:cxn>
                  <a:cxn ang="0">
                    <a:pos x="11" y="43"/>
                  </a:cxn>
                  <a:cxn ang="0">
                    <a:pos x="39" y="79"/>
                  </a:cxn>
                  <a:cxn ang="0">
                    <a:pos x="71" y="31"/>
                  </a:cxn>
                  <a:cxn ang="0">
                    <a:pos x="79" y="19"/>
                  </a:cxn>
                  <a:cxn ang="0">
                    <a:pos x="47" y="7"/>
                  </a:cxn>
                  <a:cxn ang="0">
                    <a:pos x="35" y="11"/>
                  </a:cxn>
                </a:cxnLst>
                <a:rect l="0" t="0" r="r" b="b"/>
                <a:pathLst>
                  <a:path w="79" h="85">
                    <a:moveTo>
                      <a:pt x="35" y="11"/>
                    </a:moveTo>
                    <a:cubicBezTo>
                      <a:pt x="30" y="26"/>
                      <a:pt x="20" y="30"/>
                      <a:pt x="11" y="43"/>
                    </a:cubicBezTo>
                    <a:cubicBezTo>
                      <a:pt x="6" y="80"/>
                      <a:pt x="0" y="85"/>
                      <a:pt x="39" y="79"/>
                    </a:cubicBezTo>
                    <a:cubicBezTo>
                      <a:pt x="44" y="58"/>
                      <a:pt x="58" y="50"/>
                      <a:pt x="71" y="31"/>
                    </a:cubicBezTo>
                    <a:cubicBezTo>
                      <a:pt x="74" y="27"/>
                      <a:pt x="79" y="19"/>
                      <a:pt x="79" y="19"/>
                    </a:cubicBezTo>
                    <a:cubicBezTo>
                      <a:pt x="73" y="0"/>
                      <a:pt x="65" y="2"/>
                      <a:pt x="47" y="7"/>
                    </a:cubicBezTo>
                    <a:cubicBezTo>
                      <a:pt x="34" y="16"/>
                      <a:pt x="35" y="20"/>
                      <a:pt x="35" y="1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sp>
          <p:nvSpPr>
            <p:cNvPr id="14" name="Freeform 158"/>
            <p:cNvSpPr>
              <a:spLocks/>
            </p:cNvSpPr>
            <p:nvPr/>
          </p:nvSpPr>
          <p:spPr bwMode="auto">
            <a:xfrm>
              <a:off x="3606798" y="3100382"/>
              <a:ext cx="52387" cy="57150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27" y="43"/>
                </a:cxn>
                <a:cxn ang="0">
                  <a:pos x="39" y="51"/>
                </a:cxn>
                <a:cxn ang="0">
                  <a:pos x="59" y="55"/>
                </a:cxn>
                <a:cxn ang="0">
                  <a:pos x="67" y="43"/>
                </a:cxn>
                <a:cxn ang="0">
                  <a:pos x="47" y="3"/>
                </a:cxn>
                <a:cxn ang="0">
                  <a:pos x="23" y="15"/>
                </a:cxn>
              </a:cxnLst>
              <a:rect l="0" t="0" r="r" b="b"/>
              <a:pathLst>
                <a:path w="67" h="74">
                  <a:moveTo>
                    <a:pt x="23" y="15"/>
                  </a:moveTo>
                  <a:cubicBezTo>
                    <a:pt x="0" y="23"/>
                    <a:pt x="12" y="35"/>
                    <a:pt x="27" y="43"/>
                  </a:cubicBezTo>
                  <a:cubicBezTo>
                    <a:pt x="31" y="45"/>
                    <a:pt x="35" y="48"/>
                    <a:pt x="39" y="51"/>
                  </a:cubicBezTo>
                  <a:cubicBezTo>
                    <a:pt x="46" y="72"/>
                    <a:pt x="49" y="74"/>
                    <a:pt x="59" y="55"/>
                  </a:cubicBezTo>
                  <a:cubicBezTo>
                    <a:pt x="61" y="51"/>
                    <a:pt x="64" y="47"/>
                    <a:pt x="67" y="43"/>
                  </a:cubicBezTo>
                  <a:cubicBezTo>
                    <a:pt x="60" y="0"/>
                    <a:pt x="57" y="33"/>
                    <a:pt x="47" y="3"/>
                  </a:cubicBezTo>
                  <a:cubicBezTo>
                    <a:pt x="39" y="6"/>
                    <a:pt x="23" y="21"/>
                    <a:pt x="23" y="1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5" name="Freeform 159"/>
            <p:cNvSpPr>
              <a:spLocks/>
            </p:cNvSpPr>
            <p:nvPr/>
          </p:nvSpPr>
          <p:spPr bwMode="auto">
            <a:xfrm>
              <a:off x="3670298" y="2844796"/>
              <a:ext cx="33337" cy="42862"/>
            </a:xfrm>
            <a:custGeom>
              <a:avLst/>
              <a:gdLst/>
              <a:ahLst/>
              <a:cxnLst>
                <a:cxn ang="0">
                  <a:pos x="32" y="1"/>
                </a:cxn>
                <a:cxn ang="0">
                  <a:pos x="12" y="5"/>
                </a:cxn>
                <a:cxn ang="0">
                  <a:pos x="4" y="29"/>
                </a:cxn>
                <a:cxn ang="0">
                  <a:pos x="0" y="41"/>
                </a:cxn>
                <a:cxn ang="0">
                  <a:pos x="36" y="57"/>
                </a:cxn>
                <a:cxn ang="0">
                  <a:pos x="32" y="1"/>
                </a:cxn>
              </a:cxnLst>
              <a:rect l="0" t="0" r="r" b="b"/>
              <a:pathLst>
                <a:path w="42" h="57">
                  <a:moveTo>
                    <a:pt x="32" y="1"/>
                  </a:moveTo>
                  <a:cubicBezTo>
                    <a:pt x="25" y="2"/>
                    <a:pt x="17" y="0"/>
                    <a:pt x="12" y="5"/>
                  </a:cubicBezTo>
                  <a:cubicBezTo>
                    <a:pt x="6" y="11"/>
                    <a:pt x="7" y="21"/>
                    <a:pt x="4" y="29"/>
                  </a:cubicBezTo>
                  <a:cubicBezTo>
                    <a:pt x="3" y="33"/>
                    <a:pt x="0" y="41"/>
                    <a:pt x="0" y="41"/>
                  </a:cubicBezTo>
                  <a:cubicBezTo>
                    <a:pt x="13" y="45"/>
                    <a:pt x="23" y="53"/>
                    <a:pt x="36" y="57"/>
                  </a:cubicBezTo>
                  <a:cubicBezTo>
                    <a:pt x="42" y="38"/>
                    <a:pt x="41" y="19"/>
                    <a:pt x="3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6" name="Freeform 160"/>
            <p:cNvSpPr>
              <a:spLocks/>
            </p:cNvSpPr>
            <p:nvPr/>
          </p:nvSpPr>
          <p:spPr bwMode="auto">
            <a:xfrm>
              <a:off x="3808410" y="2843208"/>
              <a:ext cx="39688" cy="36513"/>
            </a:xfrm>
            <a:custGeom>
              <a:avLst/>
              <a:gdLst/>
              <a:ahLst/>
              <a:cxnLst>
                <a:cxn ang="0">
                  <a:pos x="48" y="11"/>
                </a:cxn>
                <a:cxn ang="0">
                  <a:pos x="0" y="23"/>
                </a:cxn>
                <a:cxn ang="0">
                  <a:pos x="52" y="47"/>
                </a:cxn>
                <a:cxn ang="0">
                  <a:pos x="48" y="11"/>
                </a:cxn>
              </a:cxnLst>
              <a:rect l="0" t="0" r="r" b="b"/>
              <a:pathLst>
                <a:path w="52" h="47">
                  <a:moveTo>
                    <a:pt x="48" y="11"/>
                  </a:moveTo>
                  <a:cubicBezTo>
                    <a:pt x="28" y="4"/>
                    <a:pt x="8" y="0"/>
                    <a:pt x="0" y="23"/>
                  </a:cubicBezTo>
                  <a:cubicBezTo>
                    <a:pt x="8" y="46"/>
                    <a:pt x="31" y="40"/>
                    <a:pt x="52" y="47"/>
                  </a:cubicBezTo>
                  <a:cubicBezTo>
                    <a:pt x="48" y="16"/>
                    <a:pt x="48" y="28"/>
                    <a:pt x="48" y="1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7" name="Freeform 161"/>
            <p:cNvSpPr>
              <a:spLocks/>
            </p:cNvSpPr>
            <p:nvPr/>
          </p:nvSpPr>
          <p:spPr bwMode="auto">
            <a:xfrm>
              <a:off x="3754435" y="2792408"/>
              <a:ext cx="34925" cy="2381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32"/>
                </a:cxn>
                <a:cxn ang="0">
                  <a:pos x="19" y="0"/>
                </a:cxn>
              </a:cxnLst>
              <a:rect l="0" t="0" r="r" b="b"/>
              <a:pathLst>
                <a:path w="47" h="32">
                  <a:moveTo>
                    <a:pt x="19" y="0"/>
                  </a:moveTo>
                  <a:cubicBezTo>
                    <a:pt x="13" y="18"/>
                    <a:pt x="0" y="19"/>
                    <a:pt x="19" y="32"/>
                  </a:cubicBezTo>
                  <a:cubicBezTo>
                    <a:pt x="47" y="25"/>
                    <a:pt x="44" y="8"/>
                    <a:pt x="1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8" name="Freeform 162"/>
            <p:cNvSpPr>
              <a:spLocks/>
            </p:cNvSpPr>
            <p:nvPr/>
          </p:nvSpPr>
          <p:spPr bwMode="auto">
            <a:xfrm>
              <a:off x="3830635" y="2927346"/>
              <a:ext cx="30163" cy="3651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48"/>
                </a:cxn>
                <a:cxn ang="0">
                  <a:pos x="28" y="12"/>
                </a:cxn>
                <a:cxn ang="0">
                  <a:pos x="12" y="0"/>
                </a:cxn>
              </a:cxnLst>
              <a:rect l="0" t="0" r="r" b="b"/>
              <a:pathLst>
                <a:path w="40" h="48">
                  <a:moveTo>
                    <a:pt x="12" y="0"/>
                  </a:moveTo>
                  <a:cubicBezTo>
                    <a:pt x="8" y="21"/>
                    <a:pt x="0" y="31"/>
                    <a:pt x="12" y="48"/>
                  </a:cubicBezTo>
                  <a:cubicBezTo>
                    <a:pt x="30" y="43"/>
                    <a:pt x="40" y="34"/>
                    <a:pt x="28" y="12"/>
                  </a:cubicBezTo>
                  <a:cubicBezTo>
                    <a:pt x="25" y="6"/>
                    <a:pt x="17" y="5"/>
                    <a:pt x="12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9" name="Freeform 163"/>
            <p:cNvSpPr>
              <a:spLocks/>
            </p:cNvSpPr>
            <p:nvPr/>
          </p:nvSpPr>
          <p:spPr bwMode="auto">
            <a:xfrm>
              <a:off x="3905247" y="2941633"/>
              <a:ext cx="50800" cy="25400"/>
            </a:xfrm>
            <a:custGeom>
              <a:avLst/>
              <a:gdLst/>
              <a:ahLst/>
              <a:cxnLst>
                <a:cxn ang="0">
                  <a:pos x="38" y="7"/>
                </a:cxn>
                <a:cxn ang="0">
                  <a:pos x="54" y="35"/>
                </a:cxn>
                <a:cxn ang="0">
                  <a:pos x="38" y="7"/>
                </a:cxn>
              </a:cxnLst>
              <a:rect l="0" t="0" r="r" b="b"/>
              <a:pathLst>
                <a:path w="67" h="35">
                  <a:moveTo>
                    <a:pt x="38" y="7"/>
                  </a:moveTo>
                  <a:cubicBezTo>
                    <a:pt x="0" y="17"/>
                    <a:pt x="41" y="26"/>
                    <a:pt x="54" y="35"/>
                  </a:cubicBezTo>
                  <a:cubicBezTo>
                    <a:pt x="61" y="13"/>
                    <a:pt x="67" y="0"/>
                    <a:pt x="38" y="7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" name="Freeform 164"/>
            <p:cNvSpPr>
              <a:spLocks/>
            </p:cNvSpPr>
            <p:nvPr/>
          </p:nvSpPr>
          <p:spPr bwMode="auto">
            <a:xfrm>
              <a:off x="3897309" y="2773358"/>
              <a:ext cx="20638" cy="4603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36"/>
                </a:cxn>
                <a:cxn ang="0">
                  <a:pos x="28" y="32"/>
                </a:cxn>
                <a:cxn ang="0">
                  <a:pos x="20" y="0"/>
                </a:cxn>
              </a:cxnLst>
              <a:rect l="0" t="0" r="r" b="b"/>
              <a:pathLst>
                <a:path w="28" h="61">
                  <a:moveTo>
                    <a:pt x="20" y="0"/>
                  </a:moveTo>
                  <a:cubicBezTo>
                    <a:pt x="2" y="28"/>
                    <a:pt x="7" y="15"/>
                    <a:pt x="0" y="36"/>
                  </a:cubicBezTo>
                  <a:cubicBezTo>
                    <a:pt x="8" y="61"/>
                    <a:pt x="22" y="51"/>
                    <a:pt x="28" y="32"/>
                  </a:cubicBezTo>
                  <a:cubicBezTo>
                    <a:pt x="24" y="5"/>
                    <a:pt x="28" y="15"/>
                    <a:pt x="2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1" name="Freeform 165"/>
            <p:cNvSpPr>
              <a:spLocks/>
            </p:cNvSpPr>
            <p:nvPr/>
          </p:nvSpPr>
          <p:spPr bwMode="auto">
            <a:xfrm>
              <a:off x="3963984" y="2749546"/>
              <a:ext cx="46038" cy="46037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2" name="Freeform 166"/>
            <p:cNvSpPr>
              <a:spLocks/>
            </p:cNvSpPr>
            <p:nvPr/>
          </p:nvSpPr>
          <p:spPr bwMode="auto">
            <a:xfrm>
              <a:off x="3908422" y="2693983"/>
              <a:ext cx="38100" cy="39688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6" y="21"/>
                </a:cxn>
                <a:cxn ang="0">
                  <a:pos x="19" y="42"/>
                </a:cxn>
                <a:cxn ang="0">
                  <a:pos x="37" y="54"/>
                </a:cxn>
                <a:cxn ang="0">
                  <a:pos x="34" y="21"/>
                </a:cxn>
                <a:cxn ang="0">
                  <a:pos x="19" y="0"/>
                </a:cxn>
                <a:cxn ang="0">
                  <a:pos x="13" y="6"/>
                </a:cxn>
              </a:cxnLst>
              <a:rect l="0" t="0" r="r" b="b"/>
              <a:pathLst>
                <a:path w="50" h="54">
                  <a:moveTo>
                    <a:pt x="13" y="6"/>
                  </a:moveTo>
                  <a:cubicBezTo>
                    <a:pt x="0" y="26"/>
                    <a:pt x="9" y="5"/>
                    <a:pt x="16" y="21"/>
                  </a:cubicBezTo>
                  <a:cubicBezTo>
                    <a:pt x="19" y="27"/>
                    <a:pt x="15" y="36"/>
                    <a:pt x="19" y="42"/>
                  </a:cubicBezTo>
                  <a:cubicBezTo>
                    <a:pt x="23" y="48"/>
                    <a:pt x="37" y="54"/>
                    <a:pt x="37" y="54"/>
                  </a:cubicBezTo>
                  <a:cubicBezTo>
                    <a:pt x="47" y="40"/>
                    <a:pt x="50" y="31"/>
                    <a:pt x="34" y="21"/>
                  </a:cubicBezTo>
                  <a:cubicBezTo>
                    <a:pt x="27" y="0"/>
                    <a:pt x="34" y="5"/>
                    <a:pt x="19" y="0"/>
                  </a:cubicBezTo>
                  <a:cubicBezTo>
                    <a:pt x="12" y="10"/>
                    <a:pt x="13" y="13"/>
                    <a:pt x="13" y="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" name="Freeform 167"/>
            <p:cNvSpPr>
              <a:spLocks/>
            </p:cNvSpPr>
            <p:nvPr/>
          </p:nvSpPr>
          <p:spPr bwMode="auto">
            <a:xfrm>
              <a:off x="4029072" y="2817808"/>
              <a:ext cx="60325" cy="30163"/>
            </a:xfrm>
            <a:custGeom>
              <a:avLst/>
              <a:gdLst/>
              <a:ahLst/>
              <a:cxnLst>
                <a:cxn ang="0">
                  <a:pos x="27" y="10"/>
                </a:cxn>
                <a:cxn ang="0">
                  <a:pos x="42" y="40"/>
                </a:cxn>
                <a:cxn ang="0">
                  <a:pos x="60" y="7"/>
                </a:cxn>
                <a:cxn ang="0">
                  <a:pos x="33" y="1"/>
                </a:cxn>
                <a:cxn ang="0">
                  <a:pos x="27" y="10"/>
                </a:cxn>
              </a:cxnLst>
              <a:rect l="0" t="0" r="r" b="b"/>
              <a:pathLst>
                <a:path w="79" h="40">
                  <a:moveTo>
                    <a:pt x="27" y="10"/>
                  </a:moveTo>
                  <a:cubicBezTo>
                    <a:pt x="0" y="19"/>
                    <a:pt x="28" y="35"/>
                    <a:pt x="42" y="40"/>
                  </a:cubicBezTo>
                  <a:cubicBezTo>
                    <a:pt x="55" y="38"/>
                    <a:pt x="79" y="29"/>
                    <a:pt x="60" y="7"/>
                  </a:cubicBezTo>
                  <a:cubicBezTo>
                    <a:pt x="54" y="0"/>
                    <a:pt x="42" y="4"/>
                    <a:pt x="33" y="1"/>
                  </a:cubicBezTo>
                  <a:cubicBezTo>
                    <a:pt x="22" y="5"/>
                    <a:pt x="23" y="1"/>
                    <a:pt x="27" y="1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4" name="Freeform 168"/>
            <p:cNvSpPr>
              <a:spLocks/>
            </p:cNvSpPr>
            <p:nvPr/>
          </p:nvSpPr>
          <p:spPr bwMode="auto">
            <a:xfrm>
              <a:off x="4551359" y="3249607"/>
              <a:ext cx="146050" cy="77788"/>
            </a:xfrm>
            <a:custGeom>
              <a:avLst/>
              <a:gdLst/>
              <a:ahLst/>
              <a:cxnLst>
                <a:cxn ang="0">
                  <a:pos x="80" y="89"/>
                </a:cxn>
                <a:cxn ang="0">
                  <a:pos x="113" y="65"/>
                </a:cxn>
                <a:cxn ang="0">
                  <a:pos x="176" y="56"/>
                </a:cxn>
                <a:cxn ang="0">
                  <a:pos x="191" y="29"/>
                </a:cxn>
                <a:cxn ang="0">
                  <a:pos x="179" y="14"/>
                </a:cxn>
                <a:cxn ang="0">
                  <a:pos x="161" y="20"/>
                </a:cxn>
                <a:cxn ang="0">
                  <a:pos x="152" y="23"/>
                </a:cxn>
                <a:cxn ang="0">
                  <a:pos x="110" y="2"/>
                </a:cxn>
                <a:cxn ang="0">
                  <a:pos x="59" y="23"/>
                </a:cxn>
                <a:cxn ang="0">
                  <a:pos x="56" y="59"/>
                </a:cxn>
                <a:cxn ang="0">
                  <a:pos x="38" y="65"/>
                </a:cxn>
                <a:cxn ang="0">
                  <a:pos x="32" y="104"/>
                </a:cxn>
                <a:cxn ang="0">
                  <a:pos x="65" y="92"/>
                </a:cxn>
                <a:cxn ang="0">
                  <a:pos x="80" y="89"/>
                </a:cxn>
              </a:cxnLst>
              <a:rect l="0" t="0" r="r" b="b"/>
              <a:pathLst>
                <a:path w="191" h="104">
                  <a:moveTo>
                    <a:pt x="80" y="89"/>
                  </a:moveTo>
                  <a:cubicBezTo>
                    <a:pt x="85" y="65"/>
                    <a:pt x="92" y="72"/>
                    <a:pt x="113" y="65"/>
                  </a:cubicBezTo>
                  <a:cubicBezTo>
                    <a:pt x="125" y="47"/>
                    <a:pt x="155" y="59"/>
                    <a:pt x="176" y="56"/>
                  </a:cubicBezTo>
                  <a:cubicBezTo>
                    <a:pt x="182" y="47"/>
                    <a:pt x="185" y="38"/>
                    <a:pt x="191" y="29"/>
                  </a:cubicBezTo>
                  <a:cubicBezTo>
                    <a:pt x="189" y="21"/>
                    <a:pt x="191" y="13"/>
                    <a:pt x="179" y="14"/>
                  </a:cubicBezTo>
                  <a:cubicBezTo>
                    <a:pt x="173" y="15"/>
                    <a:pt x="167" y="18"/>
                    <a:pt x="161" y="20"/>
                  </a:cubicBezTo>
                  <a:cubicBezTo>
                    <a:pt x="158" y="21"/>
                    <a:pt x="152" y="23"/>
                    <a:pt x="152" y="23"/>
                  </a:cubicBezTo>
                  <a:cubicBezTo>
                    <a:pt x="128" y="19"/>
                    <a:pt x="131" y="9"/>
                    <a:pt x="110" y="2"/>
                  </a:cubicBezTo>
                  <a:cubicBezTo>
                    <a:pt x="76" y="5"/>
                    <a:pt x="75" y="0"/>
                    <a:pt x="59" y="23"/>
                  </a:cubicBezTo>
                  <a:cubicBezTo>
                    <a:pt x="58" y="35"/>
                    <a:pt x="61" y="48"/>
                    <a:pt x="56" y="59"/>
                  </a:cubicBezTo>
                  <a:cubicBezTo>
                    <a:pt x="53" y="65"/>
                    <a:pt x="38" y="65"/>
                    <a:pt x="38" y="65"/>
                  </a:cubicBezTo>
                  <a:cubicBezTo>
                    <a:pt x="25" y="78"/>
                    <a:pt x="0" y="83"/>
                    <a:pt x="32" y="104"/>
                  </a:cubicBezTo>
                  <a:cubicBezTo>
                    <a:pt x="45" y="101"/>
                    <a:pt x="52" y="95"/>
                    <a:pt x="65" y="92"/>
                  </a:cubicBezTo>
                  <a:cubicBezTo>
                    <a:pt x="70" y="91"/>
                    <a:pt x="80" y="89"/>
                    <a:pt x="80" y="8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5" name="Freeform 169"/>
            <p:cNvSpPr>
              <a:spLocks/>
            </p:cNvSpPr>
            <p:nvPr/>
          </p:nvSpPr>
          <p:spPr bwMode="auto">
            <a:xfrm>
              <a:off x="4387847" y="3255957"/>
              <a:ext cx="42862" cy="28575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36"/>
                </a:cxn>
                <a:cxn ang="0">
                  <a:pos x="40" y="33"/>
                </a:cxn>
                <a:cxn ang="0">
                  <a:pos x="19" y="0"/>
                </a:cxn>
              </a:cxnLst>
              <a:rect l="0" t="0" r="r" b="b"/>
              <a:pathLst>
                <a:path w="56" h="39">
                  <a:moveTo>
                    <a:pt x="19" y="0"/>
                  </a:moveTo>
                  <a:cubicBezTo>
                    <a:pt x="2" y="6"/>
                    <a:pt x="0" y="30"/>
                    <a:pt x="19" y="36"/>
                  </a:cubicBezTo>
                  <a:cubicBezTo>
                    <a:pt x="26" y="35"/>
                    <a:pt x="36" y="39"/>
                    <a:pt x="40" y="33"/>
                  </a:cubicBezTo>
                  <a:cubicBezTo>
                    <a:pt x="56" y="7"/>
                    <a:pt x="32" y="4"/>
                    <a:pt x="1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6" name="Freeform 170"/>
            <p:cNvSpPr>
              <a:spLocks/>
            </p:cNvSpPr>
            <p:nvPr/>
          </p:nvSpPr>
          <p:spPr bwMode="auto">
            <a:xfrm>
              <a:off x="4470397" y="3162295"/>
              <a:ext cx="46037" cy="60325"/>
            </a:xfrm>
            <a:custGeom>
              <a:avLst/>
              <a:gdLst/>
              <a:ahLst/>
              <a:cxnLst>
                <a:cxn ang="0">
                  <a:pos x="13" y="42"/>
                </a:cxn>
                <a:cxn ang="0">
                  <a:pos x="34" y="0"/>
                </a:cxn>
                <a:cxn ang="0">
                  <a:pos x="58" y="39"/>
                </a:cxn>
                <a:cxn ang="0">
                  <a:pos x="55" y="66"/>
                </a:cxn>
                <a:cxn ang="0">
                  <a:pos x="28" y="75"/>
                </a:cxn>
                <a:cxn ang="0">
                  <a:pos x="13" y="42"/>
                </a:cxn>
              </a:cxnLst>
              <a:rect l="0" t="0" r="r" b="b"/>
              <a:pathLst>
                <a:path w="60" h="78">
                  <a:moveTo>
                    <a:pt x="13" y="42"/>
                  </a:moveTo>
                  <a:cubicBezTo>
                    <a:pt x="15" y="26"/>
                    <a:pt x="17" y="6"/>
                    <a:pt x="34" y="0"/>
                  </a:cubicBezTo>
                  <a:cubicBezTo>
                    <a:pt x="59" y="5"/>
                    <a:pt x="54" y="18"/>
                    <a:pt x="58" y="39"/>
                  </a:cubicBezTo>
                  <a:cubicBezTo>
                    <a:pt x="57" y="48"/>
                    <a:pt x="60" y="58"/>
                    <a:pt x="55" y="66"/>
                  </a:cubicBezTo>
                  <a:cubicBezTo>
                    <a:pt x="50" y="74"/>
                    <a:pt x="28" y="75"/>
                    <a:pt x="28" y="75"/>
                  </a:cubicBezTo>
                  <a:cubicBezTo>
                    <a:pt x="0" y="70"/>
                    <a:pt x="9" y="78"/>
                    <a:pt x="13" y="4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7" name="Freeform 171"/>
            <p:cNvSpPr>
              <a:spLocks/>
            </p:cNvSpPr>
            <p:nvPr/>
          </p:nvSpPr>
          <p:spPr bwMode="auto">
            <a:xfrm>
              <a:off x="4110034" y="2813046"/>
              <a:ext cx="28575" cy="3016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5" y="36"/>
                </a:cxn>
                <a:cxn ang="0">
                  <a:pos x="26" y="33"/>
                </a:cxn>
                <a:cxn ang="0">
                  <a:pos x="8" y="0"/>
                </a:cxn>
              </a:cxnLst>
              <a:rect l="0" t="0" r="r" b="b"/>
              <a:pathLst>
                <a:path w="38" h="39">
                  <a:moveTo>
                    <a:pt x="8" y="0"/>
                  </a:moveTo>
                  <a:cubicBezTo>
                    <a:pt x="0" y="24"/>
                    <a:pt x="1" y="12"/>
                    <a:pt x="5" y="36"/>
                  </a:cubicBezTo>
                  <a:cubicBezTo>
                    <a:pt x="12" y="35"/>
                    <a:pt x="22" y="39"/>
                    <a:pt x="26" y="33"/>
                  </a:cubicBezTo>
                  <a:cubicBezTo>
                    <a:pt x="38" y="17"/>
                    <a:pt x="14" y="8"/>
                    <a:pt x="8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8" name="Freeform 172"/>
            <p:cNvSpPr>
              <a:spLocks/>
            </p:cNvSpPr>
            <p:nvPr/>
          </p:nvSpPr>
          <p:spPr bwMode="auto">
            <a:xfrm>
              <a:off x="4810122" y="3259132"/>
              <a:ext cx="46037" cy="42863"/>
            </a:xfrm>
            <a:custGeom>
              <a:avLst/>
              <a:gdLst/>
              <a:ahLst/>
              <a:cxnLst>
                <a:cxn ang="0">
                  <a:pos x="31" y="3"/>
                </a:cxn>
                <a:cxn ang="0">
                  <a:pos x="1" y="15"/>
                </a:cxn>
                <a:cxn ang="0">
                  <a:pos x="4" y="33"/>
                </a:cxn>
                <a:cxn ang="0">
                  <a:pos x="22" y="39"/>
                </a:cxn>
                <a:cxn ang="0">
                  <a:pos x="58" y="51"/>
                </a:cxn>
                <a:cxn ang="0">
                  <a:pos x="31" y="3"/>
                </a:cxn>
              </a:cxnLst>
              <a:rect l="0" t="0" r="r" b="b"/>
              <a:pathLst>
                <a:path w="61" h="55">
                  <a:moveTo>
                    <a:pt x="31" y="3"/>
                  </a:moveTo>
                  <a:cubicBezTo>
                    <a:pt x="23" y="4"/>
                    <a:pt x="3" y="0"/>
                    <a:pt x="1" y="15"/>
                  </a:cubicBezTo>
                  <a:cubicBezTo>
                    <a:pt x="0" y="21"/>
                    <a:pt x="0" y="28"/>
                    <a:pt x="4" y="33"/>
                  </a:cubicBezTo>
                  <a:cubicBezTo>
                    <a:pt x="8" y="38"/>
                    <a:pt x="22" y="39"/>
                    <a:pt x="22" y="39"/>
                  </a:cubicBezTo>
                  <a:cubicBezTo>
                    <a:pt x="36" y="53"/>
                    <a:pt x="37" y="55"/>
                    <a:pt x="58" y="51"/>
                  </a:cubicBezTo>
                  <a:cubicBezTo>
                    <a:pt x="56" y="23"/>
                    <a:pt x="61" y="3"/>
                    <a:pt x="31" y="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9" name="Freeform 173"/>
            <p:cNvSpPr>
              <a:spLocks/>
            </p:cNvSpPr>
            <p:nvPr/>
          </p:nvSpPr>
          <p:spPr bwMode="auto">
            <a:xfrm>
              <a:off x="4078284" y="2857496"/>
              <a:ext cx="276225" cy="285749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99" y="3"/>
                </a:cxn>
                <a:cxn ang="0">
                  <a:pos x="84" y="30"/>
                </a:cxn>
                <a:cxn ang="0">
                  <a:pos x="27" y="33"/>
                </a:cxn>
                <a:cxn ang="0">
                  <a:pos x="6" y="54"/>
                </a:cxn>
                <a:cxn ang="0">
                  <a:pos x="27" y="78"/>
                </a:cxn>
                <a:cxn ang="0">
                  <a:pos x="63" y="102"/>
                </a:cxn>
                <a:cxn ang="0">
                  <a:pos x="117" y="132"/>
                </a:cxn>
                <a:cxn ang="0">
                  <a:pos x="123" y="153"/>
                </a:cxn>
                <a:cxn ang="0">
                  <a:pos x="210" y="264"/>
                </a:cxn>
                <a:cxn ang="0">
                  <a:pos x="237" y="279"/>
                </a:cxn>
                <a:cxn ang="0">
                  <a:pos x="246" y="285"/>
                </a:cxn>
                <a:cxn ang="0">
                  <a:pos x="291" y="378"/>
                </a:cxn>
                <a:cxn ang="0">
                  <a:pos x="324" y="360"/>
                </a:cxn>
                <a:cxn ang="0">
                  <a:pos x="360" y="321"/>
                </a:cxn>
                <a:cxn ang="0">
                  <a:pos x="318" y="282"/>
                </a:cxn>
                <a:cxn ang="0">
                  <a:pos x="258" y="237"/>
                </a:cxn>
                <a:cxn ang="0">
                  <a:pos x="246" y="204"/>
                </a:cxn>
                <a:cxn ang="0">
                  <a:pos x="228" y="144"/>
                </a:cxn>
                <a:cxn ang="0">
                  <a:pos x="192" y="126"/>
                </a:cxn>
                <a:cxn ang="0">
                  <a:pos x="174" y="114"/>
                </a:cxn>
                <a:cxn ang="0">
                  <a:pos x="138" y="51"/>
                </a:cxn>
                <a:cxn ang="0">
                  <a:pos x="117" y="0"/>
                </a:cxn>
              </a:cxnLst>
              <a:rect l="0" t="0" r="r" b="b"/>
              <a:pathLst>
                <a:path w="360" h="378">
                  <a:moveTo>
                    <a:pt x="117" y="0"/>
                  </a:moveTo>
                  <a:cubicBezTo>
                    <a:pt x="111" y="1"/>
                    <a:pt x="104" y="0"/>
                    <a:pt x="99" y="3"/>
                  </a:cubicBezTo>
                  <a:cubicBezTo>
                    <a:pt x="86" y="11"/>
                    <a:pt x="116" y="28"/>
                    <a:pt x="84" y="30"/>
                  </a:cubicBezTo>
                  <a:cubicBezTo>
                    <a:pt x="65" y="31"/>
                    <a:pt x="46" y="32"/>
                    <a:pt x="27" y="33"/>
                  </a:cubicBezTo>
                  <a:cubicBezTo>
                    <a:pt x="16" y="40"/>
                    <a:pt x="17" y="47"/>
                    <a:pt x="6" y="54"/>
                  </a:cubicBezTo>
                  <a:cubicBezTo>
                    <a:pt x="0" y="73"/>
                    <a:pt x="11" y="74"/>
                    <a:pt x="27" y="78"/>
                  </a:cubicBezTo>
                  <a:cubicBezTo>
                    <a:pt x="45" y="96"/>
                    <a:pt x="35" y="96"/>
                    <a:pt x="63" y="102"/>
                  </a:cubicBezTo>
                  <a:cubicBezTo>
                    <a:pt x="80" y="114"/>
                    <a:pt x="97" y="125"/>
                    <a:pt x="117" y="132"/>
                  </a:cubicBezTo>
                  <a:cubicBezTo>
                    <a:pt x="119" y="137"/>
                    <a:pt x="123" y="148"/>
                    <a:pt x="123" y="153"/>
                  </a:cubicBezTo>
                  <a:cubicBezTo>
                    <a:pt x="130" y="267"/>
                    <a:pt x="103" y="259"/>
                    <a:pt x="210" y="264"/>
                  </a:cubicBezTo>
                  <a:cubicBezTo>
                    <a:pt x="226" y="269"/>
                    <a:pt x="216" y="265"/>
                    <a:pt x="237" y="279"/>
                  </a:cubicBezTo>
                  <a:cubicBezTo>
                    <a:pt x="240" y="281"/>
                    <a:pt x="246" y="285"/>
                    <a:pt x="246" y="285"/>
                  </a:cubicBezTo>
                  <a:cubicBezTo>
                    <a:pt x="291" y="352"/>
                    <a:pt x="212" y="369"/>
                    <a:pt x="291" y="378"/>
                  </a:cubicBezTo>
                  <a:cubicBezTo>
                    <a:pt x="309" y="375"/>
                    <a:pt x="318" y="377"/>
                    <a:pt x="324" y="360"/>
                  </a:cubicBezTo>
                  <a:cubicBezTo>
                    <a:pt x="328" y="320"/>
                    <a:pt x="328" y="327"/>
                    <a:pt x="360" y="321"/>
                  </a:cubicBezTo>
                  <a:cubicBezTo>
                    <a:pt x="356" y="279"/>
                    <a:pt x="353" y="287"/>
                    <a:pt x="318" y="282"/>
                  </a:cubicBezTo>
                  <a:cubicBezTo>
                    <a:pt x="293" y="274"/>
                    <a:pt x="281" y="245"/>
                    <a:pt x="258" y="237"/>
                  </a:cubicBezTo>
                  <a:cubicBezTo>
                    <a:pt x="242" y="221"/>
                    <a:pt x="253" y="235"/>
                    <a:pt x="246" y="204"/>
                  </a:cubicBezTo>
                  <a:cubicBezTo>
                    <a:pt x="242" y="184"/>
                    <a:pt x="233" y="164"/>
                    <a:pt x="228" y="144"/>
                  </a:cubicBezTo>
                  <a:cubicBezTo>
                    <a:pt x="224" y="129"/>
                    <a:pt x="202" y="132"/>
                    <a:pt x="192" y="126"/>
                  </a:cubicBezTo>
                  <a:cubicBezTo>
                    <a:pt x="186" y="122"/>
                    <a:pt x="174" y="114"/>
                    <a:pt x="174" y="114"/>
                  </a:cubicBezTo>
                  <a:cubicBezTo>
                    <a:pt x="160" y="94"/>
                    <a:pt x="155" y="68"/>
                    <a:pt x="138" y="51"/>
                  </a:cubicBezTo>
                  <a:cubicBezTo>
                    <a:pt x="133" y="36"/>
                    <a:pt x="111" y="12"/>
                    <a:pt x="117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0" name="Freeform 174"/>
            <p:cNvSpPr>
              <a:spLocks/>
            </p:cNvSpPr>
            <p:nvPr/>
          </p:nvSpPr>
          <p:spPr bwMode="auto">
            <a:xfrm>
              <a:off x="4348159" y="3097207"/>
              <a:ext cx="61913" cy="39688"/>
            </a:xfrm>
            <a:custGeom>
              <a:avLst/>
              <a:gdLst/>
              <a:ahLst/>
              <a:cxnLst>
                <a:cxn ang="0">
                  <a:pos x="54" y="5"/>
                </a:cxn>
                <a:cxn ang="0">
                  <a:pos x="21" y="8"/>
                </a:cxn>
                <a:cxn ang="0">
                  <a:pos x="60" y="50"/>
                </a:cxn>
                <a:cxn ang="0">
                  <a:pos x="54" y="5"/>
                </a:cxn>
              </a:cxnLst>
              <a:rect l="0" t="0" r="r" b="b"/>
              <a:pathLst>
                <a:path w="81" h="50">
                  <a:moveTo>
                    <a:pt x="54" y="5"/>
                  </a:moveTo>
                  <a:cubicBezTo>
                    <a:pt x="43" y="6"/>
                    <a:pt x="29" y="0"/>
                    <a:pt x="21" y="8"/>
                  </a:cubicBezTo>
                  <a:cubicBezTo>
                    <a:pt x="0" y="29"/>
                    <a:pt x="47" y="46"/>
                    <a:pt x="60" y="50"/>
                  </a:cubicBezTo>
                  <a:cubicBezTo>
                    <a:pt x="81" y="43"/>
                    <a:pt x="80" y="5"/>
                    <a:pt x="54" y="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1" name="Freeform 175"/>
            <p:cNvSpPr>
              <a:spLocks/>
            </p:cNvSpPr>
            <p:nvPr/>
          </p:nvSpPr>
          <p:spPr bwMode="auto">
            <a:xfrm>
              <a:off x="4090984" y="2241547"/>
              <a:ext cx="65088" cy="71437"/>
            </a:xfrm>
            <a:custGeom>
              <a:avLst/>
              <a:gdLst/>
              <a:ahLst/>
              <a:cxnLst>
                <a:cxn ang="0">
                  <a:pos x="24" y="9"/>
                </a:cxn>
                <a:cxn ang="0">
                  <a:pos x="0" y="54"/>
                </a:cxn>
                <a:cxn ang="0">
                  <a:pos x="33" y="72"/>
                </a:cxn>
                <a:cxn ang="0">
                  <a:pos x="66" y="87"/>
                </a:cxn>
                <a:cxn ang="0">
                  <a:pos x="87" y="81"/>
                </a:cxn>
                <a:cxn ang="0">
                  <a:pos x="51" y="0"/>
                </a:cxn>
                <a:cxn ang="0">
                  <a:pos x="24" y="9"/>
                </a:cxn>
              </a:cxnLst>
              <a:rect l="0" t="0" r="r" b="b"/>
              <a:pathLst>
                <a:path w="87" h="95">
                  <a:moveTo>
                    <a:pt x="24" y="9"/>
                  </a:moveTo>
                  <a:cubicBezTo>
                    <a:pt x="4" y="16"/>
                    <a:pt x="6" y="36"/>
                    <a:pt x="0" y="54"/>
                  </a:cubicBezTo>
                  <a:cubicBezTo>
                    <a:pt x="5" y="69"/>
                    <a:pt x="19" y="67"/>
                    <a:pt x="33" y="72"/>
                  </a:cubicBezTo>
                  <a:cubicBezTo>
                    <a:pt x="42" y="86"/>
                    <a:pt x="49" y="84"/>
                    <a:pt x="66" y="87"/>
                  </a:cubicBezTo>
                  <a:cubicBezTo>
                    <a:pt x="78" y="95"/>
                    <a:pt x="82" y="95"/>
                    <a:pt x="87" y="81"/>
                  </a:cubicBezTo>
                  <a:lnTo>
                    <a:pt x="51" y="0"/>
                  </a:lnTo>
                  <a:cubicBezTo>
                    <a:pt x="51" y="0"/>
                    <a:pt x="24" y="9"/>
                    <a:pt x="24" y="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2" name="Freeform 176"/>
            <p:cNvSpPr>
              <a:spLocks/>
            </p:cNvSpPr>
            <p:nvPr/>
          </p:nvSpPr>
          <p:spPr bwMode="auto">
            <a:xfrm>
              <a:off x="4624384" y="3868730"/>
              <a:ext cx="98425" cy="76200"/>
            </a:xfrm>
            <a:custGeom>
              <a:avLst/>
              <a:gdLst/>
              <a:ahLst/>
              <a:cxnLst>
                <a:cxn ang="0">
                  <a:pos x="129" y="38"/>
                </a:cxn>
                <a:cxn ang="0">
                  <a:pos x="42" y="2"/>
                </a:cxn>
                <a:cxn ang="0">
                  <a:pos x="0" y="20"/>
                </a:cxn>
                <a:cxn ang="0">
                  <a:pos x="18" y="47"/>
                </a:cxn>
                <a:cxn ang="0">
                  <a:pos x="21" y="65"/>
                </a:cxn>
                <a:cxn ang="0">
                  <a:pos x="48" y="77"/>
                </a:cxn>
                <a:cxn ang="0">
                  <a:pos x="108" y="101"/>
                </a:cxn>
                <a:cxn ang="0">
                  <a:pos x="129" y="38"/>
                </a:cxn>
              </a:cxnLst>
              <a:rect l="0" t="0" r="r" b="b"/>
              <a:pathLst>
                <a:path w="129" h="101">
                  <a:moveTo>
                    <a:pt x="129" y="38"/>
                  </a:moveTo>
                  <a:cubicBezTo>
                    <a:pt x="117" y="2"/>
                    <a:pt x="73" y="4"/>
                    <a:pt x="42" y="2"/>
                  </a:cubicBezTo>
                  <a:cubicBezTo>
                    <a:pt x="20" y="4"/>
                    <a:pt x="7" y="0"/>
                    <a:pt x="0" y="20"/>
                  </a:cubicBezTo>
                  <a:cubicBezTo>
                    <a:pt x="3" y="34"/>
                    <a:pt x="6" y="39"/>
                    <a:pt x="18" y="47"/>
                  </a:cubicBezTo>
                  <a:cubicBezTo>
                    <a:pt x="19" y="53"/>
                    <a:pt x="18" y="60"/>
                    <a:pt x="21" y="65"/>
                  </a:cubicBezTo>
                  <a:cubicBezTo>
                    <a:pt x="24" y="71"/>
                    <a:pt x="47" y="77"/>
                    <a:pt x="48" y="77"/>
                  </a:cubicBezTo>
                  <a:cubicBezTo>
                    <a:pt x="71" y="82"/>
                    <a:pt x="87" y="94"/>
                    <a:pt x="108" y="101"/>
                  </a:cubicBezTo>
                  <a:cubicBezTo>
                    <a:pt x="119" y="84"/>
                    <a:pt x="123" y="57"/>
                    <a:pt x="129" y="3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3" name="Freeform 177"/>
            <p:cNvSpPr>
              <a:spLocks/>
            </p:cNvSpPr>
            <p:nvPr/>
          </p:nvSpPr>
          <p:spPr bwMode="auto">
            <a:xfrm>
              <a:off x="4625972" y="3984618"/>
              <a:ext cx="73025" cy="68262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48" y="3"/>
                </a:cxn>
                <a:cxn ang="0">
                  <a:pos x="21" y="12"/>
                </a:cxn>
                <a:cxn ang="0">
                  <a:pos x="3" y="48"/>
                </a:cxn>
                <a:cxn ang="0">
                  <a:pos x="24" y="90"/>
                </a:cxn>
                <a:cxn ang="0">
                  <a:pos x="90" y="51"/>
                </a:cxn>
                <a:cxn ang="0">
                  <a:pos x="90" y="18"/>
                </a:cxn>
                <a:cxn ang="0">
                  <a:pos x="84" y="0"/>
                </a:cxn>
              </a:cxnLst>
              <a:rect l="0" t="0" r="r" b="b"/>
              <a:pathLst>
                <a:path w="95" h="90">
                  <a:moveTo>
                    <a:pt x="84" y="0"/>
                  </a:moveTo>
                  <a:cubicBezTo>
                    <a:pt x="72" y="1"/>
                    <a:pt x="60" y="1"/>
                    <a:pt x="48" y="3"/>
                  </a:cubicBezTo>
                  <a:cubicBezTo>
                    <a:pt x="39" y="5"/>
                    <a:pt x="21" y="12"/>
                    <a:pt x="21" y="12"/>
                  </a:cubicBezTo>
                  <a:cubicBezTo>
                    <a:pt x="14" y="23"/>
                    <a:pt x="7" y="36"/>
                    <a:pt x="3" y="48"/>
                  </a:cubicBezTo>
                  <a:cubicBezTo>
                    <a:pt x="6" y="79"/>
                    <a:pt x="0" y="82"/>
                    <a:pt x="24" y="90"/>
                  </a:cubicBezTo>
                  <a:cubicBezTo>
                    <a:pt x="64" y="87"/>
                    <a:pt x="68" y="84"/>
                    <a:pt x="90" y="51"/>
                  </a:cubicBezTo>
                  <a:cubicBezTo>
                    <a:pt x="94" y="35"/>
                    <a:pt x="95" y="38"/>
                    <a:pt x="90" y="18"/>
                  </a:cubicBezTo>
                  <a:cubicBezTo>
                    <a:pt x="89" y="12"/>
                    <a:pt x="84" y="0"/>
                    <a:pt x="8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4" name="Freeform 178"/>
            <p:cNvSpPr>
              <a:spLocks/>
            </p:cNvSpPr>
            <p:nvPr/>
          </p:nvSpPr>
          <p:spPr bwMode="auto">
            <a:xfrm>
              <a:off x="4122734" y="4089393"/>
              <a:ext cx="53975" cy="52387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5" name="Freeform 179"/>
            <p:cNvSpPr>
              <a:spLocks/>
            </p:cNvSpPr>
            <p:nvPr/>
          </p:nvSpPr>
          <p:spPr bwMode="auto">
            <a:xfrm>
              <a:off x="4257672" y="4173529"/>
              <a:ext cx="31750" cy="31750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35" y="43"/>
                </a:cxn>
                <a:cxn ang="0">
                  <a:pos x="17" y="1"/>
                </a:cxn>
                <a:cxn ang="0">
                  <a:pos x="5" y="19"/>
                </a:cxn>
              </a:cxnLst>
              <a:rect l="0" t="0" r="r" b="b"/>
              <a:pathLst>
                <a:path w="42" h="43">
                  <a:moveTo>
                    <a:pt x="5" y="19"/>
                  </a:moveTo>
                  <a:cubicBezTo>
                    <a:pt x="9" y="30"/>
                    <a:pt x="23" y="39"/>
                    <a:pt x="35" y="43"/>
                  </a:cubicBezTo>
                  <a:cubicBezTo>
                    <a:pt x="42" y="21"/>
                    <a:pt x="38" y="8"/>
                    <a:pt x="17" y="1"/>
                  </a:cubicBezTo>
                  <a:cubicBezTo>
                    <a:pt x="0" y="5"/>
                    <a:pt x="5" y="0"/>
                    <a:pt x="5" y="1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6" name="Freeform 180"/>
            <p:cNvSpPr>
              <a:spLocks/>
            </p:cNvSpPr>
            <p:nvPr/>
          </p:nvSpPr>
          <p:spPr bwMode="auto">
            <a:xfrm>
              <a:off x="4706934" y="3668706"/>
              <a:ext cx="23813" cy="3175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18"/>
                </a:cxn>
                <a:cxn ang="0">
                  <a:pos x="27" y="39"/>
                </a:cxn>
                <a:cxn ang="0">
                  <a:pos x="24" y="0"/>
                </a:cxn>
              </a:cxnLst>
              <a:rect l="0" t="0" r="r" b="b"/>
              <a:pathLst>
                <a:path w="31" h="44">
                  <a:moveTo>
                    <a:pt x="24" y="0"/>
                  </a:moveTo>
                  <a:cubicBezTo>
                    <a:pt x="10" y="3"/>
                    <a:pt x="5" y="4"/>
                    <a:pt x="0" y="18"/>
                  </a:cubicBezTo>
                  <a:cubicBezTo>
                    <a:pt x="4" y="44"/>
                    <a:pt x="3" y="44"/>
                    <a:pt x="27" y="39"/>
                  </a:cubicBezTo>
                  <a:cubicBezTo>
                    <a:pt x="31" y="24"/>
                    <a:pt x="28" y="14"/>
                    <a:pt x="2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7" name="Freeform 181"/>
            <p:cNvSpPr>
              <a:spLocks/>
            </p:cNvSpPr>
            <p:nvPr/>
          </p:nvSpPr>
          <p:spPr bwMode="auto">
            <a:xfrm>
              <a:off x="4686297" y="3706806"/>
              <a:ext cx="23812" cy="28575"/>
            </a:xfrm>
            <a:custGeom>
              <a:avLst/>
              <a:gdLst/>
              <a:ahLst/>
              <a:cxnLst>
                <a:cxn ang="0">
                  <a:pos x="7" y="2"/>
                </a:cxn>
                <a:cxn ang="0">
                  <a:pos x="13" y="36"/>
                </a:cxn>
                <a:cxn ang="0">
                  <a:pos x="31" y="12"/>
                </a:cxn>
                <a:cxn ang="0">
                  <a:pos x="29" y="4"/>
                </a:cxn>
                <a:cxn ang="0">
                  <a:pos x="17" y="0"/>
                </a:cxn>
                <a:cxn ang="0">
                  <a:pos x="7" y="2"/>
                </a:cxn>
              </a:cxnLst>
              <a:rect l="0" t="0" r="r" b="b"/>
              <a:pathLst>
                <a:path w="32" h="36">
                  <a:moveTo>
                    <a:pt x="7" y="2"/>
                  </a:moveTo>
                  <a:cubicBezTo>
                    <a:pt x="3" y="15"/>
                    <a:pt x="0" y="27"/>
                    <a:pt x="13" y="36"/>
                  </a:cubicBezTo>
                  <a:cubicBezTo>
                    <a:pt x="32" y="33"/>
                    <a:pt x="28" y="30"/>
                    <a:pt x="31" y="12"/>
                  </a:cubicBezTo>
                  <a:cubicBezTo>
                    <a:pt x="30" y="9"/>
                    <a:pt x="31" y="6"/>
                    <a:pt x="29" y="4"/>
                  </a:cubicBezTo>
                  <a:cubicBezTo>
                    <a:pt x="26" y="1"/>
                    <a:pt x="17" y="0"/>
                    <a:pt x="17" y="0"/>
                  </a:cubicBezTo>
                  <a:cubicBezTo>
                    <a:pt x="4" y="2"/>
                    <a:pt x="1" y="2"/>
                    <a:pt x="7" y="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8" name="Freeform 182"/>
            <p:cNvSpPr>
              <a:spLocks/>
            </p:cNvSpPr>
            <p:nvPr/>
          </p:nvSpPr>
          <p:spPr bwMode="auto">
            <a:xfrm>
              <a:off x="4491034" y="3705219"/>
              <a:ext cx="198438" cy="82550"/>
            </a:xfrm>
            <a:custGeom>
              <a:avLst/>
              <a:gdLst/>
              <a:ahLst/>
              <a:cxnLst>
                <a:cxn ang="0">
                  <a:pos x="22" y="32"/>
                </a:cxn>
                <a:cxn ang="0">
                  <a:pos x="52" y="42"/>
                </a:cxn>
                <a:cxn ang="0">
                  <a:pos x="76" y="60"/>
                </a:cxn>
                <a:cxn ang="0">
                  <a:pos x="106" y="80"/>
                </a:cxn>
                <a:cxn ang="0">
                  <a:pos x="120" y="68"/>
                </a:cxn>
                <a:cxn ang="0">
                  <a:pos x="162" y="68"/>
                </a:cxn>
                <a:cxn ang="0">
                  <a:pos x="180" y="60"/>
                </a:cxn>
                <a:cxn ang="0">
                  <a:pos x="202" y="62"/>
                </a:cxn>
                <a:cxn ang="0">
                  <a:pos x="216" y="84"/>
                </a:cxn>
                <a:cxn ang="0">
                  <a:pos x="228" y="102"/>
                </a:cxn>
                <a:cxn ang="0">
                  <a:pos x="232" y="108"/>
                </a:cxn>
                <a:cxn ang="0">
                  <a:pos x="248" y="106"/>
                </a:cxn>
                <a:cxn ang="0">
                  <a:pos x="252" y="92"/>
                </a:cxn>
                <a:cxn ang="0">
                  <a:pos x="258" y="74"/>
                </a:cxn>
                <a:cxn ang="0">
                  <a:pos x="246" y="56"/>
                </a:cxn>
                <a:cxn ang="0">
                  <a:pos x="238" y="38"/>
                </a:cxn>
                <a:cxn ang="0">
                  <a:pos x="236" y="26"/>
                </a:cxn>
                <a:cxn ang="0">
                  <a:pos x="196" y="14"/>
                </a:cxn>
                <a:cxn ang="0">
                  <a:pos x="164" y="22"/>
                </a:cxn>
                <a:cxn ang="0">
                  <a:pos x="152" y="40"/>
                </a:cxn>
                <a:cxn ang="0">
                  <a:pos x="74" y="34"/>
                </a:cxn>
                <a:cxn ang="0">
                  <a:pos x="64" y="32"/>
                </a:cxn>
                <a:cxn ang="0">
                  <a:pos x="58" y="14"/>
                </a:cxn>
                <a:cxn ang="0">
                  <a:pos x="42" y="12"/>
                </a:cxn>
                <a:cxn ang="0">
                  <a:pos x="18" y="0"/>
                </a:cxn>
                <a:cxn ang="0">
                  <a:pos x="2" y="22"/>
                </a:cxn>
                <a:cxn ang="0">
                  <a:pos x="16" y="30"/>
                </a:cxn>
                <a:cxn ang="0">
                  <a:pos x="22" y="32"/>
                </a:cxn>
              </a:cxnLst>
              <a:rect l="0" t="0" r="r" b="b"/>
              <a:pathLst>
                <a:path w="258" h="108">
                  <a:moveTo>
                    <a:pt x="22" y="32"/>
                  </a:moveTo>
                  <a:cubicBezTo>
                    <a:pt x="33" y="36"/>
                    <a:pt x="40" y="40"/>
                    <a:pt x="52" y="42"/>
                  </a:cubicBezTo>
                  <a:cubicBezTo>
                    <a:pt x="61" y="51"/>
                    <a:pt x="65" y="56"/>
                    <a:pt x="76" y="60"/>
                  </a:cubicBezTo>
                  <a:cubicBezTo>
                    <a:pt x="84" y="68"/>
                    <a:pt x="95" y="76"/>
                    <a:pt x="106" y="80"/>
                  </a:cubicBezTo>
                  <a:cubicBezTo>
                    <a:pt x="116" y="77"/>
                    <a:pt x="110" y="71"/>
                    <a:pt x="120" y="68"/>
                  </a:cubicBezTo>
                  <a:cubicBezTo>
                    <a:pt x="138" y="70"/>
                    <a:pt x="142" y="72"/>
                    <a:pt x="162" y="68"/>
                  </a:cubicBezTo>
                  <a:cubicBezTo>
                    <a:pt x="168" y="67"/>
                    <a:pt x="180" y="60"/>
                    <a:pt x="180" y="60"/>
                  </a:cubicBezTo>
                  <a:cubicBezTo>
                    <a:pt x="187" y="61"/>
                    <a:pt x="195" y="60"/>
                    <a:pt x="202" y="62"/>
                  </a:cubicBezTo>
                  <a:cubicBezTo>
                    <a:pt x="208" y="64"/>
                    <a:pt x="209" y="79"/>
                    <a:pt x="216" y="84"/>
                  </a:cubicBezTo>
                  <a:cubicBezTo>
                    <a:pt x="220" y="90"/>
                    <a:pt x="224" y="96"/>
                    <a:pt x="228" y="102"/>
                  </a:cubicBezTo>
                  <a:cubicBezTo>
                    <a:pt x="229" y="104"/>
                    <a:pt x="232" y="108"/>
                    <a:pt x="232" y="108"/>
                  </a:cubicBezTo>
                  <a:cubicBezTo>
                    <a:pt x="237" y="107"/>
                    <a:pt x="243" y="108"/>
                    <a:pt x="248" y="106"/>
                  </a:cubicBezTo>
                  <a:cubicBezTo>
                    <a:pt x="252" y="104"/>
                    <a:pt x="251" y="97"/>
                    <a:pt x="252" y="92"/>
                  </a:cubicBezTo>
                  <a:cubicBezTo>
                    <a:pt x="254" y="86"/>
                    <a:pt x="258" y="74"/>
                    <a:pt x="258" y="74"/>
                  </a:cubicBezTo>
                  <a:cubicBezTo>
                    <a:pt x="256" y="65"/>
                    <a:pt x="254" y="61"/>
                    <a:pt x="246" y="56"/>
                  </a:cubicBezTo>
                  <a:cubicBezTo>
                    <a:pt x="244" y="50"/>
                    <a:pt x="239" y="45"/>
                    <a:pt x="238" y="38"/>
                  </a:cubicBezTo>
                  <a:cubicBezTo>
                    <a:pt x="237" y="34"/>
                    <a:pt x="238" y="29"/>
                    <a:pt x="236" y="26"/>
                  </a:cubicBezTo>
                  <a:cubicBezTo>
                    <a:pt x="235" y="25"/>
                    <a:pt x="203" y="16"/>
                    <a:pt x="196" y="14"/>
                  </a:cubicBezTo>
                  <a:cubicBezTo>
                    <a:pt x="180" y="16"/>
                    <a:pt x="177" y="19"/>
                    <a:pt x="164" y="22"/>
                  </a:cubicBezTo>
                  <a:cubicBezTo>
                    <a:pt x="159" y="30"/>
                    <a:pt x="160" y="35"/>
                    <a:pt x="152" y="40"/>
                  </a:cubicBezTo>
                  <a:cubicBezTo>
                    <a:pt x="126" y="38"/>
                    <a:pt x="101" y="35"/>
                    <a:pt x="74" y="34"/>
                  </a:cubicBezTo>
                  <a:cubicBezTo>
                    <a:pt x="71" y="33"/>
                    <a:pt x="67" y="34"/>
                    <a:pt x="64" y="32"/>
                  </a:cubicBezTo>
                  <a:cubicBezTo>
                    <a:pt x="50" y="24"/>
                    <a:pt x="74" y="26"/>
                    <a:pt x="58" y="14"/>
                  </a:cubicBezTo>
                  <a:cubicBezTo>
                    <a:pt x="54" y="11"/>
                    <a:pt x="47" y="13"/>
                    <a:pt x="42" y="12"/>
                  </a:cubicBezTo>
                  <a:cubicBezTo>
                    <a:pt x="35" y="7"/>
                    <a:pt x="26" y="3"/>
                    <a:pt x="18" y="0"/>
                  </a:cubicBezTo>
                  <a:cubicBezTo>
                    <a:pt x="0" y="3"/>
                    <a:pt x="7" y="7"/>
                    <a:pt x="2" y="22"/>
                  </a:cubicBezTo>
                  <a:cubicBezTo>
                    <a:pt x="5" y="32"/>
                    <a:pt x="2" y="27"/>
                    <a:pt x="16" y="30"/>
                  </a:cubicBezTo>
                  <a:cubicBezTo>
                    <a:pt x="18" y="30"/>
                    <a:pt x="22" y="32"/>
                    <a:pt x="22" y="3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9" name="Freeform 183"/>
            <p:cNvSpPr>
              <a:spLocks/>
            </p:cNvSpPr>
            <p:nvPr/>
          </p:nvSpPr>
          <p:spPr bwMode="auto">
            <a:xfrm>
              <a:off x="4602159" y="3524244"/>
              <a:ext cx="79375" cy="33337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64" y="41"/>
                </a:cxn>
                <a:cxn ang="0">
                  <a:pos x="94" y="39"/>
                </a:cxn>
                <a:cxn ang="0">
                  <a:pos x="104" y="21"/>
                </a:cxn>
                <a:cxn ang="0">
                  <a:pos x="62" y="11"/>
                </a:cxn>
                <a:cxn ang="0">
                  <a:pos x="44" y="5"/>
                </a:cxn>
                <a:cxn ang="0">
                  <a:pos x="32" y="1"/>
                </a:cxn>
                <a:cxn ang="0">
                  <a:pos x="8" y="3"/>
                </a:cxn>
                <a:cxn ang="0">
                  <a:pos x="20" y="19"/>
                </a:cxn>
              </a:cxnLst>
              <a:rect l="0" t="0" r="r" b="b"/>
              <a:pathLst>
                <a:path w="104" h="41">
                  <a:moveTo>
                    <a:pt x="20" y="19"/>
                  </a:moveTo>
                  <a:cubicBezTo>
                    <a:pt x="24" y="32"/>
                    <a:pt x="51" y="39"/>
                    <a:pt x="64" y="41"/>
                  </a:cubicBezTo>
                  <a:cubicBezTo>
                    <a:pt x="74" y="40"/>
                    <a:pt x="84" y="41"/>
                    <a:pt x="94" y="39"/>
                  </a:cubicBezTo>
                  <a:cubicBezTo>
                    <a:pt x="101" y="38"/>
                    <a:pt x="104" y="21"/>
                    <a:pt x="104" y="21"/>
                  </a:cubicBezTo>
                  <a:cubicBezTo>
                    <a:pt x="100" y="8"/>
                    <a:pt x="71" y="12"/>
                    <a:pt x="62" y="11"/>
                  </a:cubicBezTo>
                  <a:cubicBezTo>
                    <a:pt x="56" y="9"/>
                    <a:pt x="50" y="7"/>
                    <a:pt x="44" y="5"/>
                  </a:cubicBezTo>
                  <a:cubicBezTo>
                    <a:pt x="40" y="4"/>
                    <a:pt x="32" y="1"/>
                    <a:pt x="32" y="1"/>
                  </a:cubicBezTo>
                  <a:cubicBezTo>
                    <a:pt x="24" y="2"/>
                    <a:pt x="15" y="0"/>
                    <a:pt x="8" y="3"/>
                  </a:cubicBezTo>
                  <a:cubicBezTo>
                    <a:pt x="0" y="7"/>
                    <a:pt x="19" y="19"/>
                    <a:pt x="20" y="1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0" name="Freeform 184"/>
            <p:cNvSpPr>
              <a:spLocks/>
            </p:cNvSpPr>
            <p:nvPr/>
          </p:nvSpPr>
          <p:spPr bwMode="auto">
            <a:xfrm>
              <a:off x="4440234" y="3667119"/>
              <a:ext cx="55563" cy="33337"/>
            </a:xfrm>
            <a:custGeom>
              <a:avLst/>
              <a:gdLst/>
              <a:ahLst/>
              <a:cxnLst>
                <a:cxn ang="0">
                  <a:pos x="43" y="44"/>
                </a:cxn>
                <a:cxn ang="0">
                  <a:pos x="71" y="32"/>
                </a:cxn>
                <a:cxn ang="0">
                  <a:pos x="43" y="14"/>
                </a:cxn>
                <a:cxn ang="0">
                  <a:pos x="43" y="44"/>
                </a:cxn>
              </a:cxnLst>
              <a:rect l="0" t="0" r="r" b="b"/>
              <a:pathLst>
                <a:path w="71" h="44">
                  <a:moveTo>
                    <a:pt x="43" y="44"/>
                  </a:moveTo>
                  <a:cubicBezTo>
                    <a:pt x="52" y="38"/>
                    <a:pt x="61" y="34"/>
                    <a:pt x="71" y="32"/>
                  </a:cubicBezTo>
                  <a:cubicBezTo>
                    <a:pt x="68" y="15"/>
                    <a:pt x="59" y="16"/>
                    <a:pt x="43" y="14"/>
                  </a:cubicBezTo>
                  <a:cubicBezTo>
                    <a:pt x="0" y="0"/>
                    <a:pt x="11" y="44"/>
                    <a:pt x="43" y="4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" name="Freeform 185"/>
            <p:cNvSpPr>
              <a:spLocks/>
            </p:cNvSpPr>
            <p:nvPr/>
          </p:nvSpPr>
          <p:spPr bwMode="auto">
            <a:xfrm>
              <a:off x="4330697" y="3687756"/>
              <a:ext cx="63500" cy="41275"/>
            </a:xfrm>
            <a:custGeom>
              <a:avLst/>
              <a:gdLst/>
              <a:ahLst/>
              <a:cxnLst>
                <a:cxn ang="0">
                  <a:pos x="57" y="34"/>
                </a:cxn>
                <a:cxn ang="0">
                  <a:pos x="55" y="12"/>
                </a:cxn>
                <a:cxn ang="0">
                  <a:pos x="43" y="10"/>
                </a:cxn>
                <a:cxn ang="0">
                  <a:pos x="9" y="50"/>
                </a:cxn>
                <a:cxn ang="0">
                  <a:pos x="15" y="54"/>
                </a:cxn>
                <a:cxn ang="0">
                  <a:pos x="39" y="52"/>
                </a:cxn>
                <a:cxn ang="0">
                  <a:pos x="43" y="40"/>
                </a:cxn>
                <a:cxn ang="0">
                  <a:pos x="57" y="34"/>
                </a:cxn>
              </a:cxnLst>
              <a:rect l="0" t="0" r="r" b="b"/>
              <a:pathLst>
                <a:path w="83" h="56">
                  <a:moveTo>
                    <a:pt x="57" y="34"/>
                  </a:moveTo>
                  <a:cubicBezTo>
                    <a:pt x="83" y="30"/>
                    <a:pt x="68" y="21"/>
                    <a:pt x="55" y="12"/>
                  </a:cubicBezTo>
                  <a:cubicBezTo>
                    <a:pt x="52" y="10"/>
                    <a:pt x="47" y="11"/>
                    <a:pt x="43" y="10"/>
                  </a:cubicBezTo>
                  <a:cubicBezTo>
                    <a:pt x="1" y="12"/>
                    <a:pt x="0" y="0"/>
                    <a:pt x="9" y="50"/>
                  </a:cubicBezTo>
                  <a:cubicBezTo>
                    <a:pt x="9" y="52"/>
                    <a:pt x="13" y="53"/>
                    <a:pt x="15" y="54"/>
                  </a:cubicBezTo>
                  <a:cubicBezTo>
                    <a:pt x="23" y="53"/>
                    <a:pt x="32" y="56"/>
                    <a:pt x="39" y="52"/>
                  </a:cubicBezTo>
                  <a:cubicBezTo>
                    <a:pt x="43" y="50"/>
                    <a:pt x="39" y="41"/>
                    <a:pt x="43" y="40"/>
                  </a:cubicBezTo>
                  <a:cubicBezTo>
                    <a:pt x="53" y="37"/>
                    <a:pt x="49" y="40"/>
                    <a:pt x="57" y="3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2" name="Freeform 186"/>
            <p:cNvSpPr>
              <a:spLocks/>
            </p:cNvSpPr>
            <p:nvPr/>
          </p:nvSpPr>
          <p:spPr bwMode="auto">
            <a:xfrm>
              <a:off x="3689348" y="3355969"/>
              <a:ext cx="53975" cy="71437"/>
            </a:xfrm>
            <a:custGeom>
              <a:avLst/>
              <a:gdLst/>
              <a:ahLst/>
              <a:cxnLst>
                <a:cxn ang="0">
                  <a:pos x="60" y="23"/>
                </a:cxn>
                <a:cxn ang="0">
                  <a:pos x="18" y="13"/>
                </a:cxn>
                <a:cxn ang="0">
                  <a:pos x="4" y="37"/>
                </a:cxn>
                <a:cxn ang="0">
                  <a:pos x="0" y="49"/>
                </a:cxn>
                <a:cxn ang="0">
                  <a:pos x="14" y="91"/>
                </a:cxn>
                <a:cxn ang="0">
                  <a:pos x="32" y="97"/>
                </a:cxn>
                <a:cxn ang="0">
                  <a:pos x="50" y="71"/>
                </a:cxn>
                <a:cxn ang="0">
                  <a:pos x="60" y="23"/>
                </a:cxn>
              </a:cxnLst>
              <a:rect l="0" t="0" r="r" b="b"/>
              <a:pathLst>
                <a:path w="68" h="97">
                  <a:moveTo>
                    <a:pt x="60" y="23"/>
                  </a:moveTo>
                  <a:cubicBezTo>
                    <a:pt x="68" y="0"/>
                    <a:pt x="30" y="12"/>
                    <a:pt x="18" y="13"/>
                  </a:cubicBezTo>
                  <a:cubicBezTo>
                    <a:pt x="10" y="21"/>
                    <a:pt x="8" y="26"/>
                    <a:pt x="4" y="37"/>
                  </a:cubicBezTo>
                  <a:cubicBezTo>
                    <a:pt x="3" y="41"/>
                    <a:pt x="0" y="49"/>
                    <a:pt x="0" y="49"/>
                  </a:cubicBezTo>
                  <a:cubicBezTo>
                    <a:pt x="2" y="64"/>
                    <a:pt x="9" y="77"/>
                    <a:pt x="14" y="91"/>
                  </a:cubicBezTo>
                  <a:cubicBezTo>
                    <a:pt x="16" y="97"/>
                    <a:pt x="32" y="97"/>
                    <a:pt x="32" y="97"/>
                  </a:cubicBezTo>
                  <a:cubicBezTo>
                    <a:pt x="42" y="95"/>
                    <a:pt x="47" y="81"/>
                    <a:pt x="50" y="71"/>
                  </a:cubicBezTo>
                  <a:cubicBezTo>
                    <a:pt x="52" y="54"/>
                    <a:pt x="57" y="39"/>
                    <a:pt x="60" y="2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3" name="Freeform 187"/>
            <p:cNvSpPr>
              <a:spLocks/>
            </p:cNvSpPr>
            <p:nvPr/>
          </p:nvSpPr>
          <p:spPr bwMode="auto">
            <a:xfrm>
              <a:off x="3708398" y="3546469"/>
              <a:ext cx="20637" cy="31750"/>
            </a:xfrm>
            <a:custGeom>
              <a:avLst/>
              <a:gdLst/>
              <a:ahLst/>
              <a:cxnLst>
                <a:cxn ang="0">
                  <a:pos x="22" y="32"/>
                </a:cxn>
                <a:cxn ang="0">
                  <a:pos x="16" y="2"/>
                </a:cxn>
                <a:cxn ang="0">
                  <a:pos x="4" y="4"/>
                </a:cxn>
                <a:cxn ang="0">
                  <a:pos x="22" y="32"/>
                </a:cxn>
              </a:cxnLst>
              <a:rect l="0" t="0" r="r" b="b"/>
              <a:pathLst>
                <a:path w="28" h="39">
                  <a:moveTo>
                    <a:pt x="22" y="32"/>
                  </a:moveTo>
                  <a:cubicBezTo>
                    <a:pt x="24" y="19"/>
                    <a:pt x="28" y="10"/>
                    <a:pt x="16" y="2"/>
                  </a:cubicBezTo>
                  <a:cubicBezTo>
                    <a:pt x="12" y="3"/>
                    <a:pt x="6" y="0"/>
                    <a:pt x="4" y="4"/>
                  </a:cubicBezTo>
                  <a:cubicBezTo>
                    <a:pt x="0" y="15"/>
                    <a:pt x="7" y="39"/>
                    <a:pt x="22" y="3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4" name="Freeform 188"/>
            <p:cNvSpPr>
              <a:spLocks/>
            </p:cNvSpPr>
            <p:nvPr/>
          </p:nvSpPr>
          <p:spPr bwMode="auto">
            <a:xfrm>
              <a:off x="3521073" y="3333745"/>
              <a:ext cx="112712" cy="203199"/>
            </a:xfrm>
            <a:custGeom>
              <a:avLst/>
              <a:gdLst/>
              <a:ahLst/>
              <a:cxnLst>
                <a:cxn ang="0">
                  <a:pos x="8" y="70"/>
                </a:cxn>
                <a:cxn ang="0">
                  <a:pos x="8" y="38"/>
                </a:cxn>
                <a:cxn ang="0">
                  <a:pos x="32" y="24"/>
                </a:cxn>
                <a:cxn ang="0">
                  <a:pos x="68" y="6"/>
                </a:cxn>
                <a:cxn ang="0">
                  <a:pos x="86" y="0"/>
                </a:cxn>
                <a:cxn ang="0">
                  <a:pos x="118" y="54"/>
                </a:cxn>
                <a:cxn ang="0">
                  <a:pos x="106" y="104"/>
                </a:cxn>
                <a:cxn ang="0">
                  <a:pos x="96" y="132"/>
                </a:cxn>
                <a:cxn ang="0">
                  <a:pos x="94" y="180"/>
                </a:cxn>
                <a:cxn ang="0">
                  <a:pos x="102" y="198"/>
                </a:cxn>
                <a:cxn ang="0">
                  <a:pos x="106" y="210"/>
                </a:cxn>
                <a:cxn ang="0">
                  <a:pos x="98" y="232"/>
                </a:cxn>
                <a:cxn ang="0">
                  <a:pos x="86" y="252"/>
                </a:cxn>
                <a:cxn ang="0">
                  <a:pos x="64" y="182"/>
                </a:cxn>
                <a:cxn ang="0">
                  <a:pos x="44" y="158"/>
                </a:cxn>
                <a:cxn ang="0">
                  <a:pos x="12" y="126"/>
                </a:cxn>
                <a:cxn ang="0">
                  <a:pos x="0" y="80"/>
                </a:cxn>
                <a:cxn ang="0">
                  <a:pos x="8" y="70"/>
                </a:cxn>
              </a:cxnLst>
              <a:rect l="0" t="0" r="r" b="b"/>
              <a:pathLst>
                <a:path w="146" h="270">
                  <a:moveTo>
                    <a:pt x="8" y="70"/>
                  </a:moveTo>
                  <a:cubicBezTo>
                    <a:pt x="12" y="57"/>
                    <a:pt x="13" y="52"/>
                    <a:pt x="8" y="38"/>
                  </a:cubicBezTo>
                  <a:cubicBezTo>
                    <a:pt x="11" y="22"/>
                    <a:pt x="16" y="26"/>
                    <a:pt x="32" y="24"/>
                  </a:cubicBezTo>
                  <a:cubicBezTo>
                    <a:pt x="45" y="20"/>
                    <a:pt x="55" y="12"/>
                    <a:pt x="68" y="6"/>
                  </a:cubicBezTo>
                  <a:cubicBezTo>
                    <a:pt x="74" y="3"/>
                    <a:pt x="86" y="0"/>
                    <a:pt x="86" y="0"/>
                  </a:cubicBezTo>
                  <a:cubicBezTo>
                    <a:pt x="146" y="5"/>
                    <a:pt x="82" y="18"/>
                    <a:pt x="118" y="54"/>
                  </a:cubicBezTo>
                  <a:cubicBezTo>
                    <a:pt x="116" y="71"/>
                    <a:pt x="116" y="89"/>
                    <a:pt x="106" y="104"/>
                  </a:cubicBezTo>
                  <a:cubicBezTo>
                    <a:pt x="104" y="118"/>
                    <a:pt x="105" y="123"/>
                    <a:pt x="96" y="132"/>
                  </a:cubicBezTo>
                  <a:cubicBezTo>
                    <a:pt x="92" y="149"/>
                    <a:pt x="91" y="163"/>
                    <a:pt x="94" y="180"/>
                  </a:cubicBezTo>
                  <a:cubicBezTo>
                    <a:pt x="97" y="199"/>
                    <a:pt x="97" y="186"/>
                    <a:pt x="102" y="198"/>
                  </a:cubicBezTo>
                  <a:cubicBezTo>
                    <a:pt x="104" y="202"/>
                    <a:pt x="106" y="210"/>
                    <a:pt x="106" y="210"/>
                  </a:cubicBezTo>
                  <a:cubicBezTo>
                    <a:pt x="104" y="219"/>
                    <a:pt x="101" y="224"/>
                    <a:pt x="98" y="232"/>
                  </a:cubicBezTo>
                  <a:cubicBezTo>
                    <a:pt x="97" y="239"/>
                    <a:pt x="98" y="270"/>
                    <a:pt x="86" y="252"/>
                  </a:cubicBezTo>
                  <a:cubicBezTo>
                    <a:pt x="85" y="214"/>
                    <a:pt x="91" y="200"/>
                    <a:pt x="64" y="182"/>
                  </a:cubicBezTo>
                  <a:cubicBezTo>
                    <a:pt x="59" y="166"/>
                    <a:pt x="57" y="167"/>
                    <a:pt x="44" y="158"/>
                  </a:cubicBezTo>
                  <a:cubicBezTo>
                    <a:pt x="33" y="141"/>
                    <a:pt x="34" y="133"/>
                    <a:pt x="12" y="126"/>
                  </a:cubicBezTo>
                  <a:cubicBezTo>
                    <a:pt x="4" y="114"/>
                    <a:pt x="5" y="96"/>
                    <a:pt x="0" y="80"/>
                  </a:cubicBezTo>
                  <a:cubicBezTo>
                    <a:pt x="9" y="77"/>
                    <a:pt x="5" y="80"/>
                    <a:pt x="8" y="7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5" name="Freeform 189"/>
            <p:cNvSpPr>
              <a:spLocks/>
            </p:cNvSpPr>
            <p:nvPr/>
          </p:nvSpPr>
          <p:spPr bwMode="auto">
            <a:xfrm>
              <a:off x="3508373" y="3602031"/>
              <a:ext cx="39687" cy="47625"/>
            </a:xfrm>
            <a:custGeom>
              <a:avLst/>
              <a:gdLst/>
              <a:ahLst/>
              <a:cxnLst>
                <a:cxn ang="0">
                  <a:pos x="43" y="58"/>
                </a:cxn>
                <a:cxn ang="0">
                  <a:pos x="51" y="40"/>
                </a:cxn>
                <a:cxn ang="0">
                  <a:pos x="49" y="24"/>
                </a:cxn>
                <a:cxn ang="0">
                  <a:pos x="13" y="0"/>
                </a:cxn>
                <a:cxn ang="0">
                  <a:pos x="3" y="30"/>
                </a:cxn>
                <a:cxn ang="0">
                  <a:pos x="19" y="40"/>
                </a:cxn>
                <a:cxn ang="0">
                  <a:pos x="27" y="52"/>
                </a:cxn>
                <a:cxn ang="0">
                  <a:pos x="39" y="56"/>
                </a:cxn>
                <a:cxn ang="0">
                  <a:pos x="43" y="58"/>
                </a:cxn>
              </a:cxnLst>
              <a:rect l="0" t="0" r="r" b="b"/>
              <a:pathLst>
                <a:path w="52" h="64">
                  <a:moveTo>
                    <a:pt x="43" y="58"/>
                  </a:moveTo>
                  <a:cubicBezTo>
                    <a:pt x="48" y="44"/>
                    <a:pt x="45" y="50"/>
                    <a:pt x="51" y="40"/>
                  </a:cubicBezTo>
                  <a:cubicBezTo>
                    <a:pt x="50" y="35"/>
                    <a:pt x="52" y="29"/>
                    <a:pt x="49" y="24"/>
                  </a:cubicBezTo>
                  <a:cubicBezTo>
                    <a:pt x="46" y="19"/>
                    <a:pt x="19" y="2"/>
                    <a:pt x="13" y="0"/>
                  </a:cubicBezTo>
                  <a:cubicBezTo>
                    <a:pt x="0" y="4"/>
                    <a:pt x="7" y="18"/>
                    <a:pt x="3" y="30"/>
                  </a:cubicBezTo>
                  <a:cubicBezTo>
                    <a:pt x="6" y="39"/>
                    <a:pt x="10" y="38"/>
                    <a:pt x="19" y="40"/>
                  </a:cubicBezTo>
                  <a:cubicBezTo>
                    <a:pt x="22" y="44"/>
                    <a:pt x="24" y="48"/>
                    <a:pt x="27" y="52"/>
                  </a:cubicBezTo>
                  <a:cubicBezTo>
                    <a:pt x="29" y="56"/>
                    <a:pt x="39" y="56"/>
                    <a:pt x="39" y="56"/>
                  </a:cubicBezTo>
                  <a:cubicBezTo>
                    <a:pt x="44" y="63"/>
                    <a:pt x="43" y="64"/>
                    <a:pt x="43" y="5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6" name="Freeform 190"/>
            <p:cNvSpPr>
              <a:spLocks/>
            </p:cNvSpPr>
            <p:nvPr/>
          </p:nvSpPr>
          <p:spPr bwMode="auto">
            <a:xfrm>
              <a:off x="3476623" y="3606794"/>
              <a:ext cx="25400" cy="2540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24"/>
                </a:cxn>
                <a:cxn ang="0">
                  <a:pos x="2" y="30"/>
                </a:cxn>
                <a:cxn ang="0">
                  <a:pos x="14" y="34"/>
                </a:cxn>
                <a:cxn ang="0">
                  <a:pos x="24" y="12"/>
                </a:cxn>
                <a:cxn ang="0">
                  <a:pos x="10" y="0"/>
                </a:cxn>
              </a:cxnLst>
              <a:rect l="0" t="0" r="r" b="b"/>
              <a:pathLst>
                <a:path w="31" h="34">
                  <a:moveTo>
                    <a:pt x="10" y="0"/>
                  </a:moveTo>
                  <a:cubicBezTo>
                    <a:pt x="7" y="9"/>
                    <a:pt x="5" y="16"/>
                    <a:pt x="0" y="24"/>
                  </a:cubicBezTo>
                  <a:cubicBezTo>
                    <a:pt x="1" y="26"/>
                    <a:pt x="0" y="29"/>
                    <a:pt x="2" y="30"/>
                  </a:cubicBezTo>
                  <a:cubicBezTo>
                    <a:pt x="5" y="32"/>
                    <a:pt x="14" y="34"/>
                    <a:pt x="14" y="34"/>
                  </a:cubicBezTo>
                  <a:cubicBezTo>
                    <a:pt x="26" y="32"/>
                    <a:pt x="31" y="26"/>
                    <a:pt x="24" y="12"/>
                  </a:cubicBezTo>
                  <a:cubicBezTo>
                    <a:pt x="21" y="7"/>
                    <a:pt x="13" y="9"/>
                    <a:pt x="1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7" name="Freeform 191"/>
            <p:cNvSpPr>
              <a:spLocks/>
            </p:cNvSpPr>
            <p:nvPr/>
          </p:nvSpPr>
          <p:spPr bwMode="auto">
            <a:xfrm>
              <a:off x="3498848" y="3630606"/>
              <a:ext cx="28575" cy="25400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0" y="34"/>
                </a:cxn>
                <a:cxn ang="0">
                  <a:pos x="26" y="6"/>
                </a:cxn>
                <a:cxn ang="0">
                  <a:pos x="8" y="0"/>
                </a:cxn>
                <a:cxn ang="0">
                  <a:pos x="4" y="8"/>
                </a:cxn>
              </a:cxnLst>
              <a:rect l="0" t="0" r="r" b="b"/>
              <a:pathLst>
                <a:path w="38" h="34">
                  <a:moveTo>
                    <a:pt x="4" y="8"/>
                  </a:moveTo>
                  <a:cubicBezTo>
                    <a:pt x="8" y="19"/>
                    <a:pt x="8" y="30"/>
                    <a:pt x="20" y="34"/>
                  </a:cubicBezTo>
                  <a:cubicBezTo>
                    <a:pt x="33" y="31"/>
                    <a:pt x="38" y="32"/>
                    <a:pt x="26" y="6"/>
                  </a:cubicBezTo>
                  <a:cubicBezTo>
                    <a:pt x="23" y="0"/>
                    <a:pt x="8" y="0"/>
                    <a:pt x="8" y="0"/>
                  </a:cubicBezTo>
                  <a:cubicBezTo>
                    <a:pt x="0" y="3"/>
                    <a:pt x="1" y="0"/>
                    <a:pt x="4" y="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8" name="Freeform 192"/>
            <p:cNvSpPr>
              <a:spLocks/>
            </p:cNvSpPr>
            <p:nvPr/>
          </p:nvSpPr>
          <p:spPr bwMode="auto">
            <a:xfrm>
              <a:off x="3587748" y="3648069"/>
              <a:ext cx="26987" cy="19050"/>
            </a:xfrm>
            <a:custGeom>
              <a:avLst/>
              <a:gdLst/>
              <a:ahLst/>
              <a:cxnLst>
                <a:cxn ang="0">
                  <a:pos x="17" y="18"/>
                </a:cxn>
                <a:cxn ang="0">
                  <a:pos x="33" y="0"/>
                </a:cxn>
                <a:cxn ang="0">
                  <a:pos x="19" y="2"/>
                </a:cxn>
                <a:cxn ang="0">
                  <a:pos x="13" y="14"/>
                </a:cxn>
                <a:cxn ang="0">
                  <a:pos x="17" y="18"/>
                </a:cxn>
              </a:cxnLst>
              <a:rect l="0" t="0" r="r" b="b"/>
              <a:pathLst>
                <a:path w="36" h="24">
                  <a:moveTo>
                    <a:pt x="17" y="18"/>
                  </a:moveTo>
                  <a:cubicBezTo>
                    <a:pt x="36" y="24"/>
                    <a:pt x="35" y="18"/>
                    <a:pt x="33" y="0"/>
                  </a:cubicBezTo>
                  <a:cubicBezTo>
                    <a:pt x="28" y="1"/>
                    <a:pt x="23" y="0"/>
                    <a:pt x="19" y="2"/>
                  </a:cubicBezTo>
                  <a:cubicBezTo>
                    <a:pt x="15" y="4"/>
                    <a:pt x="15" y="11"/>
                    <a:pt x="13" y="14"/>
                  </a:cubicBezTo>
                  <a:cubicBezTo>
                    <a:pt x="8" y="22"/>
                    <a:pt x="0" y="21"/>
                    <a:pt x="17" y="1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9" name="Freeform 193"/>
            <p:cNvSpPr>
              <a:spLocks/>
            </p:cNvSpPr>
            <p:nvPr/>
          </p:nvSpPr>
          <p:spPr bwMode="auto">
            <a:xfrm>
              <a:off x="3568698" y="3268657"/>
              <a:ext cx="53975" cy="58738"/>
            </a:xfrm>
            <a:custGeom>
              <a:avLst/>
              <a:gdLst/>
              <a:ahLst/>
              <a:cxnLst>
                <a:cxn ang="0">
                  <a:pos x="54" y="61"/>
                </a:cxn>
                <a:cxn ang="0">
                  <a:pos x="52" y="17"/>
                </a:cxn>
                <a:cxn ang="0">
                  <a:pos x="28" y="5"/>
                </a:cxn>
                <a:cxn ang="0">
                  <a:pos x="14" y="37"/>
                </a:cxn>
                <a:cxn ang="0">
                  <a:pos x="0" y="61"/>
                </a:cxn>
                <a:cxn ang="0">
                  <a:pos x="20" y="79"/>
                </a:cxn>
                <a:cxn ang="0">
                  <a:pos x="44" y="63"/>
                </a:cxn>
                <a:cxn ang="0">
                  <a:pos x="54" y="61"/>
                </a:cxn>
              </a:cxnLst>
              <a:rect l="0" t="0" r="r" b="b"/>
              <a:pathLst>
                <a:path w="70" h="79">
                  <a:moveTo>
                    <a:pt x="54" y="61"/>
                  </a:moveTo>
                  <a:cubicBezTo>
                    <a:pt x="57" y="46"/>
                    <a:pt x="69" y="28"/>
                    <a:pt x="52" y="17"/>
                  </a:cubicBezTo>
                  <a:cubicBezTo>
                    <a:pt x="49" y="0"/>
                    <a:pt x="45" y="3"/>
                    <a:pt x="28" y="5"/>
                  </a:cubicBezTo>
                  <a:cubicBezTo>
                    <a:pt x="25" y="19"/>
                    <a:pt x="26" y="29"/>
                    <a:pt x="14" y="37"/>
                  </a:cubicBezTo>
                  <a:cubicBezTo>
                    <a:pt x="12" y="52"/>
                    <a:pt x="14" y="57"/>
                    <a:pt x="0" y="61"/>
                  </a:cubicBezTo>
                  <a:cubicBezTo>
                    <a:pt x="3" y="72"/>
                    <a:pt x="10" y="76"/>
                    <a:pt x="20" y="79"/>
                  </a:cubicBezTo>
                  <a:cubicBezTo>
                    <a:pt x="32" y="76"/>
                    <a:pt x="33" y="67"/>
                    <a:pt x="44" y="63"/>
                  </a:cubicBezTo>
                  <a:cubicBezTo>
                    <a:pt x="48" y="64"/>
                    <a:pt x="70" y="66"/>
                    <a:pt x="54" y="6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0" name="Freeform 194"/>
            <p:cNvSpPr>
              <a:spLocks/>
            </p:cNvSpPr>
            <p:nvPr/>
          </p:nvSpPr>
          <p:spPr bwMode="auto">
            <a:xfrm>
              <a:off x="3621085" y="3484556"/>
              <a:ext cx="52388" cy="25400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32" y="16"/>
                </a:cxn>
                <a:cxn ang="0">
                  <a:pos x="46" y="30"/>
                </a:cxn>
                <a:cxn ang="0">
                  <a:pos x="56" y="6"/>
                </a:cxn>
                <a:cxn ang="0">
                  <a:pos x="38" y="0"/>
                </a:cxn>
                <a:cxn ang="0">
                  <a:pos x="4" y="2"/>
                </a:cxn>
                <a:cxn ang="0">
                  <a:pos x="8" y="12"/>
                </a:cxn>
              </a:cxnLst>
              <a:rect l="0" t="0" r="r" b="b"/>
              <a:pathLst>
                <a:path w="69" h="32">
                  <a:moveTo>
                    <a:pt x="8" y="12"/>
                  </a:moveTo>
                  <a:cubicBezTo>
                    <a:pt x="16" y="13"/>
                    <a:pt x="26" y="10"/>
                    <a:pt x="32" y="16"/>
                  </a:cubicBezTo>
                  <a:cubicBezTo>
                    <a:pt x="48" y="32"/>
                    <a:pt x="32" y="25"/>
                    <a:pt x="46" y="30"/>
                  </a:cubicBezTo>
                  <a:cubicBezTo>
                    <a:pt x="59" y="28"/>
                    <a:pt x="69" y="30"/>
                    <a:pt x="56" y="6"/>
                  </a:cubicBezTo>
                  <a:cubicBezTo>
                    <a:pt x="53" y="0"/>
                    <a:pt x="38" y="0"/>
                    <a:pt x="38" y="0"/>
                  </a:cubicBezTo>
                  <a:cubicBezTo>
                    <a:pt x="27" y="1"/>
                    <a:pt x="15" y="0"/>
                    <a:pt x="4" y="2"/>
                  </a:cubicBezTo>
                  <a:cubicBezTo>
                    <a:pt x="0" y="3"/>
                    <a:pt x="8" y="12"/>
                    <a:pt x="8" y="1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1" name="Freeform 200"/>
            <p:cNvSpPr>
              <a:spLocks/>
            </p:cNvSpPr>
            <p:nvPr/>
          </p:nvSpPr>
          <p:spPr bwMode="auto">
            <a:xfrm>
              <a:off x="3781423" y="3621081"/>
              <a:ext cx="33337" cy="5238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6"/>
                </a:cxn>
                <a:cxn ang="0">
                  <a:pos x="28" y="48"/>
                </a:cxn>
                <a:cxn ang="0">
                  <a:pos x="32" y="28"/>
                </a:cxn>
                <a:cxn ang="0">
                  <a:pos x="44" y="20"/>
                </a:cxn>
                <a:cxn ang="0">
                  <a:pos x="16" y="0"/>
                </a:cxn>
              </a:cxnLst>
              <a:rect l="0" t="0" r="r" b="b"/>
              <a:pathLst>
                <a:path w="44" h="70">
                  <a:moveTo>
                    <a:pt x="16" y="0"/>
                  </a:moveTo>
                  <a:cubicBezTo>
                    <a:pt x="9" y="11"/>
                    <a:pt x="0" y="36"/>
                    <a:pt x="0" y="36"/>
                  </a:cubicBezTo>
                  <a:cubicBezTo>
                    <a:pt x="3" y="49"/>
                    <a:pt x="3" y="70"/>
                    <a:pt x="28" y="48"/>
                  </a:cubicBezTo>
                  <a:cubicBezTo>
                    <a:pt x="33" y="44"/>
                    <a:pt x="29" y="34"/>
                    <a:pt x="32" y="28"/>
                  </a:cubicBezTo>
                  <a:cubicBezTo>
                    <a:pt x="34" y="24"/>
                    <a:pt x="40" y="23"/>
                    <a:pt x="44" y="20"/>
                  </a:cubicBezTo>
                  <a:cubicBezTo>
                    <a:pt x="33" y="13"/>
                    <a:pt x="22" y="12"/>
                    <a:pt x="1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2" name="Freeform 201"/>
            <p:cNvSpPr>
              <a:spLocks/>
            </p:cNvSpPr>
            <p:nvPr/>
          </p:nvSpPr>
          <p:spPr bwMode="auto">
            <a:xfrm>
              <a:off x="3476623" y="3030532"/>
              <a:ext cx="66675" cy="11747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2" y="46"/>
                </a:cxn>
                <a:cxn ang="0">
                  <a:pos x="22" y="60"/>
                </a:cxn>
                <a:cxn ang="0">
                  <a:pos x="40" y="62"/>
                </a:cxn>
                <a:cxn ang="0">
                  <a:pos x="18" y="34"/>
                </a:cxn>
                <a:cxn ang="0">
                  <a:pos x="8" y="0"/>
                </a:cxn>
                <a:cxn ang="0">
                  <a:pos x="0" y="6"/>
                </a:cxn>
              </a:cxnLst>
              <a:rect l="0" t="0" r="r" b="b"/>
              <a:pathLst>
                <a:path w="40" h="69">
                  <a:moveTo>
                    <a:pt x="0" y="6"/>
                  </a:moveTo>
                  <a:cubicBezTo>
                    <a:pt x="1" y="18"/>
                    <a:pt x="1" y="39"/>
                    <a:pt x="12" y="46"/>
                  </a:cubicBezTo>
                  <a:cubicBezTo>
                    <a:pt x="17" y="60"/>
                    <a:pt x="12" y="57"/>
                    <a:pt x="22" y="60"/>
                  </a:cubicBezTo>
                  <a:cubicBezTo>
                    <a:pt x="28" y="69"/>
                    <a:pt x="30" y="64"/>
                    <a:pt x="40" y="62"/>
                  </a:cubicBezTo>
                  <a:cubicBezTo>
                    <a:pt x="30" y="52"/>
                    <a:pt x="31" y="37"/>
                    <a:pt x="18" y="34"/>
                  </a:cubicBezTo>
                  <a:cubicBezTo>
                    <a:pt x="14" y="21"/>
                    <a:pt x="23" y="5"/>
                    <a:pt x="8" y="0"/>
                  </a:cubicBezTo>
                  <a:cubicBezTo>
                    <a:pt x="1" y="2"/>
                    <a:pt x="3" y="0"/>
                    <a:pt x="0" y="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53" name="Group 202"/>
            <p:cNvGrpSpPr>
              <a:grpSpLocks/>
            </p:cNvGrpSpPr>
            <p:nvPr/>
          </p:nvGrpSpPr>
          <p:grpSpPr bwMode="auto">
            <a:xfrm>
              <a:off x="5386378" y="2484472"/>
              <a:ext cx="506415" cy="671513"/>
              <a:chOff x="3393" y="1565"/>
              <a:chExt cx="319" cy="423"/>
            </a:xfrm>
            <a:grpFill/>
          </p:grpSpPr>
          <p:sp>
            <p:nvSpPr>
              <p:cNvPr id="60" name="Freeform 203"/>
              <p:cNvSpPr>
                <a:spLocks/>
              </p:cNvSpPr>
              <p:nvPr/>
            </p:nvSpPr>
            <p:spPr bwMode="auto">
              <a:xfrm>
                <a:off x="3570" y="1712"/>
                <a:ext cx="40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8"/>
                  </a:cxn>
                  <a:cxn ang="0">
                    <a:pos x="32" y="56"/>
                  </a:cxn>
                  <a:cxn ang="0">
                    <a:pos x="40" y="62"/>
                  </a:cxn>
                  <a:cxn ang="0">
                    <a:pos x="0" y="0"/>
                  </a:cxn>
                </a:cxnLst>
                <a:rect l="0" t="0" r="r" b="b"/>
                <a:pathLst>
                  <a:path w="40" h="72">
                    <a:moveTo>
                      <a:pt x="0" y="0"/>
                    </a:moveTo>
                    <a:cubicBezTo>
                      <a:pt x="4" y="9"/>
                      <a:pt x="3" y="15"/>
                      <a:pt x="12" y="18"/>
                    </a:cubicBezTo>
                    <a:cubicBezTo>
                      <a:pt x="21" y="32"/>
                      <a:pt x="16" y="48"/>
                      <a:pt x="32" y="56"/>
                    </a:cubicBezTo>
                    <a:cubicBezTo>
                      <a:pt x="37" y="70"/>
                      <a:pt x="34" y="72"/>
                      <a:pt x="40" y="62"/>
                    </a:cubicBezTo>
                    <a:cubicBezTo>
                      <a:pt x="37" y="42"/>
                      <a:pt x="28" y="0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1" name="Freeform 204"/>
              <p:cNvSpPr>
                <a:spLocks/>
              </p:cNvSpPr>
              <p:nvPr/>
            </p:nvSpPr>
            <p:spPr bwMode="auto">
              <a:xfrm>
                <a:off x="3648" y="1840"/>
                <a:ext cx="25" cy="3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28"/>
                  </a:cxn>
                  <a:cxn ang="0">
                    <a:pos x="20" y="32"/>
                  </a:cxn>
                  <a:cxn ang="0">
                    <a:pos x="10" y="0"/>
                  </a:cxn>
                  <a:cxn ang="0">
                    <a:pos x="0" y="2"/>
                  </a:cxn>
                </a:cxnLst>
                <a:rect l="0" t="0" r="r" b="b"/>
                <a:pathLst>
                  <a:path w="25" h="32">
                    <a:moveTo>
                      <a:pt x="0" y="2"/>
                    </a:moveTo>
                    <a:cubicBezTo>
                      <a:pt x="1" y="8"/>
                      <a:pt x="1" y="24"/>
                      <a:pt x="8" y="28"/>
                    </a:cubicBezTo>
                    <a:cubicBezTo>
                      <a:pt x="12" y="30"/>
                      <a:pt x="20" y="32"/>
                      <a:pt x="20" y="32"/>
                    </a:cubicBezTo>
                    <a:cubicBezTo>
                      <a:pt x="25" y="21"/>
                      <a:pt x="22" y="4"/>
                      <a:pt x="10" y="0"/>
                    </a:cubicBezTo>
                    <a:cubicBezTo>
                      <a:pt x="3" y="2"/>
                      <a:pt x="6" y="2"/>
                      <a:pt x="0" y="2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2" name="Freeform 205"/>
              <p:cNvSpPr>
                <a:spLocks/>
              </p:cNvSpPr>
              <p:nvPr/>
            </p:nvSpPr>
            <p:spPr bwMode="auto">
              <a:xfrm>
                <a:off x="3672" y="1792"/>
                <a:ext cx="40" cy="3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4" y="20"/>
                  </a:cxn>
                  <a:cxn ang="0">
                    <a:pos x="40" y="30"/>
                  </a:cxn>
                  <a:cxn ang="0">
                    <a:pos x="28" y="12"/>
                  </a:cxn>
                  <a:cxn ang="0">
                    <a:pos x="8" y="0"/>
                  </a:cxn>
                  <a:cxn ang="0">
                    <a:pos x="0" y="6"/>
                  </a:cxn>
                </a:cxnLst>
                <a:rect l="0" t="0" r="r" b="b"/>
                <a:pathLst>
                  <a:path w="40" h="37">
                    <a:moveTo>
                      <a:pt x="0" y="6"/>
                    </a:moveTo>
                    <a:cubicBezTo>
                      <a:pt x="9" y="20"/>
                      <a:pt x="3" y="16"/>
                      <a:pt x="14" y="20"/>
                    </a:cubicBezTo>
                    <a:cubicBezTo>
                      <a:pt x="25" y="37"/>
                      <a:pt x="17" y="33"/>
                      <a:pt x="40" y="30"/>
                    </a:cubicBezTo>
                    <a:cubicBezTo>
                      <a:pt x="38" y="21"/>
                      <a:pt x="36" y="17"/>
                      <a:pt x="28" y="12"/>
                    </a:cubicBezTo>
                    <a:cubicBezTo>
                      <a:pt x="24" y="1"/>
                      <a:pt x="19" y="2"/>
                      <a:pt x="8" y="0"/>
                    </a:cubicBezTo>
                    <a:cubicBezTo>
                      <a:pt x="2" y="2"/>
                      <a:pt x="0" y="8"/>
                      <a:pt x="0" y="6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3" name="Freeform 206"/>
              <p:cNvSpPr>
                <a:spLocks/>
              </p:cNvSpPr>
              <p:nvPr/>
            </p:nvSpPr>
            <p:spPr bwMode="auto">
              <a:xfrm>
                <a:off x="3671" y="1954"/>
                <a:ext cx="26" cy="34"/>
              </a:xfrm>
              <a:custGeom>
                <a:avLst/>
                <a:gdLst/>
                <a:ahLst/>
                <a:cxnLst>
                  <a:cxn ang="0">
                    <a:pos x="9" y="12"/>
                  </a:cxn>
                  <a:cxn ang="0">
                    <a:pos x="15" y="30"/>
                  </a:cxn>
                  <a:cxn ang="0">
                    <a:pos x="23" y="0"/>
                  </a:cxn>
                  <a:cxn ang="0">
                    <a:pos x="9" y="12"/>
                  </a:cxn>
                </a:cxnLst>
                <a:rect l="0" t="0" r="r" b="b"/>
                <a:pathLst>
                  <a:path w="26" h="34">
                    <a:moveTo>
                      <a:pt x="9" y="12"/>
                    </a:moveTo>
                    <a:cubicBezTo>
                      <a:pt x="3" y="21"/>
                      <a:pt x="0" y="34"/>
                      <a:pt x="15" y="30"/>
                    </a:cubicBezTo>
                    <a:cubicBezTo>
                      <a:pt x="26" y="19"/>
                      <a:pt x="25" y="16"/>
                      <a:pt x="23" y="0"/>
                    </a:cubicBezTo>
                    <a:cubicBezTo>
                      <a:pt x="16" y="1"/>
                      <a:pt x="4" y="2"/>
                      <a:pt x="9" y="12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4" name="Oval 207"/>
              <p:cNvSpPr>
                <a:spLocks noChangeArrowheads="1"/>
              </p:cNvSpPr>
              <p:nvPr/>
            </p:nvSpPr>
            <p:spPr bwMode="auto">
              <a:xfrm>
                <a:off x="3559" y="1649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5" name="Oval 208"/>
              <p:cNvSpPr>
                <a:spLocks noChangeArrowheads="1"/>
              </p:cNvSpPr>
              <p:nvPr/>
            </p:nvSpPr>
            <p:spPr bwMode="auto">
              <a:xfrm>
                <a:off x="3533" y="1649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6" name="Oval 209"/>
              <p:cNvSpPr>
                <a:spLocks noChangeArrowheads="1"/>
              </p:cNvSpPr>
              <p:nvPr/>
            </p:nvSpPr>
            <p:spPr bwMode="auto">
              <a:xfrm>
                <a:off x="3529" y="1609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7" name="Oval 210"/>
              <p:cNvSpPr>
                <a:spLocks noChangeArrowheads="1"/>
              </p:cNvSpPr>
              <p:nvPr/>
            </p:nvSpPr>
            <p:spPr bwMode="auto">
              <a:xfrm>
                <a:off x="3501" y="1629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8" name="Oval 211"/>
              <p:cNvSpPr>
                <a:spLocks noChangeArrowheads="1"/>
              </p:cNvSpPr>
              <p:nvPr/>
            </p:nvSpPr>
            <p:spPr bwMode="auto">
              <a:xfrm>
                <a:off x="3429" y="1583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9" name="Oval 212"/>
              <p:cNvSpPr>
                <a:spLocks noChangeArrowheads="1"/>
              </p:cNvSpPr>
              <p:nvPr/>
            </p:nvSpPr>
            <p:spPr bwMode="auto">
              <a:xfrm>
                <a:off x="3393" y="1565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0" name="Oval 213"/>
              <p:cNvSpPr>
                <a:spLocks noChangeArrowheads="1"/>
              </p:cNvSpPr>
              <p:nvPr/>
            </p:nvSpPr>
            <p:spPr bwMode="auto">
              <a:xfrm>
                <a:off x="3451" y="1723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1" name="Oval 214"/>
              <p:cNvSpPr>
                <a:spLocks noChangeArrowheads="1"/>
              </p:cNvSpPr>
              <p:nvPr/>
            </p:nvSpPr>
            <p:spPr bwMode="auto">
              <a:xfrm>
                <a:off x="3465" y="1753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2" name="Oval 215"/>
              <p:cNvSpPr>
                <a:spLocks noChangeArrowheads="1"/>
              </p:cNvSpPr>
              <p:nvPr/>
            </p:nvSpPr>
            <p:spPr bwMode="auto">
              <a:xfrm>
                <a:off x="3403" y="1603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3" name="Freeform 216"/>
              <p:cNvSpPr>
                <a:spLocks/>
              </p:cNvSpPr>
              <p:nvPr/>
            </p:nvSpPr>
            <p:spPr bwMode="auto">
              <a:xfrm rot="13649699">
                <a:off x="3616" y="1719"/>
                <a:ext cx="66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8"/>
                  </a:cxn>
                  <a:cxn ang="0">
                    <a:pos x="32" y="56"/>
                  </a:cxn>
                  <a:cxn ang="0">
                    <a:pos x="40" y="62"/>
                  </a:cxn>
                  <a:cxn ang="0">
                    <a:pos x="0" y="0"/>
                  </a:cxn>
                </a:cxnLst>
                <a:rect l="0" t="0" r="r" b="b"/>
                <a:pathLst>
                  <a:path w="40" h="72">
                    <a:moveTo>
                      <a:pt x="0" y="0"/>
                    </a:moveTo>
                    <a:cubicBezTo>
                      <a:pt x="4" y="9"/>
                      <a:pt x="3" y="15"/>
                      <a:pt x="12" y="18"/>
                    </a:cubicBezTo>
                    <a:cubicBezTo>
                      <a:pt x="21" y="32"/>
                      <a:pt x="16" y="48"/>
                      <a:pt x="32" y="56"/>
                    </a:cubicBezTo>
                    <a:cubicBezTo>
                      <a:pt x="37" y="70"/>
                      <a:pt x="34" y="72"/>
                      <a:pt x="40" y="62"/>
                    </a:cubicBezTo>
                    <a:cubicBezTo>
                      <a:pt x="37" y="42"/>
                      <a:pt x="28" y="0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sp>
          <p:nvSpPr>
            <p:cNvPr id="54" name="Freeform 217"/>
            <p:cNvSpPr>
              <a:spLocks/>
            </p:cNvSpPr>
            <p:nvPr/>
          </p:nvSpPr>
          <p:spPr bwMode="auto">
            <a:xfrm>
              <a:off x="593726" y="3997318"/>
              <a:ext cx="80962" cy="58737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5" name="Freeform 218"/>
            <p:cNvSpPr>
              <a:spLocks/>
            </p:cNvSpPr>
            <p:nvPr/>
          </p:nvSpPr>
          <p:spPr bwMode="auto">
            <a:xfrm rot="2059813">
              <a:off x="488951" y="3963980"/>
              <a:ext cx="80962" cy="57150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6" name="Freeform 222"/>
            <p:cNvSpPr>
              <a:spLocks/>
            </p:cNvSpPr>
            <p:nvPr/>
          </p:nvSpPr>
          <p:spPr bwMode="auto">
            <a:xfrm>
              <a:off x="1647825" y="4254492"/>
              <a:ext cx="101600" cy="61912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27" y="28"/>
                </a:cxn>
                <a:cxn ang="0">
                  <a:pos x="40" y="36"/>
                </a:cxn>
                <a:cxn ang="0">
                  <a:pos x="28" y="0"/>
                </a:cxn>
                <a:cxn ang="0">
                  <a:pos x="7" y="4"/>
                </a:cxn>
                <a:cxn ang="0">
                  <a:pos x="0" y="18"/>
                </a:cxn>
                <a:cxn ang="0">
                  <a:pos x="4" y="19"/>
                </a:cxn>
              </a:cxnLst>
              <a:rect l="0" t="0" r="r" b="b"/>
              <a:pathLst>
                <a:path w="61" h="36">
                  <a:moveTo>
                    <a:pt x="4" y="19"/>
                  </a:moveTo>
                  <a:cubicBezTo>
                    <a:pt x="11" y="23"/>
                    <a:pt x="19" y="26"/>
                    <a:pt x="27" y="28"/>
                  </a:cubicBezTo>
                  <a:cubicBezTo>
                    <a:pt x="31" y="31"/>
                    <a:pt x="35" y="34"/>
                    <a:pt x="40" y="36"/>
                  </a:cubicBezTo>
                  <a:cubicBezTo>
                    <a:pt x="61" y="28"/>
                    <a:pt x="40" y="6"/>
                    <a:pt x="28" y="0"/>
                  </a:cubicBezTo>
                  <a:cubicBezTo>
                    <a:pt x="19" y="1"/>
                    <a:pt x="15" y="2"/>
                    <a:pt x="7" y="4"/>
                  </a:cubicBezTo>
                  <a:cubicBezTo>
                    <a:pt x="3" y="9"/>
                    <a:pt x="1" y="12"/>
                    <a:pt x="0" y="18"/>
                  </a:cubicBezTo>
                  <a:cubicBezTo>
                    <a:pt x="7" y="19"/>
                    <a:pt x="8" y="19"/>
                    <a:pt x="4" y="1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7" name="Freeform 223"/>
            <p:cNvSpPr>
              <a:spLocks/>
            </p:cNvSpPr>
            <p:nvPr/>
          </p:nvSpPr>
          <p:spPr bwMode="auto">
            <a:xfrm>
              <a:off x="1462087" y="4176704"/>
              <a:ext cx="47625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2"/>
                </a:cxn>
                <a:cxn ang="0">
                  <a:pos x="11" y="27"/>
                </a:cxn>
                <a:cxn ang="0">
                  <a:pos x="27" y="24"/>
                </a:cxn>
                <a:cxn ang="0">
                  <a:pos x="14" y="6"/>
                </a:cxn>
                <a:cxn ang="0">
                  <a:pos x="12" y="0"/>
                </a:cxn>
              </a:cxnLst>
              <a:rect l="0" t="0" r="r" b="b"/>
              <a:pathLst>
                <a:path w="29" h="27">
                  <a:moveTo>
                    <a:pt x="12" y="0"/>
                  </a:moveTo>
                  <a:cubicBezTo>
                    <a:pt x="3" y="2"/>
                    <a:pt x="2" y="3"/>
                    <a:pt x="0" y="12"/>
                  </a:cubicBezTo>
                  <a:cubicBezTo>
                    <a:pt x="2" y="22"/>
                    <a:pt x="2" y="24"/>
                    <a:pt x="11" y="27"/>
                  </a:cubicBezTo>
                  <a:cubicBezTo>
                    <a:pt x="16" y="26"/>
                    <a:pt x="22" y="27"/>
                    <a:pt x="27" y="24"/>
                  </a:cubicBezTo>
                  <a:cubicBezTo>
                    <a:pt x="29" y="23"/>
                    <a:pt x="17" y="8"/>
                    <a:pt x="14" y="6"/>
                  </a:cubicBezTo>
                  <a:cubicBezTo>
                    <a:pt x="11" y="1"/>
                    <a:pt x="10" y="2"/>
                    <a:pt x="12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8" name="Freeform 224"/>
            <p:cNvSpPr>
              <a:spLocks/>
            </p:cNvSpPr>
            <p:nvPr/>
          </p:nvSpPr>
          <p:spPr bwMode="auto">
            <a:xfrm>
              <a:off x="1727200" y="4117967"/>
              <a:ext cx="71437" cy="42862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18" y="0"/>
                </a:cxn>
                <a:cxn ang="0">
                  <a:pos x="0" y="6"/>
                </a:cxn>
                <a:cxn ang="0">
                  <a:pos x="15" y="21"/>
                </a:cxn>
                <a:cxn ang="0">
                  <a:pos x="36" y="21"/>
                </a:cxn>
                <a:cxn ang="0">
                  <a:pos x="36" y="9"/>
                </a:cxn>
              </a:cxnLst>
              <a:rect l="0" t="0" r="r" b="b"/>
              <a:pathLst>
                <a:path w="43" h="25">
                  <a:moveTo>
                    <a:pt x="36" y="9"/>
                  </a:moveTo>
                  <a:cubicBezTo>
                    <a:pt x="30" y="6"/>
                    <a:pt x="24" y="4"/>
                    <a:pt x="18" y="0"/>
                  </a:cubicBezTo>
                  <a:cubicBezTo>
                    <a:pt x="11" y="2"/>
                    <a:pt x="6" y="2"/>
                    <a:pt x="0" y="6"/>
                  </a:cubicBezTo>
                  <a:cubicBezTo>
                    <a:pt x="4" y="16"/>
                    <a:pt x="4" y="20"/>
                    <a:pt x="15" y="21"/>
                  </a:cubicBezTo>
                  <a:cubicBezTo>
                    <a:pt x="23" y="25"/>
                    <a:pt x="26" y="24"/>
                    <a:pt x="36" y="21"/>
                  </a:cubicBezTo>
                  <a:cubicBezTo>
                    <a:pt x="38" y="18"/>
                    <a:pt x="43" y="2"/>
                    <a:pt x="36" y="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9" name="Freeform 225"/>
            <p:cNvSpPr>
              <a:spLocks/>
            </p:cNvSpPr>
            <p:nvPr/>
          </p:nvSpPr>
          <p:spPr bwMode="auto">
            <a:xfrm>
              <a:off x="1360487" y="4243379"/>
              <a:ext cx="174625" cy="93663"/>
            </a:xfrm>
            <a:custGeom>
              <a:avLst/>
              <a:gdLst/>
              <a:ahLst/>
              <a:cxnLst>
                <a:cxn ang="0">
                  <a:pos x="22" y="54"/>
                </a:cxn>
                <a:cxn ang="0">
                  <a:pos x="85" y="30"/>
                </a:cxn>
                <a:cxn ang="0">
                  <a:pos x="105" y="4"/>
                </a:cxn>
                <a:cxn ang="0">
                  <a:pos x="75" y="1"/>
                </a:cxn>
                <a:cxn ang="0">
                  <a:pos x="46" y="15"/>
                </a:cxn>
                <a:cxn ang="0">
                  <a:pos x="42" y="18"/>
                </a:cxn>
                <a:cxn ang="0">
                  <a:pos x="37" y="19"/>
                </a:cxn>
                <a:cxn ang="0">
                  <a:pos x="13" y="37"/>
                </a:cxn>
                <a:cxn ang="0">
                  <a:pos x="4" y="40"/>
                </a:cxn>
                <a:cxn ang="0">
                  <a:pos x="22" y="54"/>
                </a:cxn>
              </a:cxnLst>
              <a:rect l="0" t="0" r="r" b="b"/>
              <a:pathLst>
                <a:path w="105" h="54">
                  <a:moveTo>
                    <a:pt x="22" y="54"/>
                  </a:moveTo>
                  <a:cubicBezTo>
                    <a:pt x="47" y="44"/>
                    <a:pt x="60" y="34"/>
                    <a:pt x="85" y="30"/>
                  </a:cubicBezTo>
                  <a:cubicBezTo>
                    <a:pt x="96" y="24"/>
                    <a:pt x="99" y="14"/>
                    <a:pt x="105" y="4"/>
                  </a:cubicBezTo>
                  <a:cubicBezTo>
                    <a:pt x="91" y="2"/>
                    <a:pt x="95" y="0"/>
                    <a:pt x="75" y="1"/>
                  </a:cubicBezTo>
                  <a:cubicBezTo>
                    <a:pt x="65" y="5"/>
                    <a:pt x="57" y="11"/>
                    <a:pt x="46" y="15"/>
                  </a:cubicBezTo>
                  <a:cubicBezTo>
                    <a:pt x="45" y="16"/>
                    <a:pt x="44" y="17"/>
                    <a:pt x="42" y="18"/>
                  </a:cubicBezTo>
                  <a:cubicBezTo>
                    <a:pt x="40" y="19"/>
                    <a:pt x="38" y="18"/>
                    <a:pt x="37" y="19"/>
                  </a:cubicBezTo>
                  <a:cubicBezTo>
                    <a:pt x="27" y="25"/>
                    <a:pt x="25" y="35"/>
                    <a:pt x="13" y="37"/>
                  </a:cubicBezTo>
                  <a:cubicBezTo>
                    <a:pt x="10" y="38"/>
                    <a:pt x="5" y="37"/>
                    <a:pt x="4" y="40"/>
                  </a:cubicBezTo>
                  <a:cubicBezTo>
                    <a:pt x="0" y="53"/>
                    <a:pt x="27" y="49"/>
                    <a:pt x="22" y="5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198" name="Gruppo 455"/>
          <p:cNvGrpSpPr>
            <a:grpSpLocks/>
          </p:cNvGrpSpPr>
          <p:nvPr userDrawn="1"/>
        </p:nvGrpSpPr>
        <p:grpSpPr bwMode="auto">
          <a:xfrm>
            <a:off x="6713538" y="3479800"/>
            <a:ext cx="2392362" cy="647700"/>
            <a:chOff x="6713262" y="3479525"/>
            <a:chExt cx="2392363" cy="647699"/>
          </a:xfrm>
          <a:solidFill>
            <a:srgbClr val="FF3399"/>
          </a:solidFill>
        </p:grpSpPr>
        <p:sp>
          <p:nvSpPr>
            <p:cNvPr id="199" name="Freeform 265"/>
            <p:cNvSpPr>
              <a:spLocks/>
            </p:cNvSpPr>
            <p:nvPr/>
          </p:nvSpPr>
          <p:spPr bwMode="auto">
            <a:xfrm>
              <a:off x="6856137" y="3479525"/>
              <a:ext cx="38100" cy="57150"/>
            </a:xfrm>
            <a:custGeom>
              <a:avLst/>
              <a:gdLst/>
              <a:ahLst/>
              <a:cxnLst>
                <a:cxn ang="0">
                  <a:pos x="19" y="20"/>
                </a:cxn>
                <a:cxn ang="0">
                  <a:pos x="23" y="64"/>
                </a:cxn>
                <a:cxn ang="0">
                  <a:pos x="47" y="32"/>
                </a:cxn>
                <a:cxn ang="0">
                  <a:pos x="43" y="12"/>
                </a:cxn>
                <a:cxn ang="0">
                  <a:pos x="19" y="20"/>
                </a:cxn>
              </a:cxnLst>
              <a:rect l="0" t="0" r="r" b="b"/>
              <a:pathLst>
                <a:path w="47" h="64">
                  <a:moveTo>
                    <a:pt x="19" y="20"/>
                  </a:moveTo>
                  <a:cubicBezTo>
                    <a:pt x="0" y="33"/>
                    <a:pt x="0" y="56"/>
                    <a:pt x="23" y="64"/>
                  </a:cubicBezTo>
                  <a:cubicBezTo>
                    <a:pt x="45" y="58"/>
                    <a:pt x="40" y="52"/>
                    <a:pt x="47" y="32"/>
                  </a:cubicBezTo>
                  <a:cubicBezTo>
                    <a:pt x="46" y="25"/>
                    <a:pt x="47" y="18"/>
                    <a:pt x="43" y="12"/>
                  </a:cubicBezTo>
                  <a:cubicBezTo>
                    <a:pt x="35" y="0"/>
                    <a:pt x="19" y="9"/>
                    <a:pt x="19" y="2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0" name="Freeform 271"/>
            <p:cNvSpPr>
              <a:spLocks/>
            </p:cNvSpPr>
            <p:nvPr/>
          </p:nvSpPr>
          <p:spPr bwMode="auto">
            <a:xfrm>
              <a:off x="8999263" y="3784325"/>
              <a:ext cx="106362" cy="92075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31" y="32"/>
                </a:cxn>
                <a:cxn ang="0">
                  <a:pos x="7" y="48"/>
                </a:cxn>
                <a:cxn ang="0">
                  <a:pos x="31" y="104"/>
                </a:cxn>
                <a:cxn ang="0">
                  <a:pos x="103" y="84"/>
                </a:cxn>
                <a:cxn ang="0">
                  <a:pos x="107" y="52"/>
                </a:cxn>
                <a:cxn ang="0">
                  <a:pos x="127" y="48"/>
                </a:cxn>
                <a:cxn ang="0">
                  <a:pos x="131" y="36"/>
                </a:cxn>
                <a:cxn ang="0">
                  <a:pos x="91" y="0"/>
                </a:cxn>
              </a:cxnLst>
              <a:rect l="0" t="0" r="r" b="b"/>
              <a:pathLst>
                <a:path w="131" h="104">
                  <a:moveTo>
                    <a:pt x="91" y="0"/>
                  </a:moveTo>
                  <a:cubicBezTo>
                    <a:pt x="56" y="6"/>
                    <a:pt x="58" y="5"/>
                    <a:pt x="31" y="32"/>
                  </a:cubicBezTo>
                  <a:cubicBezTo>
                    <a:pt x="24" y="39"/>
                    <a:pt x="7" y="48"/>
                    <a:pt x="7" y="48"/>
                  </a:cubicBezTo>
                  <a:cubicBezTo>
                    <a:pt x="0" y="70"/>
                    <a:pt x="8" y="96"/>
                    <a:pt x="31" y="104"/>
                  </a:cubicBezTo>
                  <a:cubicBezTo>
                    <a:pt x="59" y="100"/>
                    <a:pt x="77" y="89"/>
                    <a:pt x="103" y="84"/>
                  </a:cubicBezTo>
                  <a:cubicBezTo>
                    <a:pt x="104" y="73"/>
                    <a:pt x="101" y="61"/>
                    <a:pt x="107" y="52"/>
                  </a:cubicBezTo>
                  <a:cubicBezTo>
                    <a:pt x="111" y="46"/>
                    <a:pt x="121" y="52"/>
                    <a:pt x="127" y="48"/>
                  </a:cubicBezTo>
                  <a:cubicBezTo>
                    <a:pt x="131" y="46"/>
                    <a:pt x="130" y="40"/>
                    <a:pt x="131" y="36"/>
                  </a:cubicBezTo>
                  <a:cubicBezTo>
                    <a:pt x="126" y="4"/>
                    <a:pt x="123" y="5"/>
                    <a:pt x="9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1" name="Freeform 281"/>
            <p:cNvSpPr>
              <a:spLocks/>
            </p:cNvSpPr>
            <p:nvPr/>
          </p:nvSpPr>
          <p:spPr bwMode="auto">
            <a:xfrm>
              <a:off x="8524600" y="3879574"/>
              <a:ext cx="92075" cy="85725"/>
            </a:xfrm>
            <a:custGeom>
              <a:avLst/>
              <a:gdLst/>
              <a:ahLst/>
              <a:cxnLst>
                <a:cxn ang="0">
                  <a:pos x="79" y="24"/>
                </a:cxn>
                <a:cxn ang="0">
                  <a:pos x="15" y="48"/>
                </a:cxn>
                <a:cxn ang="0">
                  <a:pos x="11" y="64"/>
                </a:cxn>
                <a:cxn ang="0">
                  <a:pos x="3" y="76"/>
                </a:cxn>
                <a:cxn ang="0">
                  <a:pos x="51" y="96"/>
                </a:cxn>
                <a:cxn ang="0">
                  <a:pos x="63" y="92"/>
                </a:cxn>
                <a:cxn ang="0">
                  <a:pos x="63" y="68"/>
                </a:cxn>
                <a:cxn ang="0">
                  <a:pos x="87" y="60"/>
                </a:cxn>
                <a:cxn ang="0">
                  <a:pos x="67" y="44"/>
                </a:cxn>
                <a:cxn ang="0">
                  <a:pos x="91" y="36"/>
                </a:cxn>
                <a:cxn ang="0">
                  <a:pos x="67" y="36"/>
                </a:cxn>
                <a:cxn ang="0">
                  <a:pos x="55" y="44"/>
                </a:cxn>
                <a:cxn ang="0">
                  <a:pos x="79" y="24"/>
                </a:cxn>
              </a:cxnLst>
              <a:rect l="0" t="0" r="r" b="b"/>
              <a:pathLst>
                <a:path w="111" h="96">
                  <a:moveTo>
                    <a:pt x="79" y="24"/>
                  </a:moveTo>
                  <a:cubicBezTo>
                    <a:pt x="57" y="31"/>
                    <a:pt x="37" y="41"/>
                    <a:pt x="15" y="48"/>
                  </a:cubicBezTo>
                  <a:cubicBezTo>
                    <a:pt x="14" y="53"/>
                    <a:pt x="13" y="59"/>
                    <a:pt x="11" y="64"/>
                  </a:cubicBezTo>
                  <a:cubicBezTo>
                    <a:pt x="9" y="68"/>
                    <a:pt x="0" y="72"/>
                    <a:pt x="3" y="76"/>
                  </a:cubicBezTo>
                  <a:cubicBezTo>
                    <a:pt x="7" y="80"/>
                    <a:pt x="42" y="90"/>
                    <a:pt x="51" y="96"/>
                  </a:cubicBezTo>
                  <a:cubicBezTo>
                    <a:pt x="55" y="95"/>
                    <a:pt x="61" y="96"/>
                    <a:pt x="63" y="92"/>
                  </a:cubicBezTo>
                  <a:cubicBezTo>
                    <a:pt x="69" y="80"/>
                    <a:pt x="46" y="80"/>
                    <a:pt x="63" y="68"/>
                  </a:cubicBezTo>
                  <a:cubicBezTo>
                    <a:pt x="70" y="63"/>
                    <a:pt x="87" y="60"/>
                    <a:pt x="87" y="60"/>
                  </a:cubicBezTo>
                  <a:cubicBezTo>
                    <a:pt x="111" y="24"/>
                    <a:pt x="79" y="80"/>
                    <a:pt x="67" y="44"/>
                  </a:cubicBezTo>
                  <a:cubicBezTo>
                    <a:pt x="64" y="36"/>
                    <a:pt x="91" y="36"/>
                    <a:pt x="91" y="36"/>
                  </a:cubicBezTo>
                  <a:cubicBezTo>
                    <a:pt x="82" y="0"/>
                    <a:pt x="79" y="26"/>
                    <a:pt x="67" y="36"/>
                  </a:cubicBezTo>
                  <a:cubicBezTo>
                    <a:pt x="54" y="47"/>
                    <a:pt x="55" y="34"/>
                    <a:pt x="55" y="44"/>
                  </a:cubicBezTo>
                  <a:lnTo>
                    <a:pt x="79" y="24"/>
                  </a:ln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2" name="Freeform 283"/>
            <p:cNvSpPr>
              <a:spLocks/>
            </p:cNvSpPr>
            <p:nvPr/>
          </p:nvSpPr>
          <p:spPr bwMode="auto">
            <a:xfrm>
              <a:off x="8959575" y="3993874"/>
              <a:ext cx="58738" cy="60325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21" y="24"/>
                </a:cxn>
                <a:cxn ang="0">
                  <a:pos x="45" y="68"/>
                </a:cxn>
                <a:cxn ang="0">
                  <a:pos x="73" y="48"/>
                </a:cxn>
                <a:cxn ang="0">
                  <a:pos x="61" y="4"/>
                </a:cxn>
                <a:cxn ang="0">
                  <a:pos x="49" y="0"/>
                </a:cxn>
              </a:cxnLst>
              <a:rect l="0" t="0" r="r" b="b"/>
              <a:pathLst>
                <a:path w="73" h="68">
                  <a:moveTo>
                    <a:pt x="49" y="0"/>
                  </a:moveTo>
                  <a:cubicBezTo>
                    <a:pt x="44" y="16"/>
                    <a:pt x="35" y="15"/>
                    <a:pt x="21" y="24"/>
                  </a:cubicBezTo>
                  <a:cubicBezTo>
                    <a:pt x="7" y="65"/>
                    <a:pt x="0" y="53"/>
                    <a:pt x="45" y="68"/>
                  </a:cubicBezTo>
                  <a:cubicBezTo>
                    <a:pt x="73" y="59"/>
                    <a:pt x="66" y="68"/>
                    <a:pt x="73" y="48"/>
                  </a:cubicBezTo>
                  <a:cubicBezTo>
                    <a:pt x="68" y="34"/>
                    <a:pt x="69" y="17"/>
                    <a:pt x="61" y="4"/>
                  </a:cubicBezTo>
                  <a:cubicBezTo>
                    <a:pt x="59" y="0"/>
                    <a:pt x="53" y="1"/>
                    <a:pt x="4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3" name="Freeform 284"/>
            <p:cNvSpPr>
              <a:spLocks/>
            </p:cNvSpPr>
            <p:nvPr/>
          </p:nvSpPr>
          <p:spPr bwMode="auto">
            <a:xfrm>
              <a:off x="8891313" y="4035149"/>
              <a:ext cx="53975" cy="60325"/>
            </a:xfrm>
            <a:custGeom>
              <a:avLst/>
              <a:gdLst/>
              <a:ahLst/>
              <a:cxnLst>
                <a:cxn ang="0">
                  <a:pos x="33" y="4"/>
                </a:cxn>
                <a:cxn ang="0">
                  <a:pos x="1" y="32"/>
                </a:cxn>
                <a:cxn ang="0">
                  <a:pos x="33" y="68"/>
                </a:cxn>
                <a:cxn ang="0">
                  <a:pos x="61" y="36"/>
                </a:cxn>
                <a:cxn ang="0">
                  <a:pos x="45" y="16"/>
                </a:cxn>
                <a:cxn ang="0">
                  <a:pos x="21" y="4"/>
                </a:cxn>
                <a:cxn ang="0">
                  <a:pos x="33" y="4"/>
                </a:cxn>
              </a:cxnLst>
              <a:rect l="0" t="0" r="r" b="b"/>
              <a:pathLst>
                <a:path w="67" h="68">
                  <a:moveTo>
                    <a:pt x="33" y="4"/>
                  </a:moveTo>
                  <a:cubicBezTo>
                    <a:pt x="5" y="23"/>
                    <a:pt x="14" y="12"/>
                    <a:pt x="1" y="32"/>
                  </a:cubicBezTo>
                  <a:cubicBezTo>
                    <a:pt x="27" y="49"/>
                    <a:pt x="0" y="60"/>
                    <a:pt x="33" y="68"/>
                  </a:cubicBezTo>
                  <a:cubicBezTo>
                    <a:pt x="42" y="55"/>
                    <a:pt x="52" y="49"/>
                    <a:pt x="61" y="36"/>
                  </a:cubicBezTo>
                  <a:cubicBezTo>
                    <a:pt x="27" y="13"/>
                    <a:pt x="67" y="44"/>
                    <a:pt x="45" y="16"/>
                  </a:cubicBezTo>
                  <a:cubicBezTo>
                    <a:pt x="39" y="9"/>
                    <a:pt x="21" y="13"/>
                    <a:pt x="21" y="4"/>
                  </a:cubicBezTo>
                  <a:cubicBezTo>
                    <a:pt x="21" y="0"/>
                    <a:pt x="29" y="4"/>
                    <a:pt x="33" y="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4" name="Freeform 285"/>
            <p:cNvSpPr>
              <a:spLocks/>
            </p:cNvSpPr>
            <p:nvPr/>
          </p:nvSpPr>
          <p:spPr bwMode="auto">
            <a:xfrm>
              <a:off x="8829400" y="4084362"/>
              <a:ext cx="33338" cy="4286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36"/>
                </a:cxn>
                <a:cxn ang="0">
                  <a:pos x="40" y="28"/>
                </a:cxn>
                <a:cxn ang="0">
                  <a:pos x="24" y="0"/>
                </a:cxn>
              </a:cxnLst>
              <a:rect l="0" t="0" r="r" b="b"/>
              <a:pathLst>
                <a:path w="40" h="48">
                  <a:moveTo>
                    <a:pt x="24" y="0"/>
                  </a:moveTo>
                  <a:cubicBezTo>
                    <a:pt x="12" y="12"/>
                    <a:pt x="5" y="20"/>
                    <a:pt x="0" y="36"/>
                  </a:cubicBezTo>
                  <a:cubicBezTo>
                    <a:pt x="18" y="48"/>
                    <a:pt x="28" y="46"/>
                    <a:pt x="40" y="28"/>
                  </a:cubicBezTo>
                  <a:cubicBezTo>
                    <a:pt x="27" y="20"/>
                    <a:pt x="24" y="17"/>
                    <a:pt x="2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5" name="Freeform 288"/>
            <p:cNvSpPr>
              <a:spLocks/>
            </p:cNvSpPr>
            <p:nvPr/>
          </p:nvSpPr>
          <p:spPr bwMode="auto">
            <a:xfrm>
              <a:off x="6713262" y="3766863"/>
              <a:ext cx="76200" cy="74612"/>
            </a:xfrm>
            <a:custGeom>
              <a:avLst/>
              <a:gdLst/>
              <a:ahLst/>
              <a:cxnLst>
                <a:cxn ang="0">
                  <a:pos x="78" y="9"/>
                </a:cxn>
                <a:cxn ang="0">
                  <a:pos x="14" y="9"/>
                </a:cxn>
                <a:cxn ang="0">
                  <a:pos x="54" y="49"/>
                </a:cxn>
                <a:cxn ang="0">
                  <a:pos x="90" y="21"/>
                </a:cxn>
                <a:cxn ang="0">
                  <a:pos x="78" y="9"/>
                </a:cxn>
              </a:cxnLst>
              <a:rect l="0" t="0" r="r" b="b"/>
              <a:pathLst>
                <a:path w="92" h="85">
                  <a:moveTo>
                    <a:pt x="78" y="9"/>
                  </a:moveTo>
                  <a:cubicBezTo>
                    <a:pt x="77" y="9"/>
                    <a:pt x="23" y="0"/>
                    <a:pt x="14" y="9"/>
                  </a:cubicBezTo>
                  <a:cubicBezTo>
                    <a:pt x="0" y="23"/>
                    <a:pt x="47" y="45"/>
                    <a:pt x="54" y="49"/>
                  </a:cubicBezTo>
                  <a:cubicBezTo>
                    <a:pt x="78" y="85"/>
                    <a:pt x="84" y="40"/>
                    <a:pt x="90" y="21"/>
                  </a:cubicBezTo>
                  <a:cubicBezTo>
                    <a:pt x="92" y="16"/>
                    <a:pt x="82" y="13"/>
                    <a:pt x="78" y="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6" name="Freeform 289"/>
            <p:cNvSpPr>
              <a:spLocks/>
            </p:cNvSpPr>
            <p:nvPr/>
          </p:nvSpPr>
          <p:spPr bwMode="auto">
            <a:xfrm>
              <a:off x="6838674" y="3946249"/>
              <a:ext cx="55563" cy="74613"/>
            </a:xfrm>
            <a:custGeom>
              <a:avLst/>
              <a:gdLst/>
              <a:ahLst/>
              <a:cxnLst>
                <a:cxn ang="0">
                  <a:pos x="51" y="13"/>
                </a:cxn>
                <a:cxn ang="0">
                  <a:pos x="11" y="53"/>
                </a:cxn>
                <a:cxn ang="0">
                  <a:pos x="63" y="69"/>
                </a:cxn>
                <a:cxn ang="0">
                  <a:pos x="63" y="25"/>
                </a:cxn>
                <a:cxn ang="0">
                  <a:pos x="51" y="13"/>
                </a:cxn>
              </a:cxnLst>
              <a:rect l="0" t="0" r="r" b="b"/>
              <a:pathLst>
                <a:path w="71" h="85">
                  <a:moveTo>
                    <a:pt x="51" y="13"/>
                  </a:moveTo>
                  <a:cubicBezTo>
                    <a:pt x="18" y="24"/>
                    <a:pt x="36" y="45"/>
                    <a:pt x="11" y="53"/>
                  </a:cubicBezTo>
                  <a:cubicBezTo>
                    <a:pt x="0" y="85"/>
                    <a:pt x="44" y="71"/>
                    <a:pt x="63" y="69"/>
                  </a:cubicBezTo>
                  <a:cubicBezTo>
                    <a:pt x="66" y="55"/>
                    <a:pt x="71" y="40"/>
                    <a:pt x="63" y="25"/>
                  </a:cubicBezTo>
                  <a:cubicBezTo>
                    <a:pt x="48" y="0"/>
                    <a:pt x="51" y="38"/>
                    <a:pt x="51" y="1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207" name="Gruppo 447"/>
          <p:cNvGrpSpPr>
            <a:grpSpLocks/>
          </p:cNvGrpSpPr>
          <p:nvPr userDrawn="1"/>
        </p:nvGrpSpPr>
        <p:grpSpPr bwMode="auto">
          <a:xfrm>
            <a:off x="628650" y="3978275"/>
            <a:ext cx="3168650" cy="1406525"/>
            <a:chOff x="628596" y="3978600"/>
            <a:chExt cx="3169011" cy="1405895"/>
          </a:xfrm>
          <a:solidFill>
            <a:srgbClr val="FF3399"/>
          </a:solidFill>
        </p:grpSpPr>
        <p:sp>
          <p:nvSpPr>
            <p:cNvPr id="208" name="Freeform 33"/>
            <p:cNvSpPr>
              <a:spLocks/>
            </p:cNvSpPr>
            <p:nvPr/>
          </p:nvSpPr>
          <p:spPr bwMode="auto">
            <a:xfrm>
              <a:off x="3586446" y="3978600"/>
              <a:ext cx="211161" cy="112663"/>
            </a:xfrm>
            <a:custGeom>
              <a:avLst/>
              <a:gdLst/>
              <a:ahLst/>
              <a:cxnLst>
                <a:cxn ang="0">
                  <a:pos x="128" y="1"/>
                </a:cxn>
                <a:cxn ang="0">
                  <a:pos x="76" y="9"/>
                </a:cxn>
                <a:cxn ang="0">
                  <a:pos x="24" y="33"/>
                </a:cxn>
                <a:cxn ang="0">
                  <a:pos x="12" y="69"/>
                </a:cxn>
                <a:cxn ang="0">
                  <a:pos x="48" y="85"/>
                </a:cxn>
                <a:cxn ang="0">
                  <a:pos x="72" y="93"/>
                </a:cxn>
                <a:cxn ang="0">
                  <a:pos x="100" y="89"/>
                </a:cxn>
                <a:cxn ang="0">
                  <a:pos x="132" y="49"/>
                </a:cxn>
                <a:cxn ang="0">
                  <a:pos x="128" y="1"/>
                </a:cxn>
              </a:cxnLst>
              <a:rect l="0" t="0" r="r" b="b"/>
              <a:pathLst>
                <a:path w="161" h="93">
                  <a:moveTo>
                    <a:pt x="128" y="1"/>
                  </a:moveTo>
                  <a:cubicBezTo>
                    <a:pt x="111" y="3"/>
                    <a:pt x="91" y="0"/>
                    <a:pt x="76" y="9"/>
                  </a:cubicBezTo>
                  <a:cubicBezTo>
                    <a:pt x="50" y="24"/>
                    <a:pt x="60" y="28"/>
                    <a:pt x="24" y="33"/>
                  </a:cubicBezTo>
                  <a:cubicBezTo>
                    <a:pt x="15" y="42"/>
                    <a:pt x="0" y="55"/>
                    <a:pt x="12" y="69"/>
                  </a:cubicBezTo>
                  <a:cubicBezTo>
                    <a:pt x="19" y="78"/>
                    <a:pt x="41" y="83"/>
                    <a:pt x="48" y="85"/>
                  </a:cubicBezTo>
                  <a:cubicBezTo>
                    <a:pt x="56" y="88"/>
                    <a:pt x="72" y="93"/>
                    <a:pt x="72" y="93"/>
                  </a:cubicBezTo>
                  <a:cubicBezTo>
                    <a:pt x="81" y="92"/>
                    <a:pt x="91" y="93"/>
                    <a:pt x="100" y="89"/>
                  </a:cubicBezTo>
                  <a:cubicBezTo>
                    <a:pt x="122" y="80"/>
                    <a:pt x="109" y="57"/>
                    <a:pt x="132" y="49"/>
                  </a:cubicBezTo>
                  <a:cubicBezTo>
                    <a:pt x="144" y="37"/>
                    <a:pt x="161" y="1"/>
                    <a:pt x="128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9" name="Freeform 34"/>
            <p:cNvSpPr>
              <a:spLocks/>
            </p:cNvSpPr>
            <p:nvPr/>
          </p:nvSpPr>
          <p:spPr bwMode="auto">
            <a:xfrm>
              <a:off x="3221279" y="4045245"/>
              <a:ext cx="93673" cy="58712"/>
            </a:xfrm>
            <a:custGeom>
              <a:avLst/>
              <a:gdLst/>
              <a:ahLst/>
              <a:cxnLst>
                <a:cxn ang="0">
                  <a:pos x="88" y="24"/>
                </a:cxn>
                <a:cxn ang="0">
                  <a:pos x="56" y="4"/>
                </a:cxn>
                <a:cxn ang="0">
                  <a:pos x="44" y="0"/>
                </a:cxn>
                <a:cxn ang="0">
                  <a:pos x="16" y="56"/>
                </a:cxn>
                <a:cxn ang="0">
                  <a:pos x="44" y="64"/>
                </a:cxn>
                <a:cxn ang="0">
                  <a:pos x="68" y="72"/>
                </a:cxn>
                <a:cxn ang="0">
                  <a:pos x="88" y="24"/>
                </a:cxn>
              </a:cxnLst>
              <a:rect l="0" t="0" r="r" b="b"/>
              <a:pathLst>
                <a:path w="107" h="76">
                  <a:moveTo>
                    <a:pt x="88" y="24"/>
                  </a:moveTo>
                  <a:cubicBezTo>
                    <a:pt x="75" y="5"/>
                    <a:pt x="85" y="14"/>
                    <a:pt x="56" y="4"/>
                  </a:cubicBezTo>
                  <a:cubicBezTo>
                    <a:pt x="52" y="3"/>
                    <a:pt x="44" y="0"/>
                    <a:pt x="44" y="0"/>
                  </a:cubicBezTo>
                  <a:cubicBezTo>
                    <a:pt x="9" y="5"/>
                    <a:pt x="0" y="13"/>
                    <a:pt x="16" y="56"/>
                  </a:cubicBezTo>
                  <a:cubicBezTo>
                    <a:pt x="19" y="65"/>
                    <a:pt x="35" y="61"/>
                    <a:pt x="44" y="64"/>
                  </a:cubicBezTo>
                  <a:cubicBezTo>
                    <a:pt x="52" y="66"/>
                    <a:pt x="68" y="72"/>
                    <a:pt x="68" y="72"/>
                  </a:cubicBezTo>
                  <a:cubicBezTo>
                    <a:pt x="107" y="66"/>
                    <a:pt x="93" y="76"/>
                    <a:pt x="88" y="2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10" name="Freeform 37"/>
            <p:cNvSpPr>
              <a:spLocks/>
            </p:cNvSpPr>
            <p:nvPr/>
          </p:nvSpPr>
          <p:spPr bwMode="auto">
            <a:xfrm>
              <a:off x="2630662" y="4084915"/>
              <a:ext cx="115900" cy="69819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36"/>
                </a:cxn>
                <a:cxn ang="0">
                  <a:pos x="4" y="48"/>
                </a:cxn>
                <a:cxn ang="0">
                  <a:pos x="28" y="56"/>
                </a:cxn>
                <a:cxn ang="0">
                  <a:pos x="64" y="52"/>
                </a:cxn>
                <a:cxn ang="0">
                  <a:pos x="80" y="28"/>
                </a:cxn>
                <a:cxn ang="0">
                  <a:pos x="88" y="16"/>
                </a:cxn>
                <a:cxn ang="0">
                  <a:pos x="40" y="0"/>
                </a:cxn>
              </a:cxnLst>
              <a:rect l="0" t="0" r="r" b="b"/>
              <a:pathLst>
                <a:path w="88" h="58">
                  <a:moveTo>
                    <a:pt x="40" y="0"/>
                  </a:moveTo>
                  <a:cubicBezTo>
                    <a:pt x="17" y="6"/>
                    <a:pt x="8" y="13"/>
                    <a:pt x="0" y="36"/>
                  </a:cubicBezTo>
                  <a:cubicBezTo>
                    <a:pt x="1" y="40"/>
                    <a:pt x="1" y="46"/>
                    <a:pt x="4" y="48"/>
                  </a:cubicBezTo>
                  <a:cubicBezTo>
                    <a:pt x="11" y="53"/>
                    <a:pt x="28" y="56"/>
                    <a:pt x="28" y="56"/>
                  </a:cubicBezTo>
                  <a:cubicBezTo>
                    <a:pt x="40" y="55"/>
                    <a:pt x="53" y="58"/>
                    <a:pt x="64" y="52"/>
                  </a:cubicBezTo>
                  <a:cubicBezTo>
                    <a:pt x="72" y="47"/>
                    <a:pt x="75" y="36"/>
                    <a:pt x="80" y="28"/>
                  </a:cubicBezTo>
                  <a:cubicBezTo>
                    <a:pt x="83" y="24"/>
                    <a:pt x="88" y="16"/>
                    <a:pt x="88" y="16"/>
                  </a:cubicBezTo>
                  <a:cubicBezTo>
                    <a:pt x="72" y="11"/>
                    <a:pt x="56" y="5"/>
                    <a:pt x="4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11" name="Figura a mano libera 210"/>
            <p:cNvSpPr/>
            <p:nvPr/>
          </p:nvSpPr>
          <p:spPr>
            <a:xfrm>
              <a:off x="628596" y="5286114"/>
              <a:ext cx="88910" cy="98381"/>
            </a:xfrm>
            <a:custGeom>
              <a:avLst/>
              <a:gdLst>
                <a:gd name="connsiteX0" fmla="*/ 98367 w 438842"/>
                <a:gd name="connsiteY0" fmla="*/ 69632 h 526832"/>
                <a:gd name="connsiteX1" fmla="*/ 57727 w 438842"/>
                <a:gd name="connsiteY1" fmla="*/ 95032 h 526832"/>
                <a:gd name="connsiteX2" fmla="*/ 52647 w 438842"/>
                <a:gd name="connsiteY2" fmla="*/ 110272 h 526832"/>
                <a:gd name="connsiteX3" fmla="*/ 37407 w 438842"/>
                <a:gd name="connsiteY3" fmla="*/ 176312 h 526832"/>
                <a:gd name="connsiteX4" fmla="*/ 22167 w 438842"/>
                <a:gd name="connsiteY4" fmla="*/ 186472 h 526832"/>
                <a:gd name="connsiteX5" fmla="*/ 22167 w 438842"/>
                <a:gd name="connsiteY5" fmla="*/ 247432 h 526832"/>
                <a:gd name="connsiteX6" fmla="*/ 37407 w 438842"/>
                <a:gd name="connsiteY6" fmla="*/ 257592 h 526832"/>
                <a:gd name="connsiteX7" fmla="*/ 42487 w 438842"/>
                <a:gd name="connsiteY7" fmla="*/ 272832 h 526832"/>
                <a:gd name="connsiteX8" fmla="*/ 57727 w 438842"/>
                <a:gd name="connsiteY8" fmla="*/ 277912 h 526832"/>
                <a:gd name="connsiteX9" fmla="*/ 103447 w 438842"/>
                <a:gd name="connsiteY9" fmla="*/ 313472 h 526832"/>
                <a:gd name="connsiteX10" fmla="*/ 133927 w 438842"/>
                <a:gd name="connsiteY10" fmla="*/ 323632 h 526832"/>
                <a:gd name="connsiteX11" fmla="*/ 144087 w 438842"/>
                <a:gd name="connsiteY11" fmla="*/ 338872 h 526832"/>
                <a:gd name="connsiteX12" fmla="*/ 199967 w 438842"/>
                <a:gd name="connsiteY12" fmla="*/ 364272 h 526832"/>
                <a:gd name="connsiteX13" fmla="*/ 210127 w 438842"/>
                <a:gd name="connsiteY13" fmla="*/ 379512 h 526832"/>
                <a:gd name="connsiteX14" fmla="*/ 189807 w 438842"/>
                <a:gd name="connsiteY14" fmla="*/ 409992 h 526832"/>
                <a:gd name="connsiteX15" fmla="*/ 159327 w 438842"/>
                <a:gd name="connsiteY15" fmla="*/ 435392 h 526832"/>
                <a:gd name="connsiteX16" fmla="*/ 149167 w 438842"/>
                <a:gd name="connsiteY16" fmla="*/ 450632 h 526832"/>
                <a:gd name="connsiteX17" fmla="*/ 139007 w 438842"/>
                <a:gd name="connsiteY17" fmla="*/ 481112 h 526832"/>
                <a:gd name="connsiteX18" fmla="*/ 144087 w 438842"/>
                <a:gd name="connsiteY18" fmla="*/ 511592 h 526832"/>
                <a:gd name="connsiteX19" fmla="*/ 159327 w 438842"/>
                <a:gd name="connsiteY19" fmla="*/ 516672 h 526832"/>
                <a:gd name="connsiteX20" fmla="*/ 174567 w 438842"/>
                <a:gd name="connsiteY20" fmla="*/ 526832 h 526832"/>
                <a:gd name="connsiteX21" fmla="*/ 245687 w 438842"/>
                <a:gd name="connsiteY21" fmla="*/ 516672 h 526832"/>
                <a:gd name="connsiteX22" fmla="*/ 276167 w 438842"/>
                <a:gd name="connsiteY22" fmla="*/ 496352 h 526832"/>
                <a:gd name="connsiteX23" fmla="*/ 291407 w 438842"/>
                <a:gd name="connsiteY23" fmla="*/ 486192 h 526832"/>
                <a:gd name="connsiteX24" fmla="*/ 296487 w 438842"/>
                <a:gd name="connsiteY24" fmla="*/ 470952 h 526832"/>
                <a:gd name="connsiteX25" fmla="*/ 326967 w 438842"/>
                <a:gd name="connsiteY25" fmla="*/ 460792 h 526832"/>
                <a:gd name="connsiteX26" fmla="*/ 413327 w 438842"/>
                <a:gd name="connsiteY26" fmla="*/ 450632 h 526832"/>
                <a:gd name="connsiteX27" fmla="*/ 428567 w 438842"/>
                <a:gd name="connsiteY27" fmla="*/ 440472 h 526832"/>
                <a:gd name="connsiteX28" fmla="*/ 438727 w 438842"/>
                <a:gd name="connsiteY28" fmla="*/ 409992 h 526832"/>
                <a:gd name="connsiteX29" fmla="*/ 423487 w 438842"/>
                <a:gd name="connsiteY29" fmla="*/ 359192 h 526832"/>
                <a:gd name="connsiteX30" fmla="*/ 418407 w 438842"/>
                <a:gd name="connsiteY30" fmla="*/ 343952 h 526832"/>
                <a:gd name="connsiteX31" fmla="*/ 387927 w 438842"/>
                <a:gd name="connsiteY31" fmla="*/ 318552 h 526832"/>
                <a:gd name="connsiteX32" fmla="*/ 377767 w 438842"/>
                <a:gd name="connsiteY32" fmla="*/ 303312 h 526832"/>
                <a:gd name="connsiteX33" fmla="*/ 347287 w 438842"/>
                <a:gd name="connsiteY33" fmla="*/ 288072 h 526832"/>
                <a:gd name="connsiteX34" fmla="*/ 357447 w 438842"/>
                <a:gd name="connsiteY34" fmla="*/ 272832 h 526832"/>
                <a:gd name="connsiteX35" fmla="*/ 423487 w 438842"/>
                <a:gd name="connsiteY35" fmla="*/ 252512 h 526832"/>
                <a:gd name="connsiteX36" fmla="*/ 423487 w 438842"/>
                <a:gd name="connsiteY36" fmla="*/ 176312 h 526832"/>
                <a:gd name="connsiteX37" fmla="*/ 408247 w 438842"/>
                <a:gd name="connsiteY37" fmla="*/ 125512 h 526832"/>
                <a:gd name="connsiteX38" fmla="*/ 382847 w 438842"/>
                <a:gd name="connsiteY38" fmla="*/ 130592 h 526832"/>
                <a:gd name="connsiteX39" fmla="*/ 357447 w 438842"/>
                <a:gd name="connsiteY39" fmla="*/ 176312 h 526832"/>
                <a:gd name="connsiteX40" fmla="*/ 342207 w 438842"/>
                <a:gd name="connsiteY40" fmla="*/ 181392 h 526832"/>
                <a:gd name="connsiteX41" fmla="*/ 326967 w 438842"/>
                <a:gd name="connsiteY41" fmla="*/ 191552 h 526832"/>
                <a:gd name="connsiteX42" fmla="*/ 291407 w 438842"/>
                <a:gd name="connsiteY42" fmla="*/ 206792 h 526832"/>
                <a:gd name="connsiteX43" fmla="*/ 225367 w 438842"/>
                <a:gd name="connsiteY43" fmla="*/ 201712 h 526832"/>
                <a:gd name="connsiteX44" fmla="*/ 230447 w 438842"/>
                <a:gd name="connsiteY44" fmla="*/ 166152 h 526832"/>
                <a:gd name="connsiteX45" fmla="*/ 255847 w 438842"/>
                <a:gd name="connsiteY45" fmla="*/ 120432 h 526832"/>
                <a:gd name="connsiteX46" fmla="*/ 255847 w 438842"/>
                <a:gd name="connsiteY46" fmla="*/ 69632 h 526832"/>
                <a:gd name="connsiteX47" fmla="*/ 250767 w 438842"/>
                <a:gd name="connsiteY47" fmla="*/ 54392 h 526832"/>
                <a:gd name="connsiteX48" fmla="*/ 215207 w 438842"/>
                <a:gd name="connsiteY48" fmla="*/ 39152 h 526832"/>
                <a:gd name="connsiteX49" fmla="*/ 199967 w 438842"/>
                <a:gd name="connsiteY49" fmla="*/ 28992 h 526832"/>
                <a:gd name="connsiteX50" fmla="*/ 184727 w 438842"/>
                <a:gd name="connsiteY50" fmla="*/ 13752 h 526832"/>
                <a:gd name="connsiteX51" fmla="*/ 149167 w 438842"/>
                <a:gd name="connsiteY51" fmla="*/ 3592 h 526832"/>
                <a:gd name="connsiteX52" fmla="*/ 113607 w 438842"/>
                <a:gd name="connsiteY52" fmla="*/ 18832 h 526832"/>
                <a:gd name="connsiteX53" fmla="*/ 98367 w 438842"/>
                <a:gd name="connsiteY53" fmla="*/ 23912 h 526832"/>
                <a:gd name="connsiteX54" fmla="*/ 88207 w 438842"/>
                <a:gd name="connsiteY54" fmla="*/ 39152 h 526832"/>
                <a:gd name="connsiteX55" fmla="*/ 93287 w 438842"/>
                <a:gd name="connsiteY55" fmla="*/ 69632 h 526832"/>
                <a:gd name="connsiteX56" fmla="*/ 98367 w 438842"/>
                <a:gd name="connsiteY56" fmla="*/ 69632 h 526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38842" h="526832">
                  <a:moveTo>
                    <a:pt x="98367" y="69632"/>
                  </a:moveTo>
                  <a:cubicBezTo>
                    <a:pt x="92440" y="73865"/>
                    <a:pt x="68997" y="72491"/>
                    <a:pt x="57727" y="95032"/>
                  </a:cubicBezTo>
                  <a:cubicBezTo>
                    <a:pt x="55332" y="99821"/>
                    <a:pt x="54340" y="105192"/>
                    <a:pt x="52647" y="110272"/>
                  </a:cubicBezTo>
                  <a:cubicBezTo>
                    <a:pt x="49995" y="136796"/>
                    <a:pt x="55918" y="157801"/>
                    <a:pt x="37407" y="176312"/>
                  </a:cubicBezTo>
                  <a:cubicBezTo>
                    <a:pt x="33090" y="180629"/>
                    <a:pt x="27247" y="183085"/>
                    <a:pt x="22167" y="186472"/>
                  </a:cubicBezTo>
                  <a:cubicBezTo>
                    <a:pt x="17241" y="201250"/>
                    <a:pt x="0" y="232654"/>
                    <a:pt x="22167" y="247432"/>
                  </a:cubicBezTo>
                  <a:lnTo>
                    <a:pt x="37407" y="257592"/>
                  </a:lnTo>
                  <a:cubicBezTo>
                    <a:pt x="39100" y="262672"/>
                    <a:pt x="38701" y="269046"/>
                    <a:pt x="42487" y="272832"/>
                  </a:cubicBezTo>
                  <a:cubicBezTo>
                    <a:pt x="46273" y="276618"/>
                    <a:pt x="53272" y="274942"/>
                    <a:pt x="57727" y="277912"/>
                  </a:cubicBezTo>
                  <a:cubicBezTo>
                    <a:pt x="84026" y="295445"/>
                    <a:pt x="62868" y="299946"/>
                    <a:pt x="103447" y="313472"/>
                  </a:cubicBezTo>
                  <a:lnTo>
                    <a:pt x="133927" y="323632"/>
                  </a:lnTo>
                  <a:cubicBezTo>
                    <a:pt x="137314" y="328712"/>
                    <a:pt x="139492" y="334852"/>
                    <a:pt x="144087" y="338872"/>
                  </a:cubicBezTo>
                  <a:cubicBezTo>
                    <a:pt x="170126" y="361657"/>
                    <a:pt x="170813" y="358441"/>
                    <a:pt x="199967" y="364272"/>
                  </a:cubicBezTo>
                  <a:cubicBezTo>
                    <a:pt x="203354" y="369352"/>
                    <a:pt x="209264" y="373468"/>
                    <a:pt x="210127" y="379512"/>
                  </a:cubicBezTo>
                  <a:cubicBezTo>
                    <a:pt x="213291" y="401663"/>
                    <a:pt x="202352" y="399538"/>
                    <a:pt x="189807" y="409992"/>
                  </a:cubicBezTo>
                  <a:cubicBezTo>
                    <a:pt x="150693" y="442587"/>
                    <a:pt x="197165" y="410167"/>
                    <a:pt x="159327" y="435392"/>
                  </a:cubicBezTo>
                  <a:cubicBezTo>
                    <a:pt x="155940" y="440472"/>
                    <a:pt x="151647" y="445053"/>
                    <a:pt x="149167" y="450632"/>
                  </a:cubicBezTo>
                  <a:cubicBezTo>
                    <a:pt x="144817" y="460419"/>
                    <a:pt x="139007" y="481112"/>
                    <a:pt x="139007" y="481112"/>
                  </a:cubicBezTo>
                  <a:cubicBezTo>
                    <a:pt x="140700" y="491272"/>
                    <a:pt x="138977" y="502649"/>
                    <a:pt x="144087" y="511592"/>
                  </a:cubicBezTo>
                  <a:cubicBezTo>
                    <a:pt x="146744" y="516241"/>
                    <a:pt x="154538" y="514277"/>
                    <a:pt x="159327" y="516672"/>
                  </a:cubicBezTo>
                  <a:cubicBezTo>
                    <a:pt x="164788" y="519402"/>
                    <a:pt x="169487" y="523445"/>
                    <a:pt x="174567" y="526832"/>
                  </a:cubicBezTo>
                  <a:cubicBezTo>
                    <a:pt x="180681" y="526276"/>
                    <a:pt x="228478" y="526232"/>
                    <a:pt x="245687" y="516672"/>
                  </a:cubicBezTo>
                  <a:cubicBezTo>
                    <a:pt x="256361" y="510742"/>
                    <a:pt x="266007" y="503125"/>
                    <a:pt x="276167" y="496352"/>
                  </a:cubicBezTo>
                  <a:lnTo>
                    <a:pt x="291407" y="486192"/>
                  </a:lnTo>
                  <a:cubicBezTo>
                    <a:pt x="293100" y="481112"/>
                    <a:pt x="292130" y="474064"/>
                    <a:pt x="296487" y="470952"/>
                  </a:cubicBezTo>
                  <a:cubicBezTo>
                    <a:pt x="305202" y="464727"/>
                    <a:pt x="316323" y="461975"/>
                    <a:pt x="326967" y="460792"/>
                  </a:cubicBezTo>
                  <a:cubicBezTo>
                    <a:pt x="386256" y="454204"/>
                    <a:pt x="357472" y="457614"/>
                    <a:pt x="413327" y="450632"/>
                  </a:cubicBezTo>
                  <a:cubicBezTo>
                    <a:pt x="418407" y="447245"/>
                    <a:pt x="425331" y="445649"/>
                    <a:pt x="428567" y="440472"/>
                  </a:cubicBezTo>
                  <a:cubicBezTo>
                    <a:pt x="434243" y="431390"/>
                    <a:pt x="438727" y="409992"/>
                    <a:pt x="438727" y="409992"/>
                  </a:cubicBezTo>
                  <a:cubicBezTo>
                    <a:pt x="414582" y="337558"/>
                    <a:pt x="438842" y="412934"/>
                    <a:pt x="423487" y="359192"/>
                  </a:cubicBezTo>
                  <a:cubicBezTo>
                    <a:pt x="422016" y="354043"/>
                    <a:pt x="421377" y="348407"/>
                    <a:pt x="418407" y="343952"/>
                  </a:cubicBezTo>
                  <a:cubicBezTo>
                    <a:pt x="410584" y="332218"/>
                    <a:pt x="399172" y="326049"/>
                    <a:pt x="387927" y="318552"/>
                  </a:cubicBezTo>
                  <a:cubicBezTo>
                    <a:pt x="384540" y="313472"/>
                    <a:pt x="382084" y="307629"/>
                    <a:pt x="377767" y="303312"/>
                  </a:cubicBezTo>
                  <a:cubicBezTo>
                    <a:pt x="367919" y="293464"/>
                    <a:pt x="359682" y="292204"/>
                    <a:pt x="347287" y="288072"/>
                  </a:cubicBezTo>
                  <a:cubicBezTo>
                    <a:pt x="350674" y="282992"/>
                    <a:pt x="353130" y="277149"/>
                    <a:pt x="357447" y="272832"/>
                  </a:cubicBezTo>
                  <a:cubicBezTo>
                    <a:pt x="374502" y="255777"/>
                    <a:pt x="401808" y="255609"/>
                    <a:pt x="423487" y="252512"/>
                  </a:cubicBezTo>
                  <a:cubicBezTo>
                    <a:pt x="434725" y="218798"/>
                    <a:pt x="430117" y="239293"/>
                    <a:pt x="423487" y="176312"/>
                  </a:cubicBezTo>
                  <a:cubicBezTo>
                    <a:pt x="419401" y="137494"/>
                    <a:pt x="424102" y="149294"/>
                    <a:pt x="408247" y="125512"/>
                  </a:cubicBezTo>
                  <a:cubicBezTo>
                    <a:pt x="399780" y="127205"/>
                    <a:pt x="388952" y="124487"/>
                    <a:pt x="382847" y="130592"/>
                  </a:cubicBezTo>
                  <a:cubicBezTo>
                    <a:pt x="329831" y="183608"/>
                    <a:pt x="407484" y="142954"/>
                    <a:pt x="357447" y="176312"/>
                  </a:cubicBezTo>
                  <a:cubicBezTo>
                    <a:pt x="352992" y="179282"/>
                    <a:pt x="346996" y="178997"/>
                    <a:pt x="342207" y="181392"/>
                  </a:cubicBezTo>
                  <a:cubicBezTo>
                    <a:pt x="336746" y="184122"/>
                    <a:pt x="332268" y="188523"/>
                    <a:pt x="326967" y="191552"/>
                  </a:cubicBezTo>
                  <a:cubicBezTo>
                    <a:pt x="309390" y="201596"/>
                    <a:pt x="308505" y="201093"/>
                    <a:pt x="291407" y="206792"/>
                  </a:cubicBezTo>
                  <a:cubicBezTo>
                    <a:pt x="269394" y="205099"/>
                    <a:pt x="243737" y="213959"/>
                    <a:pt x="225367" y="201712"/>
                  </a:cubicBezTo>
                  <a:cubicBezTo>
                    <a:pt x="215404" y="195070"/>
                    <a:pt x="227755" y="177819"/>
                    <a:pt x="230447" y="166152"/>
                  </a:cubicBezTo>
                  <a:cubicBezTo>
                    <a:pt x="237906" y="133829"/>
                    <a:pt x="236370" y="139909"/>
                    <a:pt x="255847" y="120432"/>
                  </a:cubicBezTo>
                  <a:cubicBezTo>
                    <a:pt x="264061" y="95791"/>
                    <a:pt x="263144" y="106115"/>
                    <a:pt x="255847" y="69632"/>
                  </a:cubicBezTo>
                  <a:cubicBezTo>
                    <a:pt x="254797" y="64381"/>
                    <a:pt x="254112" y="58573"/>
                    <a:pt x="250767" y="54392"/>
                  </a:cubicBezTo>
                  <a:cubicBezTo>
                    <a:pt x="241996" y="43429"/>
                    <a:pt x="227409" y="42202"/>
                    <a:pt x="215207" y="39152"/>
                  </a:cubicBezTo>
                  <a:cubicBezTo>
                    <a:pt x="210127" y="35765"/>
                    <a:pt x="204657" y="32901"/>
                    <a:pt x="199967" y="28992"/>
                  </a:cubicBezTo>
                  <a:cubicBezTo>
                    <a:pt x="194448" y="24393"/>
                    <a:pt x="190705" y="17737"/>
                    <a:pt x="184727" y="13752"/>
                  </a:cubicBezTo>
                  <a:cubicBezTo>
                    <a:pt x="180354" y="10837"/>
                    <a:pt x="151877" y="4269"/>
                    <a:pt x="149167" y="3592"/>
                  </a:cubicBezTo>
                  <a:cubicBezTo>
                    <a:pt x="113426" y="15506"/>
                    <a:pt x="157549" y="0"/>
                    <a:pt x="113607" y="18832"/>
                  </a:cubicBezTo>
                  <a:cubicBezTo>
                    <a:pt x="108685" y="20941"/>
                    <a:pt x="103447" y="22219"/>
                    <a:pt x="98367" y="23912"/>
                  </a:cubicBezTo>
                  <a:cubicBezTo>
                    <a:pt x="94980" y="28992"/>
                    <a:pt x="88881" y="33084"/>
                    <a:pt x="88207" y="39152"/>
                  </a:cubicBezTo>
                  <a:cubicBezTo>
                    <a:pt x="87070" y="49389"/>
                    <a:pt x="91830" y="59435"/>
                    <a:pt x="93287" y="69632"/>
                  </a:cubicBezTo>
                  <a:cubicBezTo>
                    <a:pt x="93526" y="71308"/>
                    <a:pt x="104294" y="65399"/>
                    <a:pt x="98367" y="69632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2" name="Figura a mano libera 211"/>
            <p:cNvSpPr/>
            <p:nvPr/>
          </p:nvSpPr>
          <p:spPr>
            <a:xfrm>
              <a:off x="1020754" y="4679961"/>
              <a:ext cx="165119" cy="230085"/>
            </a:xfrm>
            <a:custGeom>
              <a:avLst/>
              <a:gdLst>
                <a:gd name="connsiteX0" fmla="*/ 300397 w 813477"/>
                <a:gd name="connsiteY0" fmla="*/ 5080 h 1227548"/>
                <a:gd name="connsiteX1" fmla="*/ 305477 w 813477"/>
                <a:gd name="connsiteY1" fmla="*/ 35560 h 1227548"/>
                <a:gd name="connsiteX2" fmla="*/ 315637 w 813477"/>
                <a:gd name="connsiteY2" fmla="*/ 71120 h 1227548"/>
                <a:gd name="connsiteX3" fmla="*/ 320717 w 813477"/>
                <a:gd name="connsiteY3" fmla="*/ 96520 h 1227548"/>
                <a:gd name="connsiteX4" fmla="*/ 330877 w 813477"/>
                <a:gd name="connsiteY4" fmla="*/ 111760 h 1227548"/>
                <a:gd name="connsiteX5" fmla="*/ 341037 w 813477"/>
                <a:gd name="connsiteY5" fmla="*/ 152400 h 1227548"/>
                <a:gd name="connsiteX6" fmla="*/ 335957 w 813477"/>
                <a:gd name="connsiteY6" fmla="*/ 243840 h 1227548"/>
                <a:gd name="connsiteX7" fmla="*/ 315637 w 813477"/>
                <a:gd name="connsiteY7" fmla="*/ 248920 h 1227548"/>
                <a:gd name="connsiteX8" fmla="*/ 310557 w 813477"/>
                <a:gd name="connsiteY8" fmla="*/ 264160 h 1227548"/>
                <a:gd name="connsiteX9" fmla="*/ 305477 w 813477"/>
                <a:gd name="connsiteY9" fmla="*/ 284480 h 1227548"/>
                <a:gd name="connsiteX10" fmla="*/ 310557 w 813477"/>
                <a:gd name="connsiteY10" fmla="*/ 355600 h 1227548"/>
                <a:gd name="connsiteX11" fmla="*/ 315637 w 813477"/>
                <a:gd name="connsiteY11" fmla="*/ 441960 h 1227548"/>
                <a:gd name="connsiteX12" fmla="*/ 330877 w 813477"/>
                <a:gd name="connsiteY12" fmla="*/ 472440 h 1227548"/>
                <a:gd name="connsiteX13" fmla="*/ 361357 w 813477"/>
                <a:gd name="connsiteY13" fmla="*/ 482600 h 1227548"/>
                <a:gd name="connsiteX14" fmla="*/ 376597 w 813477"/>
                <a:gd name="connsiteY14" fmla="*/ 472440 h 1227548"/>
                <a:gd name="connsiteX15" fmla="*/ 401997 w 813477"/>
                <a:gd name="connsiteY15" fmla="*/ 447040 h 1227548"/>
                <a:gd name="connsiteX16" fmla="*/ 422317 w 813477"/>
                <a:gd name="connsiteY16" fmla="*/ 441960 h 1227548"/>
                <a:gd name="connsiteX17" fmla="*/ 437557 w 813477"/>
                <a:gd name="connsiteY17" fmla="*/ 436880 h 1227548"/>
                <a:gd name="connsiteX18" fmla="*/ 473117 w 813477"/>
                <a:gd name="connsiteY18" fmla="*/ 497840 h 1227548"/>
                <a:gd name="connsiteX19" fmla="*/ 462957 w 813477"/>
                <a:gd name="connsiteY19" fmla="*/ 543560 h 1227548"/>
                <a:gd name="connsiteX20" fmla="*/ 452797 w 813477"/>
                <a:gd name="connsiteY20" fmla="*/ 558800 h 1227548"/>
                <a:gd name="connsiteX21" fmla="*/ 437557 w 813477"/>
                <a:gd name="connsiteY21" fmla="*/ 574040 h 1227548"/>
                <a:gd name="connsiteX22" fmla="*/ 427397 w 813477"/>
                <a:gd name="connsiteY22" fmla="*/ 589280 h 1227548"/>
                <a:gd name="connsiteX23" fmla="*/ 412157 w 813477"/>
                <a:gd name="connsiteY23" fmla="*/ 594360 h 1227548"/>
                <a:gd name="connsiteX24" fmla="*/ 381677 w 813477"/>
                <a:gd name="connsiteY24" fmla="*/ 619760 h 1227548"/>
                <a:gd name="connsiteX25" fmla="*/ 366437 w 813477"/>
                <a:gd name="connsiteY25" fmla="*/ 624840 h 1227548"/>
                <a:gd name="connsiteX26" fmla="*/ 351197 w 813477"/>
                <a:gd name="connsiteY26" fmla="*/ 635000 h 1227548"/>
                <a:gd name="connsiteX27" fmla="*/ 315637 w 813477"/>
                <a:gd name="connsiteY27" fmla="*/ 619760 h 1227548"/>
                <a:gd name="connsiteX28" fmla="*/ 285157 w 813477"/>
                <a:gd name="connsiteY28" fmla="*/ 609600 h 1227548"/>
                <a:gd name="connsiteX29" fmla="*/ 269917 w 813477"/>
                <a:gd name="connsiteY29" fmla="*/ 604520 h 1227548"/>
                <a:gd name="connsiteX30" fmla="*/ 234357 w 813477"/>
                <a:gd name="connsiteY30" fmla="*/ 614680 h 1227548"/>
                <a:gd name="connsiteX31" fmla="*/ 214037 w 813477"/>
                <a:gd name="connsiteY31" fmla="*/ 624840 h 1227548"/>
                <a:gd name="connsiteX32" fmla="*/ 183557 w 813477"/>
                <a:gd name="connsiteY32" fmla="*/ 645160 h 1227548"/>
                <a:gd name="connsiteX33" fmla="*/ 127677 w 813477"/>
                <a:gd name="connsiteY33" fmla="*/ 640080 h 1227548"/>
                <a:gd name="connsiteX34" fmla="*/ 112437 w 813477"/>
                <a:gd name="connsiteY34" fmla="*/ 635000 h 1227548"/>
                <a:gd name="connsiteX35" fmla="*/ 87037 w 813477"/>
                <a:gd name="connsiteY35" fmla="*/ 629920 h 1227548"/>
                <a:gd name="connsiteX36" fmla="*/ 10837 w 813477"/>
                <a:gd name="connsiteY36" fmla="*/ 635000 h 1227548"/>
                <a:gd name="connsiteX37" fmla="*/ 10837 w 813477"/>
                <a:gd name="connsiteY37" fmla="*/ 665480 h 1227548"/>
                <a:gd name="connsiteX38" fmla="*/ 26077 w 813477"/>
                <a:gd name="connsiteY38" fmla="*/ 670560 h 1227548"/>
                <a:gd name="connsiteX39" fmla="*/ 46397 w 813477"/>
                <a:gd name="connsiteY39" fmla="*/ 680720 h 1227548"/>
                <a:gd name="connsiteX40" fmla="*/ 61637 w 813477"/>
                <a:gd name="connsiteY40" fmla="*/ 695960 h 1227548"/>
                <a:gd name="connsiteX41" fmla="*/ 81957 w 813477"/>
                <a:gd name="connsiteY41" fmla="*/ 701040 h 1227548"/>
                <a:gd name="connsiteX42" fmla="*/ 112437 w 813477"/>
                <a:gd name="connsiteY42" fmla="*/ 711200 h 1227548"/>
                <a:gd name="connsiteX43" fmla="*/ 158157 w 813477"/>
                <a:gd name="connsiteY43" fmla="*/ 726440 h 1227548"/>
                <a:gd name="connsiteX44" fmla="*/ 173397 w 813477"/>
                <a:gd name="connsiteY44" fmla="*/ 731520 h 1227548"/>
                <a:gd name="connsiteX45" fmla="*/ 188637 w 813477"/>
                <a:gd name="connsiteY45" fmla="*/ 741680 h 1227548"/>
                <a:gd name="connsiteX46" fmla="*/ 224197 w 813477"/>
                <a:gd name="connsiteY46" fmla="*/ 746760 h 1227548"/>
                <a:gd name="connsiteX47" fmla="*/ 274997 w 813477"/>
                <a:gd name="connsiteY47" fmla="*/ 762000 h 1227548"/>
                <a:gd name="connsiteX48" fmla="*/ 290237 w 813477"/>
                <a:gd name="connsiteY48" fmla="*/ 772160 h 1227548"/>
                <a:gd name="connsiteX49" fmla="*/ 305477 w 813477"/>
                <a:gd name="connsiteY49" fmla="*/ 777240 h 1227548"/>
                <a:gd name="connsiteX50" fmla="*/ 295317 w 813477"/>
                <a:gd name="connsiteY50" fmla="*/ 828040 h 1227548"/>
                <a:gd name="connsiteX51" fmla="*/ 285157 w 813477"/>
                <a:gd name="connsiteY51" fmla="*/ 843280 h 1227548"/>
                <a:gd name="connsiteX52" fmla="*/ 285157 w 813477"/>
                <a:gd name="connsiteY52" fmla="*/ 904240 h 1227548"/>
                <a:gd name="connsiteX53" fmla="*/ 300397 w 813477"/>
                <a:gd name="connsiteY53" fmla="*/ 919480 h 1227548"/>
                <a:gd name="connsiteX54" fmla="*/ 351197 w 813477"/>
                <a:gd name="connsiteY54" fmla="*/ 904240 h 1227548"/>
                <a:gd name="connsiteX55" fmla="*/ 381677 w 813477"/>
                <a:gd name="connsiteY55" fmla="*/ 894080 h 1227548"/>
                <a:gd name="connsiteX56" fmla="*/ 391837 w 813477"/>
                <a:gd name="connsiteY56" fmla="*/ 878840 h 1227548"/>
                <a:gd name="connsiteX57" fmla="*/ 447717 w 813477"/>
                <a:gd name="connsiteY57" fmla="*/ 878840 h 1227548"/>
                <a:gd name="connsiteX58" fmla="*/ 483277 w 813477"/>
                <a:gd name="connsiteY58" fmla="*/ 894080 h 1227548"/>
                <a:gd name="connsiteX59" fmla="*/ 513757 w 813477"/>
                <a:gd name="connsiteY59" fmla="*/ 904240 h 1227548"/>
                <a:gd name="connsiteX60" fmla="*/ 528997 w 813477"/>
                <a:gd name="connsiteY60" fmla="*/ 939800 h 1227548"/>
                <a:gd name="connsiteX61" fmla="*/ 523917 w 813477"/>
                <a:gd name="connsiteY61" fmla="*/ 955040 h 1227548"/>
                <a:gd name="connsiteX62" fmla="*/ 503597 w 813477"/>
                <a:gd name="connsiteY62" fmla="*/ 985520 h 1227548"/>
                <a:gd name="connsiteX63" fmla="*/ 442637 w 813477"/>
                <a:gd name="connsiteY63" fmla="*/ 995680 h 1227548"/>
                <a:gd name="connsiteX64" fmla="*/ 427397 w 813477"/>
                <a:gd name="connsiteY64" fmla="*/ 1000760 h 1227548"/>
                <a:gd name="connsiteX65" fmla="*/ 356277 w 813477"/>
                <a:gd name="connsiteY65" fmla="*/ 1005840 h 1227548"/>
                <a:gd name="connsiteX66" fmla="*/ 341037 w 813477"/>
                <a:gd name="connsiteY66" fmla="*/ 1016000 h 1227548"/>
                <a:gd name="connsiteX67" fmla="*/ 310557 w 813477"/>
                <a:gd name="connsiteY67" fmla="*/ 1026160 h 1227548"/>
                <a:gd name="connsiteX68" fmla="*/ 295317 w 813477"/>
                <a:gd name="connsiteY68" fmla="*/ 1021080 h 1227548"/>
                <a:gd name="connsiteX69" fmla="*/ 285157 w 813477"/>
                <a:gd name="connsiteY69" fmla="*/ 1051560 h 1227548"/>
                <a:gd name="connsiteX70" fmla="*/ 280077 w 813477"/>
                <a:gd name="connsiteY70" fmla="*/ 1066800 h 1227548"/>
                <a:gd name="connsiteX71" fmla="*/ 274997 w 813477"/>
                <a:gd name="connsiteY71" fmla="*/ 1127760 h 1227548"/>
                <a:gd name="connsiteX72" fmla="*/ 259757 w 813477"/>
                <a:gd name="connsiteY72" fmla="*/ 1132840 h 1227548"/>
                <a:gd name="connsiteX73" fmla="*/ 244517 w 813477"/>
                <a:gd name="connsiteY73" fmla="*/ 1163320 h 1227548"/>
                <a:gd name="connsiteX74" fmla="*/ 254677 w 813477"/>
                <a:gd name="connsiteY74" fmla="*/ 1198880 h 1227548"/>
                <a:gd name="connsiteX75" fmla="*/ 269917 w 813477"/>
                <a:gd name="connsiteY75" fmla="*/ 1203960 h 1227548"/>
                <a:gd name="connsiteX76" fmla="*/ 330877 w 813477"/>
                <a:gd name="connsiteY76" fmla="*/ 1198880 h 1227548"/>
                <a:gd name="connsiteX77" fmla="*/ 341037 w 813477"/>
                <a:gd name="connsiteY77" fmla="*/ 1183640 h 1227548"/>
                <a:gd name="connsiteX78" fmla="*/ 356277 w 813477"/>
                <a:gd name="connsiteY78" fmla="*/ 1178560 h 1227548"/>
                <a:gd name="connsiteX79" fmla="*/ 361357 w 813477"/>
                <a:gd name="connsiteY79" fmla="*/ 1143000 h 1227548"/>
                <a:gd name="connsiteX80" fmla="*/ 371517 w 813477"/>
                <a:gd name="connsiteY80" fmla="*/ 1112520 h 1227548"/>
                <a:gd name="connsiteX81" fmla="*/ 376597 w 813477"/>
                <a:gd name="connsiteY81" fmla="*/ 1097280 h 1227548"/>
                <a:gd name="connsiteX82" fmla="*/ 391837 w 813477"/>
                <a:gd name="connsiteY82" fmla="*/ 1092200 h 1227548"/>
                <a:gd name="connsiteX83" fmla="*/ 417237 w 813477"/>
                <a:gd name="connsiteY83" fmla="*/ 1097280 h 1227548"/>
                <a:gd name="connsiteX84" fmla="*/ 447717 w 813477"/>
                <a:gd name="connsiteY84" fmla="*/ 1117600 h 1227548"/>
                <a:gd name="connsiteX85" fmla="*/ 462957 w 813477"/>
                <a:gd name="connsiteY85" fmla="*/ 1127760 h 1227548"/>
                <a:gd name="connsiteX86" fmla="*/ 498517 w 813477"/>
                <a:gd name="connsiteY86" fmla="*/ 1132840 h 1227548"/>
                <a:gd name="connsiteX87" fmla="*/ 564557 w 813477"/>
                <a:gd name="connsiteY87" fmla="*/ 1112520 h 1227548"/>
                <a:gd name="connsiteX88" fmla="*/ 569637 w 813477"/>
                <a:gd name="connsiteY88" fmla="*/ 1092200 h 1227548"/>
                <a:gd name="connsiteX89" fmla="*/ 584877 w 813477"/>
                <a:gd name="connsiteY89" fmla="*/ 1097280 h 1227548"/>
                <a:gd name="connsiteX90" fmla="*/ 605197 w 813477"/>
                <a:gd name="connsiteY90" fmla="*/ 1127760 h 1227548"/>
                <a:gd name="connsiteX91" fmla="*/ 615357 w 813477"/>
                <a:gd name="connsiteY91" fmla="*/ 1143000 h 1227548"/>
                <a:gd name="connsiteX92" fmla="*/ 620437 w 813477"/>
                <a:gd name="connsiteY92" fmla="*/ 1158240 h 1227548"/>
                <a:gd name="connsiteX93" fmla="*/ 640757 w 813477"/>
                <a:gd name="connsiteY93" fmla="*/ 1188720 h 1227548"/>
                <a:gd name="connsiteX94" fmla="*/ 671237 w 813477"/>
                <a:gd name="connsiteY94" fmla="*/ 1193800 h 1227548"/>
                <a:gd name="connsiteX95" fmla="*/ 701717 w 813477"/>
                <a:gd name="connsiteY95" fmla="*/ 1203960 h 1227548"/>
                <a:gd name="connsiteX96" fmla="*/ 716957 w 813477"/>
                <a:gd name="connsiteY96" fmla="*/ 1209040 h 1227548"/>
                <a:gd name="connsiteX97" fmla="*/ 732197 w 813477"/>
                <a:gd name="connsiteY97" fmla="*/ 1214120 h 1227548"/>
                <a:gd name="connsiteX98" fmla="*/ 747437 w 813477"/>
                <a:gd name="connsiteY98" fmla="*/ 1219200 h 1227548"/>
                <a:gd name="connsiteX99" fmla="*/ 808397 w 813477"/>
                <a:gd name="connsiteY99" fmla="*/ 1198880 h 1227548"/>
                <a:gd name="connsiteX100" fmla="*/ 813477 w 813477"/>
                <a:gd name="connsiteY100" fmla="*/ 1178560 h 1227548"/>
                <a:gd name="connsiteX101" fmla="*/ 803317 w 813477"/>
                <a:gd name="connsiteY101" fmla="*/ 1137920 h 1227548"/>
                <a:gd name="connsiteX102" fmla="*/ 788077 w 813477"/>
                <a:gd name="connsiteY102" fmla="*/ 1127760 h 1227548"/>
                <a:gd name="connsiteX103" fmla="*/ 767757 w 813477"/>
                <a:gd name="connsiteY103" fmla="*/ 1097280 h 1227548"/>
                <a:gd name="connsiteX104" fmla="*/ 706797 w 813477"/>
                <a:gd name="connsiteY104" fmla="*/ 1082040 h 1227548"/>
                <a:gd name="connsiteX105" fmla="*/ 676317 w 813477"/>
                <a:gd name="connsiteY105" fmla="*/ 1071880 h 1227548"/>
                <a:gd name="connsiteX106" fmla="*/ 655997 w 813477"/>
                <a:gd name="connsiteY106" fmla="*/ 1041400 h 1227548"/>
                <a:gd name="connsiteX107" fmla="*/ 640757 w 813477"/>
                <a:gd name="connsiteY107" fmla="*/ 1010920 h 1227548"/>
                <a:gd name="connsiteX108" fmla="*/ 655997 w 813477"/>
                <a:gd name="connsiteY108" fmla="*/ 965200 h 1227548"/>
                <a:gd name="connsiteX109" fmla="*/ 676317 w 813477"/>
                <a:gd name="connsiteY109" fmla="*/ 955040 h 1227548"/>
                <a:gd name="connsiteX110" fmla="*/ 706797 w 813477"/>
                <a:gd name="connsiteY110" fmla="*/ 924560 h 1227548"/>
                <a:gd name="connsiteX111" fmla="*/ 711877 w 813477"/>
                <a:gd name="connsiteY111" fmla="*/ 904240 h 1227548"/>
                <a:gd name="connsiteX112" fmla="*/ 655997 w 813477"/>
                <a:gd name="connsiteY112" fmla="*/ 863600 h 1227548"/>
                <a:gd name="connsiteX113" fmla="*/ 661077 w 813477"/>
                <a:gd name="connsiteY113" fmla="*/ 802640 h 1227548"/>
                <a:gd name="connsiteX114" fmla="*/ 671237 w 813477"/>
                <a:gd name="connsiteY114" fmla="*/ 772160 h 1227548"/>
                <a:gd name="connsiteX115" fmla="*/ 676317 w 813477"/>
                <a:gd name="connsiteY115" fmla="*/ 756920 h 1227548"/>
                <a:gd name="connsiteX116" fmla="*/ 691557 w 813477"/>
                <a:gd name="connsiteY116" fmla="*/ 736600 h 1227548"/>
                <a:gd name="connsiteX117" fmla="*/ 727117 w 813477"/>
                <a:gd name="connsiteY117" fmla="*/ 690880 h 1227548"/>
                <a:gd name="connsiteX118" fmla="*/ 747437 w 813477"/>
                <a:gd name="connsiteY118" fmla="*/ 665480 h 1227548"/>
                <a:gd name="connsiteX119" fmla="*/ 757597 w 813477"/>
                <a:gd name="connsiteY119" fmla="*/ 650240 h 1227548"/>
                <a:gd name="connsiteX120" fmla="*/ 772837 w 813477"/>
                <a:gd name="connsiteY120" fmla="*/ 635000 h 1227548"/>
                <a:gd name="connsiteX121" fmla="*/ 793157 w 813477"/>
                <a:gd name="connsiteY121" fmla="*/ 604520 h 1227548"/>
                <a:gd name="connsiteX122" fmla="*/ 803317 w 813477"/>
                <a:gd name="connsiteY122" fmla="*/ 589280 h 1227548"/>
                <a:gd name="connsiteX123" fmla="*/ 798237 w 813477"/>
                <a:gd name="connsiteY123" fmla="*/ 548640 h 1227548"/>
                <a:gd name="connsiteX124" fmla="*/ 767757 w 813477"/>
                <a:gd name="connsiteY124" fmla="*/ 568960 h 1227548"/>
                <a:gd name="connsiteX125" fmla="*/ 737277 w 813477"/>
                <a:gd name="connsiteY125" fmla="*/ 599440 h 1227548"/>
                <a:gd name="connsiteX126" fmla="*/ 722037 w 813477"/>
                <a:gd name="connsiteY126" fmla="*/ 614680 h 1227548"/>
                <a:gd name="connsiteX127" fmla="*/ 676317 w 813477"/>
                <a:gd name="connsiteY127" fmla="*/ 650240 h 1227548"/>
                <a:gd name="connsiteX128" fmla="*/ 620437 w 813477"/>
                <a:gd name="connsiteY128" fmla="*/ 665480 h 1227548"/>
                <a:gd name="connsiteX129" fmla="*/ 584877 w 813477"/>
                <a:gd name="connsiteY129" fmla="*/ 660400 h 1227548"/>
                <a:gd name="connsiteX130" fmla="*/ 559477 w 813477"/>
                <a:gd name="connsiteY130" fmla="*/ 629920 h 1227548"/>
                <a:gd name="connsiteX131" fmla="*/ 554397 w 813477"/>
                <a:gd name="connsiteY131" fmla="*/ 609600 h 1227548"/>
                <a:gd name="connsiteX132" fmla="*/ 544237 w 813477"/>
                <a:gd name="connsiteY132" fmla="*/ 594360 h 1227548"/>
                <a:gd name="connsiteX133" fmla="*/ 549317 w 813477"/>
                <a:gd name="connsiteY133" fmla="*/ 568960 h 1227548"/>
                <a:gd name="connsiteX134" fmla="*/ 554397 w 813477"/>
                <a:gd name="connsiteY134" fmla="*/ 548640 h 1227548"/>
                <a:gd name="connsiteX135" fmla="*/ 544237 w 813477"/>
                <a:gd name="connsiteY135" fmla="*/ 416560 h 1227548"/>
                <a:gd name="connsiteX136" fmla="*/ 539157 w 813477"/>
                <a:gd name="connsiteY136" fmla="*/ 401320 h 1227548"/>
                <a:gd name="connsiteX137" fmla="*/ 528997 w 813477"/>
                <a:gd name="connsiteY137" fmla="*/ 386080 h 1227548"/>
                <a:gd name="connsiteX138" fmla="*/ 513757 w 813477"/>
                <a:gd name="connsiteY138" fmla="*/ 355600 h 1227548"/>
                <a:gd name="connsiteX139" fmla="*/ 518837 w 813477"/>
                <a:gd name="connsiteY139" fmla="*/ 223520 h 1227548"/>
                <a:gd name="connsiteX140" fmla="*/ 528997 w 813477"/>
                <a:gd name="connsiteY140" fmla="*/ 193040 h 1227548"/>
                <a:gd name="connsiteX141" fmla="*/ 539157 w 813477"/>
                <a:gd name="connsiteY141" fmla="*/ 177800 h 1227548"/>
                <a:gd name="connsiteX142" fmla="*/ 564557 w 813477"/>
                <a:gd name="connsiteY142" fmla="*/ 127000 h 1227548"/>
                <a:gd name="connsiteX143" fmla="*/ 574717 w 813477"/>
                <a:gd name="connsiteY143" fmla="*/ 111760 h 1227548"/>
                <a:gd name="connsiteX144" fmla="*/ 584877 w 813477"/>
                <a:gd name="connsiteY144" fmla="*/ 96520 h 1227548"/>
                <a:gd name="connsiteX145" fmla="*/ 574717 w 813477"/>
                <a:gd name="connsiteY145" fmla="*/ 76200 h 1227548"/>
                <a:gd name="connsiteX146" fmla="*/ 554397 w 813477"/>
                <a:gd name="connsiteY146" fmla="*/ 71120 h 1227548"/>
                <a:gd name="connsiteX147" fmla="*/ 518837 w 813477"/>
                <a:gd name="connsiteY147" fmla="*/ 96520 h 1227548"/>
                <a:gd name="connsiteX148" fmla="*/ 488357 w 813477"/>
                <a:gd name="connsiteY148" fmla="*/ 142240 h 1227548"/>
                <a:gd name="connsiteX149" fmla="*/ 478197 w 813477"/>
                <a:gd name="connsiteY149" fmla="*/ 157480 h 1227548"/>
                <a:gd name="connsiteX150" fmla="*/ 442637 w 813477"/>
                <a:gd name="connsiteY150" fmla="*/ 172720 h 1227548"/>
                <a:gd name="connsiteX151" fmla="*/ 427397 w 813477"/>
                <a:gd name="connsiteY151" fmla="*/ 167640 h 1227548"/>
                <a:gd name="connsiteX152" fmla="*/ 412157 w 813477"/>
                <a:gd name="connsiteY152" fmla="*/ 152400 h 1227548"/>
                <a:gd name="connsiteX153" fmla="*/ 391837 w 813477"/>
                <a:gd name="connsiteY153" fmla="*/ 116840 h 1227548"/>
                <a:gd name="connsiteX154" fmla="*/ 386757 w 813477"/>
                <a:gd name="connsiteY154" fmla="*/ 101600 h 1227548"/>
                <a:gd name="connsiteX155" fmla="*/ 376597 w 813477"/>
                <a:gd name="connsiteY155" fmla="*/ 81280 h 1227548"/>
                <a:gd name="connsiteX156" fmla="*/ 371517 w 813477"/>
                <a:gd name="connsiteY156" fmla="*/ 60960 h 1227548"/>
                <a:gd name="connsiteX157" fmla="*/ 356277 w 813477"/>
                <a:gd name="connsiteY157" fmla="*/ 25400 h 1227548"/>
                <a:gd name="connsiteX158" fmla="*/ 346117 w 813477"/>
                <a:gd name="connsiteY158" fmla="*/ 10160 h 1227548"/>
                <a:gd name="connsiteX159" fmla="*/ 330877 w 813477"/>
                <a:gd name="connsiteY159" fmla="*/ 5080 h 1227548"/>
                <a:gd name="connsiteX160" fmla="*/ 300397 w 813477"/>
                <a:gd name="connsiteY160" fmla="*/ 5080 h 122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813477" h="1227548">
                  <a:moveTo>
                    <a:pt x="300397" y="5080"/>
                  </a:moveTo>
                  <a:cubicBezTo>
                    <a:pt x="296164" y="10160"/>
                    <a:pt x="303457" y="25460"/>
                    <a:pt x="305477" y="35560"/>
                  </a:cubicBezTo>
                  <a:cubicBezTo>
                    <a:pt x="314979" y="83071"/>
                    <a:pt x="305954" y="32386"/>
                    <a:pt x="315637" y="71120"/>
                  </a:cubicBezTo>
                  <a:cubicBezTo>
                    <a:pt x="317731" y="79497"/>
                    <a:pt x="317685" y="88435"/>
                    <a:pt x="320717" y="96520"/>
                  </a:cubicBezTo>
                  <a:cubicBezTo>
                    <a:pt x="322861" y="102237"/>
                    <a:pt x="328147" y="106299"/>
                    <a:pt x="330877" y="111760"/>
                  </a:cubicBezTo>
                  <a:cubicBezTo>
                    <a:pt x="336084" y="122174"/>
                    <a:pt x="339105" y="142739"/>
                    <a:pt x="341037" y="152400"/>
                  </a:cubicBezTo>
                  <a:cubicBezTo>
                    <a:pt x="339344" y="182880"/>
                    <a:pt x="343726" y="214318"/>
                    <a:pt x="335957" y="243840"/>
                  </a:cubicBezTo>
                  <a:cubicBezTo>
                    <a:pt x="334180" y="250592"/>
                    <a:pt x="321089" y="244559"/>
                    <a:pt x="315637" y="248920"/>
                  </a:cubicBezTo>
                  <a:cubicBezTo>
                    <a:pt x="311456" y="252265"/>
                    <a:pt x="312028" y="259011"/>
                    <a:pt x="310557" y="264160"/>
                  </a:cubicBezTo>
                  <a:cubicBezTo>
                    <a:pt x="308639" y="270873"/>
                    <a:pt x="307170" y="277707"/>
                    <a:pt x="305477" y="284480"/>
                  </a:cubicBezTo>
                  <a:cubicBezTo>
                    <a:pt x="307170" y="308187"/>
                    <a:pt x="309027" y="331882"/>
                    <a:pt x="310557" y="355600"/>
                  </a:cubicBezTo>
                  <a:cubicBezTo>
                    <a:pt x="312414" y="384377"/>
                    <a:pt x="312768" y="413267"/>
                    <a:pt x="315637" y="441960"/>
                  </a:cubicBezTo>
                  <a:cubicBezTo>
                    <a:pt x="316338" y="448972"/>
                    <a:pt x="324941" y="468730"/>
                    <a:pt x="330877" y="472440"/>
                  </a:cubicBezTo>
                  <a:cubicBezTo>
                    <a:pt x="339959" y="478116"/>
                    <a:pt x="361357" y="482600"/>
                    <a:pt x="361357" y="482600"/>
                  </a:cubicBezTo>
                  <a:cubicBezTo>
                    <a:pt x="366437" y="479213"/>
                    <a:pt x="372280" y="476757"/>
                    <a:pt x="376597" y="472440"/>
                  </a:cubicBezTo>
                  <a:cubicBezTo>
                    <a:pt x="393530" y="455507"/>
                    <a:pt x="378290" y="457200"/>
                    <a:pt x="401997" y="447040"/>
                  </a:cubicBezTo>
                  <a:cubicBezTo>
                    <a:pt x="408414" y="444290"/>
                    <a:pt x="415604" y="443878"/>
                    <a:pt x="422317" y="441960"/>
                  </a:cubicBezTo>
                  <a:cubicBezTo>
                    <a:pt x="427466" y="440489"/>
                    <a:pt x="432477" y="438573"/>
                    <a:pt x="437557" y="436880"/>
                  </a:cubicBezTo>
                  <a:cubicBezTo>
                    <a:pt x="495420" y="444113"/>
                    <a:pt x="481264" y="428593"/>
                    <a:pt x="473117" y="497840"/>
                  </a:cubicBezTo>
                  <a:cubicBezTo>
                    <a:pt x="471916" y="508046"/>
                    <a:pt x="468820" y="531834"/>
                    <a:pt x="462957" y="543560"/>
                  </a:cubicBezTo>
                  <a:cubicBezTo>
                    <a:pt x="460227" y="549021"/>
                    <a:pt x="456706" y="554110"/>
                    <a:pt x="452797" y="558800"/>
                  </a:cubicBezTo>
                  <a:cubicBezTo>
                    <a:pt x="448198" y="564319"/>
                    <a:pt x="442156" y="568521"/>
                    <a:pt x="437557" y="574040"/>
                  </a:cubicBezTo>
                  <a:cubicBezTo>
                    <a:pt x="433648" y="578730"/>
                    <a:pt x="432165" y="585466"/>
                    <a:pt x="427397" y="589280"/>
                  </a:cubicBezTo>
                  <a:cubicBezTo>
                    <a:pt x="423216" y="592625"/>
                    <a:pt x="416946" y="591965"/>
                    <a:pt x="412157" y="594360"/>
                  </a:cubicBezTo>
                  <a:cubicBezTo>
                    <a:pt x="378916" y="610980"/>
                    <a:pt x="415382" y="597290"/>
                    <a:pt x="381677" y="619760"/>
                  </a:cubicBezTo>
                  <a:cubicBezTo>
                    <a:pt x="377222" y="622730"/>
                    <a:pt x="371226" y="622445"/>
                    <a:pt x="366437" y="624840"/>
                  </a:cubicBezTo>
                  <a:cubicBezTo>
                    <a:pt x="360976" y="627570"/>
                    <a:pt x="356277" y="631613"/>
                    <a:pt x="351197" y="635000"/>
                  </a:cubicBezTo>
                  <a:cubicBezTo>
                    <a:pt x="297445" y="621562"/>
                    <a:pt x="360742" y="639807"/>
                    <a:pt x="315637" y="619760"/>
                  </a:cubicBezTo>
                  <a:cubicBezTo>
                    <a:pt x="305850" y="615410"/>
                    <a:pt x="295317" y="612987"/>
                    <a:pt x="285157" y="609600"/>
                  </a:cubicBezTo>
                  <a:lnTo>
                    <a:pt x="269917" y="604520"/>
                  </a:lnTo>
                  <a:cubicBezTo>
                    <a:pt x="259606" y="607098"/>
                    <a:pt x="244560" y="610307"/>
                    <a:pt x="234357" y="614680"/>
                  </a:cubicBezTo>
                  <a:cubicBezTo>
                    <a:pt x="227396" y="617663"/>
                    <a:pt x="220531" y="620944"/>
                    <a:pt x="214037" y="624840"/>
                  </a:cubicBezTo>
                  <a:cubicBezTo>
                    <a:pt x="203566" y="631122"/>
                    <a:pt x="183557" y="645160"/>
                    <a:pt x="183557" y="645160"/>
                  </a:cubicBezTo>
                  <a:cubicBezTo>
                    <a:pt x="164930" y="643467"/>
                    <a:pt x="146192" y="642725"/>
                    <a:pt x="127677" y="640080"/>
                  </a:cubicBezTo>
                  <a:cubicBezTo>
                    <a:pt x="122376" y="639323"/>
                    <a:pt x="117632" y="636299"/>
                    <a:pt x="112437" y="635000"/>
                  </a:cubicBezTo>
                  <a:cubicBezTo>
                    <a:pt x="104060" y="632906"/>
                    <a:pt x="95504" y="631613"/>
                    <a:pt x="87037" y="629920"/>
                  </a:cubicBezTo>
                  <a:cubicBezTo>
                    <a:pt x="61637" y="631613"/>
                    <a:pt x="35533" y="628826"/>
                    <a:pt x="10837" y="635000"/>
                  </a:cubicBezTo>
                  <a:cubicBezTo>
                    <a:pt x="0" y="637709"/>
                    <a:pt x="8128" y="662771"/>
                    <a:pt x="10837" y="665480"/>
                  </a:cubicBezTo>
                  <a:cubicBezTo>
                    <a:pt x="14623" y="669266"/>
                    <a:pt x="21155" y="668451"/>
                    <a:pt x="26077" y="670560"/>
                  </a:cubicBezTo>
                  <a:cubicBezTo>
                    <a:pt x="33038" y="673543"/>
                    <a:pt x="40235" y="676318"/>
                    <a:pt x="46397" y="680720"/>
                  </a:cubicBezTo>
                  <a:cubicBezTo>
                    <a:pt x="52243" y="684896"/>
                    <a:pt x="55399" y="692396"/>
                    <a:pt x="61637" y="695960"/>
                  </a:cubicBezTo>
                  <a:cubicBezTo>
                    <a:pt x="67699" y="699424"/>
                    <a:pt x="75270" y="699034"/>
                    <a:pt x="81957" y="701040"/>
                  </a:cubicBezTo>
                  <a:cubicBezTo>
                    <a:pt x="92215" y="704117"/>
                    <a:pt x="102277" y="707813"/>
                    <a:pt x="112437" y="711200"/>
                  </a:cubicBezTo>
                  <a:lnTo>
                    <a:pt x="158157" y="726440"/>
                  </a:lnTo>
                  <a:cubicBezTo>
                    <a:pt x="163237" y="728133"/>
                    <a:pt x="168942" y="728550"/>
                    <a:pt x="173397" y="731520"/>
                  </a:cubicBezTo>
                  <a:cubicBezTo>
                    <a:pt x="178477" y="734907"/>
                    <a:pt x="182789" y="739926"/>
                    <a:pt x="188637" y="741680"/>
                  </a:cubicBezTo>
                  <a:cubicBezTo>
                    <a:pt x="200106" y="745121"/>
                    <a:pt x="212344" y="745067"/>
                    <a:pt x="224197" y="746760"/>
                  </a:cubicBezTo>
                  <a:cubicBezTo>
                    <a:pt x="261301" y="759128"/>
                    <a:pt x="244287" y="754323"/>
                    <a:pt x="274997" y="762000"/>
                  </a:cubicBezTo>
                  <a:cubicBezTo>
                    <a:pt x="280077" y="765387"/>
                    <a:pt x="284776" y="769430"/>
                    <a:pt x="290237" y="772160"/>
                  </a:cubicBezTo>
                  <a:cubicBezTo>
                    <a:pt x="295026" y="774555"/>
                    <a:pt x="304178" y="772045"/>
                    <a:pt x="305477" y="777240"/>
                  </a:cubicBezTo>
                  <a:cubicBezTo>
                    <a:pt x="307037" y="783480"/>
                    <a:pt x="300875" y="816924"/>
                    <a:pt x="295317" y="828040"/>
                  </a:cubicBezTo>
                  <a:cubicBezTo>
                    <a:pt x="292587" y="833501"/>
                    <a:pt x="288544" y="838200"/>
                    <a:pt x="285157" y="843280"/>
                  </a:cubicBezTo>
                  <a:cubicBezTo>
                    <a:pt x="282290" y="863352"/>
                    <a:pt x="275253" y="884431"/>
                    <a:pt x="285157" y="904240"/>
                  </a:cubicBezTo>
                  <a:cubicBezTo>
                    <a:pt x="288370" y="910666"/>
                    <a:pt x="295317" y="914400"/>
                    <a:pt x="300397" y="919480"/>
                  </a:cubicBezTo>
                  <a:cubicBezTo>
                    <a:pt x="378421" y="908334"/>
                    <a:pt x="307424" y="923695"/>
                    <a:pt x="351197" y="904240"/>
                  </a:cubicBezTo>
                  <a:cubicBezTo>
                    <a:pt x="360984" y="899890"/>
                    <a:pt x="381677" y="894080"/>
                    <a:pt x="381677" y="894080"/>
                  </a:cubicBezTo>
                  <a:cubicBezTo>
                    <a:pt x="385064" y="889000"/>
                    <a:pt x="387069" y="882654"/>
                    <a:pt x="391837" y="878840"/>
                  </a:cubicBezTo>
                  <a:cubicBezTo>
                    <a:pt x="405806" y="867665"/>
                    <a:pt x="438025" y="877628"/>
                    <a:pt x="447717" y="878840"/>
                  </a:cubicBezTo>
                  <a:cubicBezTo>
                    <a:pt x="471896" y="894959"/>
                    <a:pt x="453455" y="885133"/>
                    <a:pt x="483277" y="894080"/>
                  </a:cubicBezTo>
                  <a:cubicBezTo>
                    <a:pt x="493535" y="897157"/>
                    <a:pt x="513757" y="904240"/>
                    <a:pt x="513757" y="904240"/>
                  </a:cubicBezTo>
                  <a:cubicBezTo>
                    <a:pt x="522053" y="916683"/>
                    <a:pt x="528997" y="923398"/>
                    <a:pt x="528997" y="939800"/>
                  </a:cubicBezTo>
                  <a:cubicBezTo>
                    <a:pt x="528997" y="945155"/>
                    <a:pt x="526518" y="950359"/>
                    <a:pt x="523917" y="955040"/>
                  </a:cubicBezTo>
                  <a:cubicBezTo>
                    <a:pt x="517987" y="965714"/>
                    <a:pt x="515685" y="983793"/>
                    <a:pt x="503597" y="985520"/>
                  </a:cubicBezTo>
                  <a:cubicBezTo>
                    <a:pt x="483525" y="988387"/>
                    <a:pt x="462446" y="990728"/>
                    <a:pt x="442637" y="995680"/>
                  </a:cubicBezTo>
                  <a:cubicBezTo>
                    <a:pt x="437442" y="996979"/>
                    <a:pt x="432715" y="1000134"/>
                    <a:pt x="427397" y="1000760"/>
                  </a:cubicBezTo>
                  <a:cubicBezTo>
                    <a:pt x="403793" y="1003537"/>
                    <a:pt x="379984" y="1004147"/>
                    <a:pt x="356277" y="1005840"/>
                  </a:cubicBezTo>
                  <a:cubicBezTo>
                    <a:pt x="351197" y="1009227"/>
                    <a:pt x="346616" y="1013520"/>
                    <a:pt x="341037" y="1016000"/>
                  </a:cubicBezTo>
                  <a:cubicBezTo>
                    <a:pt x="331250" y="1020350"/>
                    <a:pt x="310557" y="1026160"/>
                    <a:pt x="310557" y="1026160"/>
                  </a:cubicBezTo>
                  <a:cubicBezTo>
                    <a:pt x="305477" y="1024467"/>
                    <a:pt x="299103" y="1017294"/>
                    <a:pt x="295317" y="1021080"/>
                  </a:cubicBezTo>
                  <a:cubicBezTo>
                    <a:pt x="287744" y="1028653"/>
                    <a:pt x="288544" y="1041400"/>
                    <a:pt x="285157" y="1051560"/>
                  </a:cubicBezTo>
                  <a:lnTo>
                    <a:pt x="280077" y="1066800"/>
                  </a:lnTo>
                  <a:cubicBezTo>
                    <a:pt x="278384" y="1087120"/>
                    <a:pt x="280994" y="1108271"/>
                    <a:pt x="274997" y="1127760"/>
                  </a:cubicBezTo>
                  <a:cubicBezTo>
                    <a:pt x="273422" y="1132878"/>
                    <a:pt x="263938" y="1129495"/>
                    <a:pt x="259757" y="1132840"/>
                  </a:cubicBezTo>
                  <a:cubicBezTo>
                    <a:pt x="250805" y="1140002"/>
                    <a:pt x="247864" y="1153280"/>
                    <a:pt x="244517" y="1163320"/>
                  </a:cubicBezTo>
                  <a:cubicBezTo>
                    <a:pt x="247904" y="1175173"/>
                    <a:pt x="248143" y="1188426"/>
                    <a:pt x="254677" y="1198880"/>
                  </a:cubicBezTo>
                  <a:cubicBezTo>
                    <a:pt x="257515" y="1203421"/>
                    <a:pt x="264562" y="1203960"/>
                    <a:pt x="269917" y="1203960"/>
                  </a:cubicBezTo>
                  <a:cubicBezTo>
                    <a:pt x="290307" y="1203960"/>
                    <a:pt x="310557" y="1200573"/>
                    <a:pt x="330877" y="1198880"/>
                  </a:cubicBezTo>
                  <a:cubicBezTo>
                    <a:pt x="334264" y="1193800"/>
                    <a:pt x="336269" y="1187454"/>
                    <a:pt x="341037" y="1183640"/>
                  </a:cubicBezTo>
                  <a:cubicBezTo>
                    <a:pt x="345218" y="1180295"/>
                    <a:pt x="353882" y="1183349"/>
                    <a:pt x="356277" y="1178560"/>
                  </a:cubicBezTo>
                  <a:cubicBezTo>
                    <a:pt x="361632" y="1167850"/>
                    <a:pt x="358665" y="1154667"/>
                    <a:pt x="361357" y="1143000"/>
                  </a:cubicBezTo>
                  <a:cubicBezTo>
                    <a:pt x="363765" y="1132565"/>
                    <a:pt x="368130" y="1122680"/>
                    <a:pt x="371517" y="1112520"/>
                  </a:cubicBezTo>
                  <a:cubicBezTo>
                    <a:pt x="373210" y="1107440"/>
                    <a:pt x="371517" y="1098973"/>
                    <a:pt x="376597" y="1097280"/>
                  </a:cubicBezTo>
                  <a:lnTo>
                    <a:pt x="391837" y="1092200"/>
                  </a:lnTo>
                  <a:cubicBezTo>
                    <a:pt x="400304" y="1093893"/>
                    <a:pt x="409377" y="1093707"/>
                    <a:pt x="417237" y="1097280"/>
                  </a:cubicBezTo>
                  <a:cubicBezTo>
                    <a:pt x="428353" y="1102333"/>
                    <a:pt x="437557" y="1110827"/>
                    <a:pt x="447717" y="1117600"/>
                  </a:cubicBezTo>
                  <a:cubicBezTo>
                    <a:pt x="452797" y="1120987"/>
                    <a:pt x="456913" y="1126897"/>
                    <a:pt x="462957" y="1127760"/>
                  </a:cubicBezTo>
                  <a:lnTo>
                    <a:pt x="498517" y="1132840"/>
                  </a:lnTo>
                  <a:cubicBezTo>
                    <a:pt x="558389" y="1127851"/>
                    <a:pt x="554716" y="1146963"/>
                    <a:pt x="564557" y="1112520"/>
                  </a:cubicBezTo>
                  <a:cubicBezTo>
                    <a:pt x="566475" y="1105807"/>
                    <a:pt x="567944" y="1098973"/>
                    <a:pt x="569637" y="1092200"/>
                  </a:cubicBezTo>
                  <a:cubicBezTo>
                    <a:pt x="574717" y="1093893"/>
                    <a:pt x="581091" y="1093494"/>
                    <a:pt x="584877" y="1097280"/>
                  </a:cubicBezTo>
                  <a:cubicBezTo>
                    <a:pt x="593511" y="1105914"/>
                    <a:pt x="598424" y="1117600"/>
                    <a:pt x="605197" y="1127760"/>
                  </a:cubicBezTo>
                  <a:cubicBezTo>
                    <a:pt x="608584" y="1132840"/>
                    <a:pt x="613426" y="1137208"/>
                    <a:pt x="615357" y="1143000"/>
                  </a:cubicBezTo>
                  <a:cubicBezTo>
                    <a:pt x="617050" y="1148080"/>
                    <a:pt x="617836" y="1153559"/>
                    <a:pt x="620437" y="1158240"/>
                  </a:cubicBezTo>
                  <a:cubicBezTo>
                    <a:pt x="626367" y="1168914"/>
                    <a:pt x="628712" y="1186713"/>
                    <a:pt x="640757" y="1188720"/>
                  </a:cubicBezTo>
                  <a:cubicBezTo>
                    <a:pt x="650917" y="1190413"/>
                    <a:pt x="661244" y="1191302"/>
                    <a:pt x="671237" y="1193800"/>
                  </a:cubicBezTo>
                  <a:cubicBezTo>
                    <a:pt x="681627" y="1196397"/>
                    <a:pt x="691557" y="1200573"/>
                    <a:pt x="701717" y="1203960"/>
                  </a:cubicBezTo>
                  <a:lnTo>
                    <a:pt x="716957" y="1209040"/>
                  </a:lnTo>
                  <a:lnTo>
                    <a:pt x="732197" y="1214120"/>
                  </a:lnTo>
                  <a:lnTo>
                    <a:pt x="747437" y="1219200"/>
                  </a:lnTo>
                  <a:cubicBezTo>
                    <a:pt x="783927" y="1215551"/>
                    <a:pt x="796111" y="1227548"/>
                    <a:pt x="808397" y="1198880"/>
                  </a:cubicBezTo>
                  <a:cubicBezTo>
                    <a:pt x="811147" y="1192463"/>
                    <a:pt x="811784" y="1185333"/>
                    <a:pt x="813477" y="1178560"/>
                  </a:cubicBezTo>
                  <a:cubicBezTo>
                    <a:pt x="813224" y="1177295"/>
                    <a:pt x="807483" y="1143127"/>
                    <a:pt x="803317" y="1137920"/>
                  </a:cubicBezTo>
                  <a:cubicBezTo>
                    <a:pt x="799503" y="1133152"/>
                    <a:pt x="793157" y="1131147"/>
                    <a:pt x="788077" y="1127760"/>
                  </a:cubicBezTo>
                  <a:cubicBezTo>
                    <a:pt x="781304" y="1117600"/>
                    <a:pt x="779341" y="1101141"/>
                    <a:pt x="767757" y="1097280"/>
                  </a:cubicBezTo>
                  <a:cubicBezTo>
                    <a:pt x="684830" y="1069638"/>
                    <a:pt x="788885" y="1102562"/>
                    <a:pt x="706797" y="1082040"/>
                  </a:cubicBezTo>
                  <a:cubicBezTo>
                    <a:pt x="696407" y="1079443"/>
                    <a:pt x="676317" y="1071880"/>
                    <a:pt x="676317" y="1071880"/>
                  </a:cubicBezTo>
                  <a:cubicBezTo>
                    <a:pt x="647427" y="1042990"/>
                    <a:pt x="670701" y="1070807"/>
                    <a:pt x="655997" y="1041400"/>
                  </a:cubicBezTo>
                  <a:cubicBezTo>
                    <a:pt x="636302" y="1002009"/>
                    <a:pt x="653526" y="1049226"/>
                    <a:pt x="640757" y="1010920"/>
                  </a:cubicBezTo>
                  <a:cubicBezTo>
                    <a:pt x="643325" y="998078"/>
                    <a:pt x="645481" y="975716"/>
                    <a:pt x="655997" y="965200"/>
                  </a:cubicBezTo>
                  <a:cubicBezTo>
                    <a:pt x="661352" y="959845"/>
                    <a:pt x="669895" y="959054"/>
                    <a:pt x="676317" y="955040"/>
                  </a:cubicBezTo>
                  <a:cubicBezTo>
                    <a:pt x="697921" y="941538"/>
                    <a:pt x="694537" y="942950"/>
                    <a:pt x="706797" y="924560"/>
                  </a:cubicBezTo>
                  <a:cubicBezTo>
                    <a:pt x="708490" y="917787"/>
                    <a:pt x="711877" y="911222"/>
                    <a:pt x="711877" y="904240"/>
                  </a:cubicBezTo>
                  <a:cubicBezTo>
                    <a:pt x="711877" y="858310"/>
                    <a:pt x="703621" y="873125"/>
                    <a:pt x="655997" y="863600"/>
                  </a:cubicBezTo>
                  <a:cubicBezTo>
                    <a:pt x="657690" y="843280"/>
                    <a:pt x="657725" y="822753"/>
                    <a:pt x="661077" y="802640"/>
                  </a:cubicBezTo>
                  <a:cubicBezTo>
                    <a:pt x="662838" y="792076"/>
                    <a:pt x="667850" y="782320"/>
                    <a:pt x="671237" y="772160"/>
                  </a:cubicBezTo>
                  <a:cubicBezTo>
                    <a:pt x="672930" y="767080"/>
                    <a:pt x="673104" y="761204"/>
                    <a:pt x="676317" y="756920"/>
                  </a:cubicBezTo>
                  <a:cubicBezTo>
                    <a:pt x="681397" y="750147"/>
                    <a:pt x="686702" y="743536"/>
                    <a:pt x="691557" y="736600"/>
                  </a:cubicBezTo>
                  <a:cubicBezTo>
                    <a:pt x="719913" y="696092"/>
                    <a:pt x="700859" y="717138"/>
                    <a:pt x="727117" y="690880"/>
                  </a:cubicBezTo>
                  <a:cubicBezTo>
                    <a:pt x="737007" y="661211"/>
                    <a:pt x="724459" y="688458"/>
                    <a:pt x="747437" y="665480"/>
                  </a:cubicBezTo>
                  <a:cubicBezTo>
                    <a:pt x="751754" y="661163"/>
                    <a:pt x="753688" y="654930"/>
                    <a:pt x="757597" y="650240"/>
                  </a:cubicBezTo>
                  <a:cubicBezTo>
                    <a:pt x="762196" y="644721"/>
                    <a:pt x="768426" y="640671"/>
                    <a:pt x="772837" y="635000"/>
                  </a:cubicBezTo>
                  <a:cubicBezTo>
                    <a:pt x="780334" y="625361"/>
                    <a:pt x="786384" y="614680"/>
                    <a:pt x="793157" y="604520"/>
                  </a:cubicBezTo>
                  <a:lnTo>
                    <a:pt x="803317" y="589280"/>
                  </a:lnTo>
                  <a:cubicBezTo>
                    <a:pt x="801624" y="575733"/>
                    <a:pt x="806172" y="559749"/>
                    <a:pt x="798237" y="548640"/>
                  </a:cubicBezTo>
                  <a:cubicBezTo>
                    <a:pt x="786760" y="532572"/>
                    <a:pt x="768878" y="567699"/>
                    <a:pt x="767757" y="568960"/>
                  </a:cubicBezTo>
                  <a:cubicBezTo>
                    <a:pt x="758211" y="579699"/>
                    <a:pt x="747437" y="589280"/>
                    <a:pt x="737277" y="599440"/>
                  </a:cubicBezTo>
                  <a:lnTo>
                    <a:pt x="722037" y="614680"/>
                  </a:lnTo>
                  <a:cubicBezTo>
                    <a:pt x="708888" y="627829"/>
                    <a:pt x="694546" y="644164"/>
                    <a:pt x="676317" y="650240"/>
                  </a:cubicBezTo>
                  <a:cubicBezTo>
                    <a:pt x="637646" y="663130"/>
                    <a:pt x="656339" y="658300"/>
                    <a:pt x="620437" y="665480"/>
                  </a:cubicBezTo>
                  <a:cubicBezTo>
                    <a:pt x="608584" y="663787"/>
                    <a:pt x="596346" y="663841"/>
                    <a:pt x="584877" y="660400"/>
                  </a:cubicBezTo>
                  <a:cubicBezTo>
                    <a:pt x="569601" y="655817"/>
                    <a:pt x="564597" y="643573"/>
                    <a:pt x="559477" y="629920"/>
                  </a:cubicBezTo>
                  <a:cubicBezTo>
                    <a:pt x="557026" y="623383"/>
                    <a:pt x="557147" y="616017"/>
                    <a:pt x="554397" y="609600"/>
                  </a:cubicBezTo>
                  <a:cubicBezTo>
                    <a:pt x="551992" y="603988"/>
                    <a:pt x="547624" y="599440"/>
                    <a:pt x="544237" y="594360"/>
                  </a:cubicBezTo>
                  <a:cubicBezTo>
                    <a:pt x="545930" y="585893"/>
                    <a:pt x="547444" y="577389"/>
                    <a:pt x="549317" y="568960"/>
                  </a:cubicBezTo>
                  <a:cubicBezTo>
                    <a:pt x="550832" y="562144"/>
                    <a:pt x="554397" y="555622"/>
                    <a:pt x="554397" y="548640"/>
                  </a:cubicBezTo>
                  <a:cubicBezTo>
                    <a:pt x="554397" y="486517"/>
                    <a:pt x="557351" y="462460"/>
                    <a:pt x="544237" y="416560"/>
                  </a:cubicBezTo>
                  <a:cubicBezTo>
                    <a:pt x="542766" y="411411"/>
                    <a:pt x="541552" y="406109"/>
                    <a:pt x="539157" y="401320"/>
                  </a:cubicBezTo>
                  <a:cubicBezTo>
                    <a:pt x="536427" y="395859"/>
                    <a:pt x="531727" y="391541"/>
                    <a:pt x="528997" y="386080"/>
                  </a:cubicBezTo>
                  <a:cubicBezTo>
                    <a:pt x="507965" y="344016"/>
                    <a:pt x="542874" y="399276"/>
                    <a:pt x="513757" y="355600"/>
                  </a:cubicBezTo>
                  <a:cubicBezTo>
                    <a:pt x="515450" y="311573"/>
                    <a:pt x="514724" y="267387"/>
                    <a:pt x="518837" y="223520"/>
                  </a:cubicBezTo>
                  <a:cubicBezTo>
                    <a:pt x="519837" y="212857"/>
                    <a:pt x="523056" y="201951"/>
                    <a:pt x="528997" y="193040"/>
                  </a:cubicBezTo>
                  <a:lnTo>
                    <a:pt x="539157" y="177800"/>
                  </a:lnTo>
                  <a:cubicBezTo>
                    <a:pt x="547199" y="145634"/>
                    <a:pt x="540364" y="163289"/>
                    <a:pt x="564557" y="127000"/>
                  </a:cubicBezTo>
                  <a:lnTo>
                    <a:pt x="574717" y="111760"/>
                  </a:lnTo>
                  <a:lnTo>
                    <a:pt x="584877" y="96520"/>
                  </a:lnTo>
                  <a:cubicBezTo>
                    <a:pt x="581490" y="89747"/>
                    <a:pt x="580535" y="81048"/>
                    <a:pt x="574717" y="76200"/>
                  </a:cubicBezTo>
                  <a:cubicBezTo>
                    <a:pt x="569353" y="71730"/>
                    <a:pt x="561325" y="70254"/>
                    <a:pt x="554397" y="71120"/>
                  </a:cubicBezTo>
                  <a:cubicBezTo>
                    <a:pt x="541636" y="72715"/>
                    <a:pt x="526165" y="87099"/>
                    <a:pt x="518837" y="96520"/>
                  </a:cubicBezTo>
                  <a:lnTo>
                    <a:pt x="488357" y="142240"/>
                  </a:lnTo>
                  <a:cubicBezTo>
                    <a:pt x="484970" y="147320"/>
                    <a:pt x="483658" y="154750"/>
                    <a:pt x="478197" y="157480"/>
                  </a:cubicBezTo>
                  <a:cubicBezTo>
                    <a:pt x="453088" y="170035"/>
                    <a:pt x="465061" y="165245"/>
                    <a:pt x="442637" y="172720"/>
                  </a:cubicBezTo>
                  <a:cubicBezTo>
                    <a:pt x="437557" y="171027"/>
                    <a:pt x="431852" y="170610"/>
                    <a:pt x="427397" y="167640"/>
                  </a:cubicBezTo>
                  <a:cubicBezTo>
                    <a:pt x="421419" y="163655"/>
                    <a:pt x="416756" y="157919"/>
                    <a:pt x="412157" y="152400"/>
                  </a:cubicBezTo>
                  <a:cubicBezTo>
                    <a:pt x="404654" y="143397"/>
                    <a:pt x="396221" y="127070"/>
                    <a:pt x="391837" y="116840"/>
                  </a:cubicBezTo>
                  <a:cubicBezTo>
                    <a:pt x="389728" y="111918"/>
                    <a:pt x="388866" y="106522"/>
                    <a:pt x="386757" y="101600"/>
                  </a:cubicBezTo>
                  <a:cubicBezTo>
                    <a:pt x="383774" y="94639"/>
                    <a:pt x="379256" y="88371"/>
                    <a:pt x="376597" y="81280"/>
                  </a:cubicBezTo>
                  <a:cubicBezTo>
                    <a:pt x="374146" y="74743"/>
                    <a:pt x="373435" y="67673"/>
                    <a:pt x="371517" y="60960"/>
                  </a:cubicBezTo>
                  <a:cubicBezTo>
                    <a:pt x="367446" y="46712"/>
                    <a:pt x="364018" y="38947"/>
                    <a:pt x="356277" y="25400"/>
                  </a:cubicBezTo>
                  <a:cubicBezTo>
                    <a:pt x="353248" y="20099"/>
                    <a:pt x="350885" y="13974"/>
                    <a:pt x="346117" y="10160"/>
                  </a:cubicBezTo>
                  <a:cubicBezTo>
                    <a:pt x="341936" y="6815"/>
                    <a:pt x="335957" y="6773"/>
                    <a:pt x="330877" y="5080"/>
                  </a:cubicBezTo>
                  <a:cubicBezTo>
                    <a:pt x="312045" y="11357"/>
                    <a:pt x="304630" y="0"/>
                    <a:pt x="300397" y="5080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3" name="Figura a mano libera 212"/>
            <p:cNvSpPr/>
            <p:nvPr/>
          </p:nvSpPr>
          <p:spPr>
            <a:xfrm>
              <a:off x="931844" y="4794210"/>
              <a:ext cx="127014" cy="98381"/>
            </a:xfrm>
            <a:custGeom>
              <a:avLst/>
              <a:gdLst>
                <a:gd name="connsiteX0" fmla="*/ 2236 w 621996"/>
                <a:gd name="connsiteY0" fmla="*/ 35560 h 523240"/>
                <a:gd name="connsiteX1" fmla="*/ 32716 w 621996"/>
                <a:gd name="connsiteY1" fmla="*/ 40640 h 523240"/>
                <a:gd name="connsiteX2" fmla="*/ 63196 w 621996"/>
                <a:gd name="connsiteY2" fmla="*/ 50800 h 523240"/>
                <a:gd name="connsiteX3" fmla="*/ 78436 w 621996"/>
                <a:gd name="connsiteY3" fmla="*/ 121920 h 523240"/>
                <a:gd name="connsiteX4" fmla="*/ 83516 w 621996"/>
                <a:gd name="connsiteY4" fmla="*/ 137160 h 523240"/>
                <a:gd name="connsiteX5" fmla="*/ 103836 w 621996"/>
                <a:gd name="connsiteY5" fmla="*/ 142240 h 523240"/>
                <a:gd name="connsiteX6" fmla="*/ 119076 w 621996"/>
                <a:gd name="connsiteY6" fmla="*/ 157480 h 523240"/>
                <a:gd name="connsiteX7" fmla="*/ 129236 w 621996"/>
                <a:gd name="connsiteY7" fmla="*/ 187960 h 523240"/>
                <a:gd name="connsiteX8" fmla="*/ 139396 w 621996"/>
                <a:gd name="connsiteY8" fmla="*/ 228600 h 523240"/>
                <a:gd name="connsiteX9" fmla="*/ 144476 w 621996"/>
                <a:gd name="connsiteY9" fmla="*/ 274320 h 523240"/>
                <a:gd name="connsiteX10" fmla="*/ 149556 w 621996"/>
                <a:gd name="connsiteY10" fmla="*/ 289560 h 523240"/>
                <a:gd name="connsiteX11" fmla="*/ 200356 w 621996"/>
                <a:gd name="connsiteY11" fmla="*/ 309880 h 523240"/>
                <a:gd name="connsiteX12" fmla="*/ 215596 w 621996"/>
                <a:gd name="connsiteY12" fmla="*/ 314960 h 523240"/>
                <a:gd name="connsiteX13" fmla="*/ 235916 w 621996"/>
                <a:gd name="connsiteY13" fmla="*/ 320040 h 523240"/>
                <a:gd name="connsiteX14" fmla="*/ 256236 w 621996"/>
                <a:gd name="connsiteY14" fmla="*/ 330200 h 523240"/>
                <a:gd name="connsiteX15" fmla="*/ 271476 w 621996"/>
                <a:gd name="connsiteY15" fmla="*/ 335280 h 523240"/>
                <a:gd name="connsiteX16" fmla="*/ 286716 w 621996"/>
                <a:gd name="connsiteY16" fmla="*/ 345440 h 523240"/>
                <a:gd name="connsiteX17" fmla="*/ 307036 w 621996"/>
                <a:gd name="connsiteY17" fmla="*/ 350520 h 523240"/>
                <a:gd name="connsiteX18" fmla="*/ 322276 w 621996"/>
                <a:gd name="connsiteY18" fmla="*/ 365760 h 523240"/>
                <a:gd name="connsiteX19" fmla="*/ 337516 w 621996"/>
                <a:gd name="connsiteY19" fmla="*/ 375920 h 523240"/>
                <a:gd name="connsiteX20" fmla="*/ 383236 w 621996"/>
                <a:gd name="connsiteY20" fmla="*/ 411480 h 523240"/>
                <a:gd name="connsiteX21" fmla="*/ 393396 w 621996"/>
                <a:gd name="connsiteY21" fmla="*/ 426720 h 523240"/>
                <a:gd name="connsiteX22" fmla="*/ 408636 w 621996"/>
                <a:gd name="connsiteY22" fmla="*/ 431800 h 523240"/>
                <a:gd name="connsiteX23" fmla="*/ 439116 w 621996"/>
                <a:gd name="connsiteY23" fmla="*/ 452120 h 523240"/>
                <a:gd name="connsiteX24" fmla="*/ 454356 w 621996"/>
                <a:gd name="connsiteY24" fmla="*/ 462280 h 523240"/>
                <a:gd name="connsiteX25" fmla="*/ 489916 w 621996"/>
                <a:gd name="connsiteY25" fmla="*/ 508000 h 523240"/>
                <a:gd name="connsiteX26" fmla="*/ 505156 w 621996"/>
                <a:gd name="connsiteY26" fmla="*/ 518160 h 523240"/>
                <a:gd name="connsiteX27" fmla="*/ 520396 w 621996"/>
                <a:gd name="connsiteY27" fmla="*/ 523240 h 523240"/>
                <a:gd name="connsiteX28" fmla="*/ 550876 w 621996"/>
                <a:gd name="connsiteY28" fmla="*/ 518160 h 523240"/>
                <a:gd name="connsiteX29" fmla="*/ 571196 w 621996"/>
                <a:gd name="connsiteY29" fmla="*/ 487680 h 523240"/>
                <a:gd name="connsiteX30" fmla="*/ 596596 w 621996"/>
                <a:gd name="connsiteY30" fmla="*/ 452120 h 523240"/>
                <a:gd name="connsiteX31" fmla="*/ 616916 w 621996"/>
                <a:gd name="connsiteY31" fmla="*/ 426720 h 523240"/>
                <a:gd name="connsiteX32" fmla="*/ 621996 w 621996"/>
                <a:gd name="connsiteY32" fmla="*/ 411480 h 523240"/>
                <a:gd name="connsiteX33" fmla="*/ 611836 w 621996"/>
                <a:gd name="connsiteY33" fmla="*/ 355600 h 523240"/>
                <a:gd name="connsiteX34" fmla="*/ 591516 w 621996"/>
                <a:gd name="connsiteY34" fmla="*/ 350520 h 523240"/>
                <a:gd name="connsiteX35" fmla="*/ 444196 w 621996"/>
                <a:gd name="connsiteY35" fmla="*/ 345440 h 523240"/>
                <a:gd name="connsiteX36" fmla="*/ 413716 w 621996"/>
                <a:gd name="connsiteY36" fmla="*/ 330200 h 523240"/>
                <a:gd name="connsiteX37" fmla="*/ 383236 w 621996"/>
                <a:gd name="connsiteY37" fmla="*/ 309880 h 523240"/>
                <a:gd name="connsiteX38" fmla="*/ 373076 w 621996"/>
                <a:gd name="connsiteY38" fmla="*/ 294640 h 523240"/>
                <a:gd name="connsiteX39" fmla="*/ 362916 w 621996"/>
                <a:gd name="connsiteY39" fmla="*/ 254000 h 523240"/>
                <a:gd name="connsiteX40" fmla="*/ 357836 w 621996"/>
                <a:gd name="connsiteY40" fmla="*/ 238760 h 523240"/>
                <a:gd name="connsiteX41" fmla="*/ 352756 w 621996"/>
                <a:gd name="connsiteY41" fmla="*/ 213360 h 523240"/>
                <a:gd name="connsiteX42" fmla="*/ 347676 w 621996"/>
                <a:gd name="connsiteY42" fmla="*/ 193040 h 523240"/>
                <a:gd name="connsiteX43" fmla="*/ 342596 w 621996"/>
                <a:gd name="connsiteY43" fmla="*/ 152400 h 523240"/>
                <a:gd name="connsiteX44" fmla="*/ 337516 w 621996"/>
                <a:gd name="connsiteY44" fmla="*/ 137160 h 523240"/>
                <a:gd name="connsiteX45" fmla="*/ 286716 w 621996"/>
                <a:gd name="connsiteY45" fmla="*/ 106680 h 523240"/>
                <a:gd name="connsiteX46" fmla="*/ 240996 w 621996"/>
                <a:gd name="connsiteY46" fmla="*/ 81280 h 523240"/>
                <a:gd name="connsiteX47" fmla="*/ 225756 w 621996"/>
                <a:gd name="connsiteY47" fmla="*/ 66040 h 523240"/>
                <a:gd name="connsiteX48" fmla="*/ 210516 w 621996"/>
                <a:gd name="connsiteY48" fmla="*/ 60960 h 523240"/>
                <a:gd name="connsiteX49" fmla="*/ 195276 w 621996"/>
                <a:gd name="connsiteY49" fmla="*/ 50800 h 523240"/>
                <a:gd name="connsiteX50" fmla="*/ 149556 w 621996"/>
                <a:gd name="connsiteY50" fmla="*/ 40640 h 523240"/>
                <a:gd name="connsiteX51" fmla="*/ 93676 w 621996"/>
                <a:gd name="connsiteY51" fmla="*/ 30480 h 523240"/>
                <a:gd name="connsiteX52" fmla="*/ 63196 w 621996"/>
                <a:gd name="connsiteY52" fmla="*/ 15240 h 523240"/>
                <a:gd name="connsiteX53" fmla="*/ 47956 w 621996"/>
                <a:gd name="connsiteY53" fmla="*/ 10160 h 523240"/>
                <a:gd name="connsiteX54" fmla="*/ 27636 w 621996"/>
                <a:gd name="connsiteY54" fmla="*/ 0 h 523240"/>
                <a:gd name="connsiteX55" fmla="*/ 12396 w 621996"/>
                <a:gd name="connsiteY55" fmla="*/ 66040 h 523240"/>
                <a:gd name="connsiteX56" fmla="*/ 47956 w 621996"/>
                <a:gd name="connsiteY56" fmla="*/ 76200 h 52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21996" h="523240">
                  <a:moveTo>
                    <a:pt x="2236" y="35560"/>
                  </a:moveTo>
                  <a:cubicBezTo>
                    <a:pt x="12396" y="37253"/>
                    <a:pt x="22723" y="38142"/>
                    <a:pt x="32716" y="40640"/>
                  </a:cubicBezTo>
                  <a:cubicBezTo>
                    <a:pt x="43106" y="43237"/>
                    <a:pt x="63196" y="50800"/>
                    <a:pt x="63196" y="50800"/>
                  </a:cubicBezTo>
                  <a:cubicBezTo>
                    <a:pt x="85068" y="83608"/>
                    <a:pt x="68707" y="53815"/>
                    <a:pt x="78436" y="121920"/>
                  </a:cubicBezTo>
                  <a:cubicBezTo>
                    <a:pt x="79193" y="127221"/>
                    <a:pt x="79335" y="133815"/>
                    <a:pt x="83516" y="137160"/>
                  </a:cubicBezTo>
                  <a:cubicBezTo>
                    <a:pt x="88968" y="141521"/>
                    <a:pt x="97063" y="140547"/>
                    <a:pt x="103836" y="142240"/>
                  </a:cubicBezTo>
                  <a:cubicBezTo>
                    <a:pt x="108916" y="147320"/>
                    <a:pt x="115587" y="151200"/>
                    <a:pt x="119076" y="157480"/>
                  </a:cubicBezTo>
                  <a:cubicBezTo>
                    <a:pt x="124277" y="166842"/>
                    <a:pt x="125849" y="177800"/>
                    <a:pt x="129236" y="187960"/>
                  </a:cubicBezTo>
                  <a:cubicBezTo>
                    <a:pt x="135146" y="205689"/>
                    <a:pt x="136331" y="207144"/>
                    <a:pt x="139396" y="228600"/>
                  </a:cubicBezTo>
                  <a:cubicBezTo>
                    <a:pt x="141565" y="243780"/>
                    <a:pt x="141955" y="259195"/>
                    <a:pt x="144476" y="274320"/>
                  </a:cubicBezTo>
                  <a:cubicBezTo>
                    <a:pt x="145356" y="279602"/>
                    <a:pt x="145770" y="285774"/>
                    <a:pt x="149556" y="289560"/>
                  </a:cubicBezTo>
                  <a:cubicBezTo>
                    <a:pt x="157031" y="297035"/>
                    <a:pt x="194404" y="307896"/>
                    <a:pt x="200356" y="309880"/>
                  </a:cubicBezTo>
                  <a:cubicBezTo>
                    <a:pt x="205436" y="311573"/>
                    <a:pt x="210401" y="313661"/>
                    <a:pt x="215596" y="314960"/>
                  </a:cubicBezTo>
                  <a:cubicBezTo>
                    <a:pt x="222369" y="316653"/>
                    <a:pt x="229379" y="317589"/>
                    <a:pt x="235916" y="320040"/>
                  </a:cubicBezTo>
                  <a:cubicBezTo>
                    <a:pt x="243007" y="322699"/>
                    <a:pt x="249275" y="327217"/>
                    <a:pt x="256236" y="330200"/>
                  </a:cubicBezTo>
                  <a:cubicBezTo>
                    <a:pt x="261158" y="332309"/>
                    <a:pt x="266687" y="332885"/>
                    <a:pt x="271476" y="335280"/>
                  </a:cubicBezTo>
                  <a:cubicBezTo>
                    <a:pt x="276937" y="338010"/>
                    <a:pt x="281104" y="343035"/>
                    <a:pt x="286716" y="345440"/>
                  </a:cubicBezTo>
                  <a:cubicBezTo>
                    <a:pt x="293133" y="348190"/>
                    <a:pt x="300263" y="348827"/>
                    <a:pt x="307036" y="350520"/>
                  </a:cubicBezTo>
                  <a:cubicBezTo>
                    <a:pt x="312116" y="355600"/>
                    <a:pt x="316757" y="361161"/>
                    <a:pt x="322276" y="365760"/>
                  </a:cubicBezTo>
                  <a:cubicBezTo>
                    <a:pt x="326966" y="369669"/>
                    <a:pt x="332953" y="371864"/>
                    <a:pt x="337516" y="375920"/>
                  </a:cubicBezTo>
                  <a:cubicBezTo>
                    <a:pt x="378636" y="412471"/>
                    <a:pt x="351811" y="401005"/>
                    <a:pt x="383236" y="411480"/>
                  </a:cubicBezTo>
                  <a:cubicBezTo>
                    <a:pt x="386623" y="416560"/>
                    <a:pt x="388628" y="422906"/>
                    <a:pt x="393396" y="426720"/>
                  </a:cubicBezTo>
                  <a:cubicBezTo>
                    <a:pt x="397577" y="430065"/>
                    <a:pt x="403955" y="429199"/>
                    <a:pt x="408636" y="431800"/>
                  </a:cubicBezTo>
                  <a:cubicBezTo>
                    <a:pt x="419310" y="437730"/>
                    <a:pt x="428956" y="445347"/>
                    <a:pt x="439116" y="452120"/>
                  </a:cubicBezTo>
                  <a:lnTo>
                    <a:pt x="454356" y="462280"/>
                  </a:lnTo>
                  <a:cubicBezTo>
                    <a:pt x="468516" y="483521"/>
                    <a:pt x="472010" y="493079"/>
                    <a:pt x="489916" y="508000"/>
                  </a:cubicBezTo>
                  <a:cubicBezTo>
                    <a:pt x="494606" y="511909"/>
                    <a:pt x="499695" y="515430"/>
                    <a:pt x="505156" y="518160"/>
                  </a:cubicBezTo>
                  <a:cubicBezTo>
                    <a:pt x="509945" y="520555"/>
                    <a:pt x="515316" y="521547"/>
                    <a:pt x="520396" y="523240"/>
                  </a:cubicBezTo>
                  <a:cubicBezTo>
                    <a:pt x="530556" y="521547"/>
                    <a:pt x="541464" y="522343"/>
                    <a:pt x="550876" y="518160"/>
                  </a:cubicBezTo>
                  <a:cubicBezTo>
                    <a:pt x="567788" y="510644"/>
                    <a:pt x="565420" y="501156"/>
                    <a:pt x="571196" y="487680"/>
                  </a:cubicBezTo>
                  <a:cubicBezTo>
                    <a:pt x="581226" y="464277"/>
                    <a:pt x="579173" y="469543"/>
                    <a:pt x="596596" y="452120"/>
                  </a:cubicBezTo>
                  <a:cubicBezTo>
                    <a:pt x="609365" y="413814"/>
                    <a:pt x="590655" y="459546"/>
                    <a:pt x="616916" y="426720"/>
                  </a:cubicBezTo>
                  <a:cubicBezTo>
                    <a:pt x="620261" y="422539"/>
                    <a:pt x="620303" y="416560"/>
                    <a:pt x="621996" y="411480"/>
                  </a:cubicBezTo>
                  <a:cubicBezTo>
                    <a:pt x="618609" y="392853"/>
                    <a:pt x="620303" y="372533"/>
                    <a:pt x="611836" y="355600"/>
                  </a:cubicBezTo>
                  <a:cubicBezTo>
                    <a:pt x="608714" y="349355"/>
                    <a:pt x="598485" y="350942"/>
                    <a:pt x="591516" y="350520"/>
                  </a:cubicBezTo>
                  <a:cubicBezTo>
                    <a:pt x="542470" y="347548"/>
                    <a:pt x="493303" y="347133"/>
                    <a:pt x="444196" y="345440"/>
                  </a:cubicBezTo>
                  <a:cubicBezTo>
                    <a:pt x="428922" y="340349"/>
                    <a:pt x="426846" y="341142"/>
                    <a:pt x="413716" y="330200"/>
                  </a:cubicBezTo>
                  <a:cubicBezTo>
                    <a:pt x="388347" y="309060"/>
                    <a:pt x="410019" y="318808"/>
                    <a:pt x="383236" y="309880"/>
                  </a:cubicBezTo>
                  <a:cubicBezTo>
                    <a:pt x="379849" y="304800"/>
                    <a:pt x="375806" y="300101"/>
                    <a:pt x="373076" y="294640"/>
                  </a:cubicBezTo>
                  <a:cubicBezTo>
                    <a:pt x="367270" y="283028"/>
                    <a:pt x="365814" y="265593"/>
                    <a:pt x="362916" y="254000"/>
                  </a:cubicBezTo>
                  <a:cubicBezTo>
                    <a:pt x="361617" y="248805"/>
                    <a:pt x="359135" y="243955"/>
                    <a:pt x="357836" y="238760"/>
                  </a:cubicBezTo>
                  <a:cubicBezTo>
                    <a:pt x="355742" y="230383"/>
                    <a:pt x="354629" y="221789"/>
                    <a:pt x="352756" y="213360"/>
                  </a:cubicBezTo>
                  <a:cubicBezTo>
                    <a:pt x="351241" y="206544"/>
                    <a:pt x="348824" y="199927"/>
                    <a:pt x="347676" y="193040"/>
                  </a:cubicBezTo>
                  <a:cubicBezTo>
                    <a:pt x="345432" y="179574"/>
                    <a:pt x="345038" y="165832"/>
                    <a:pt x="342596" y="152400"/>
                  </a:cubicBezTo>
                  <a:cubicBezTo>
                    <a:pt x="341638" y="147132"/>
                    <a:pt x="341302" y="140946"/>
                    <a:pt x="337516" y="137160"/>
                  </a:cubicBezTo>
                  <a:cubicBezTo>
                    <a:pt x="318792" y="118436"/>
                    <a:pt x="306759" y="118706"/>
                    <a:pt x="286716" y="106680"/>
                  </a:cubicBezTo>
                  <a:cubicBezTo>
                    <a:pt x="243047" y="80478"/>
                    <a:pt x="271650" y="91498"/>
                    <a:pt x="240996" y="81280"/>
                  </a:cubicBezTo>
                  <a:cubicBezTo>
                    <a:pt x="235916" y="76200"/>
                    <a:pt x="231734" y="70025"/>
                    <a:pt x="225756" y="66040"/>
                  </a:cubicBezTo>
                  <a:cubicBezTo>
                    <a:pt x="221301" y="63070"/>
                    <a:pt x="215305" y="63355"/>
                    <a:pt x="210516" y="60960"/>
                  </a:cubicBezTo>
                  <a:cubicBezTo>
                    <a:pt x="205055" y="58230"/>
                    <a:pt x="200737" y="53530"/>
                    <a:pt x="195276" y="50800"/>
                  </a:cubicBezTo>
                  <a:cubicBezTo>
                    <a:pt x="182094" y="44209"/>
                    <a:pt x="162563" y="43241"/>
                    <a:pt x="149556" y="40640"/>
                  </a:cubicBezTo>
                  <a:cubicBezTo>
                    <a:pt x="89676" y="28664"/>
                    <a:pt x="184071" y="43394"/>
                    <a:pt x="93676" y="30480"/>
                  </a:cubicBezTo>
                  <a:cubicBezTo>
                    <a:pt x="55370" y="17711"/>
                    <a:pt x="102587" y="34935"/>
                    <a:pt x="63196" y="15240"/>
                  </a:cubicBezTo>
                  <a:cubicBezTo>
                    <a:pt x="58407" y="12845"/>
                    <a:pt x="52878" y="12269"/>
                    <a:pt x="47956" y="10160"/>
                  </a:cubicBezTo>
                  <a:cubicBezTo>
                    <a:pt x="40995" y="7177"/>
                    <a:pt x="34409" y="3387"/>
                    <a:pt x="27636" y="0"/>
                  </a:cubicBezTo>
                  <a:cubicBezTo>
                    <a:pt x="14524" y="19668"/>
                    <a:pt x="0" y="36290"/>
                    <a:pt x="12396" y="66040"/>
                  </a:cubicBezTo>
                  <a:cubicBezTo>
                    <a:pt x="16852" y="76735"/>
                    <a:pt x="36535" y="76200"/>
                    <a:pt x="47956" y="76200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4" name="Figura a mano libera 213"/>
            <p:cNvSpPr/>
            <p:nvPr/>
          </p:nvSpPr>
          <p:spPr>
            <a:xfrm>
              <a:off x="1341465" y="4508588"/>
              <a:ext cx="144478" cy="136464"/>
            </a:xfrm>
            <a:custGeom>
              <a:avLst/>
              <a:gdLst>
                <a:gd name="connsiteX0" fmla="*/ 25400 w 711200"/>
                <a:gd name="connsiteY0" fmla="*/ 35560 h 731520"/>
                <a:gd name="connsiteX1" fmla="*/ 25400 w 711200"/>
                <a:gd name="connsiteY1" fmla="*/ 127000 h 731520"/>
                <a:gd name="connsiteX2" fmla="*/ 20320 w 711200"/>
                <a:gd name="connsiteY2" fmla="*/ 147320 h 731520"/>
                <a:gd name="connsiteX3" fmla="*/ 0 w 711200"/>
                <a:gd name="connsiteY3" fmla="*/ 193040 h 731520"/>
                <a:gd name="connsiteX4" fmla="*/ 5080 w 711200"/>
                <a:gd name="connsiteY4" fmla="*/ 269240 h 731520"/>
                <a:gd name="connsiteX5" fmla="*/ 10160 w 711200"/>
                <a:gd name="connsiteY5" fmla="*/ 284480 h 731520"/>
                <a:gd name="connsiteX6" fmla="*/ 25400 w 711200"/>
                <a:gd name="connsiteY6" fmla="*/ 304800 h 731520"/>
                <a:gd name="connsiteX7" fmla="*/ 30480 w 711200"/>
                <a:gd name="connsiteY7" fmla="*/ 320040 h 731520"/>
                <a:gd name="connsiteX8" fmla="*/ 40640 w 711200"/>
                <a:gd name="connsiteY8" fmla="*/ 335280 h 731520"/>
                <a:gd name="connsiteX9" fmla="*/ 45720 w 711200"/>
                <a:gd name="connsiteY9" fmla="*/ 355600 h 731520"/>
                <a:gd name="connsiteX10" fmla="*/ 86360 w 711200"/>
                <a:gd name="connsiteY10" fmla="*/ 381000 h 731520"/>
                <a:gd name="connsiteX11" fmla="*/ 91440 w 711200"/>
                <a:gd name="connsiteY11" fmla="*/ 396240 h 731520"/>
                <a:gd name="connsiteX12" fmla="*/ 76200 w 711200"/>
                <a:gd name="connsiteY12" fmla="*/ 426720 h 731520"/>
                <a:gd name="connsiteX13" fmla="*/ 60960 w 711200"/>
                <a:gd name="connsiteY13" fmla="*/ 436880 h 731520"/>
                <a:gd name="connsiteX14" fmla="*/ 30480 w 711200"/>
                <a:gd name="connsiteY14" fmla="*/ 467360 h 731520"/>
                <a:gd name="connsiteX15" fmla="*/ 20320 w 711200"/>
                <a:gd name="connsiteY15" fmla="*/ 482600 h 731520"/>
                <a:gd name="connsiteX16" fmla="*/ 5080 w 711200"/>
                <a:gd name="connsiteY16" fmla="*/ 492760 h 731520"/>
                <a:gd name="connsiteX17" fmla="*/ 20320 w 711200"/>
                <a:gd name="connsiteY17" fmla="*/ 543560 h 731520"/>
                <a:gd name="connsiteX18" fmla="*/ 30480 w 711200"/>
                <a:gd name="connsiteY18" fmla="*/ 574040 h 731520"/>
                <a:gd name="connsiteX19" fmla="*/ 40640 w 711200"/>
                <a:gd name="connsiteY19" fmla="*/ 589280 h 731520"/>
                <a:gd name="connsiteX20" fmla="*/ 66040 w 711200"/>
                <a:gd name="connsiteY20" fmla="*/ 619760 h 731520"/>
                <a:gd name="connsiteX21" fmla="*/ 111760 w 711200"/>
                <a:gd name="connsiteY21" fmla="*/ 604520 h 731520"/>
                <a:gd name="connsiteX22" fmla="*/ 127000 w 711200"/>
                <a:gd name="connsiteY22" fmla="*/ 589280 h 731520"/>
                <a:gd name="connsiteX23" fmla="*/ 142240 w 711200"/>
                <a:gd name="connsiteY23" fmla="*/ 579120 h 731520"/>
                <a:gd name="connsiteX24" fmla="*/ 177800 w 711200"/>
                <a:gd name="connsiteY24" fmla="*/ 553720 h 731520"/>
                <a:gd name="connsiteX25" fmla="*/ 228600 w 711200"/>
                <a:gd name="connsiteY25" fmla="*/ 558800 h 731520"/>
                <a:gd name="connsiteX26" fmla="*/ 259080 w 711200"/>
                <a:gd name="connsiteY26" fmla="*/ 579120 h 731520"/>
                <a:gd name="connsiteX27" fmla="*/ 274320 w 711200"/>
                <a:gd name="connsiteY27" fmla="*/ 589280 h 731520"/>
                <a:gd name="connsiteX28" fmla="*/ 289560 w 711200"/>
                <a:gd name="connsiteY28" fmla="*/ 614680 h 731520"/>
                <a:gd name="connsiteX29" fmla="*/ 320040 w 711200"/>
                <a:gd name="connsiteY29" fmla="*/ 619760 h 731520"/>
                <a:gd name="connsiteX30" fmla="*/ 345440 w 711200"/>
                <a:gd name="connsiteY30" fmla="*/ 614680 h 731520"/>
                <a:gd name="connsiteX31" fmla="*/ 360680 w 711200"/>
                <a:gd name="connsiteY31" fmla="*/ 604520 h 731520"/>
                <a:gd name="connsiteX32" fmla="*/ 406400 w 711200"/>
                <a:gd name="connsiteY32" fmla="*/ 619760 h 731520"/>
                <a:gd name="connsiteX33" fmla="*/ 426720 w 711200"/>
                <a:gd name="connsiteY33" fmla="*/ 650240 h 731520"/>
                <a:gd name="connsiteX34" fmla="*/ 436880 w 711200"/>
                <a:gd name="connsiteY34" fmla="*/ 665480 h 731520"/>
                <a:gd name="connsiteX35" fmla="*/ 441960 w 711200"/>
                <a:gd name="connsiteY35" fmla="*/ 680720 h 731520"/>
                <a:gd name="connsiteX36" fmla="*/ 467360 w 711200"/>
                <a:gd name="connsiteY36" fmla="*/ 711200 h 731520"/>
                <a:gd name="connsiteX37" fmla="*/ 482600 w 711200"/>
                <a:gd name="connsiteY37" fmla="*/ 721360 h 731520"/>
                <a:gd name="connsiteX38" fmla="*/ 513080 w 711200"/>
                <a:gd name="connsiteY38" fmla="*/ 731520 h 731520"/>
                <a:gd name="connsiteX39" fmla="*/ 528320 w 711200"/>
                <a:gd name="connsiteY39" fmla="*/ 726440 h 731520"/>
                <a:gd name="connsiteX40" fmla="*/ 543560 w 711200"/>
                <a:gd name="connsiteY40" fmla="*/ 690880 h 731520"/>
                <a:gd name="connsiteX41" fmla="*/ 548640 w 711200"/>
                <a:gd name="connsiteY41" fmla="*/ 675640 h 731520"/>
                <a:gd name="connsiteX42" fmla="*/ 553720 w 711200"/>
                <a:gd name="connsiteY42" fmla="*/ 604520 h 731520"/>
                <a:gd name="connsiteX43" fmla="*/ 574040 w 711200"/>
                <a:gd name="connsiteY43" fmla="*/ 599440 h 731520"/>
                <a:gd name="connsiteX44" fmla="*/ 594360 w 711200"/>
                <a:gd name="connsiteY44" fmla="*/ 568960 h 731520"/>
                <a:gd name="connsiteX45" fmla="*/ 624840 w 711200"/>
                <a:gd name="connsiteY45" fmla="*/ 558800 h 731520"/>
                <a:gd name="connsiteX46" fmla="*/ 640080 w 711200"/>
                <a:gd name="connsiteY46" fmla="*/ 553720 h 731520"/>
                <a:gd name="connsiteX47" fmla="*/ 665480 w 711200"/>
                <a:gd name="connsiteY47" fmla="*/ 548640 h 731520"/>
                <a:gd name="connsiteX48" fmla="*/ 680720 w 711200"/>
                <a:gd name="connsiteY48" fmla="*/ 538480 h 731520"/>
                <a:gd name="connsiteX49" fmla="*/ 695960 w 711200"/>
                <a:gd name="connsiteY49" fmla="*/ 533400 h 731520"/>
                <a:gd name="connsiteX50" fmla="*/ 711200 w 711200"/>
                <a:gd name="connsiteY50" fmla="*/ 497840 h 731520"/>
                <a:gd name="connsiteX51" fmla="*/ 706120 w 711200"/>
                <a:gd name="connsiteY51" fmla="*/ 472440 h 731520"/>
                <a:gd name="connsiteX52" fmla="*/ 685800 w 711200"/>
                <a:gd name="connsiteY52" fmla="*/ 431800 h 731520"/>
                <a:gd name="connsiteX53" fmla="*/ 655320 w 711200"/>
                <a:gd name="connsiteY53" fmla="*/ 401320 h 731520"/>
                <a:gd name="connsiteX54" fmla="*/ 609600 w 711200"/>
                <a:gd name="connsiteY54" fmla="*/ 411480 h 731520"/>
                <a:gd name="connsiteX55" fmla="*/ 599440 w 711200"/>
                <a:gd name="connsiteY55" fmla="*/ 426720 h 731520"/>
                <a:gd name="connsiteX56" fmla="*/ 589280 w 711200"/>
                <a:gd name="connsiteY56" fmla="*/ 396240 h 731520"/>
                <a:gd name="connsiteX57" fmla="*/ 568960 w 711200"/>
                <a:gd name="connsiteY57" fmla="*/ 355600 h 731520"/>
                <a:gd name="connsiteX58" fmla="*/ 563880 w 711200"/>
                <a:gd name="connsiteY58" fmla="*/ 304800 h 731520"/>
                <a:gd name="connsiteX59" fmla="*/ 548640 w 711200"/>
                <a:gd name="connsiteY59" fmla="*/ 294640 h 731520"/>
                <a:gd name="connsiteX60" fmla="*/ 543560 w 711200"/>
                <a:gd name="connsiteY60" fmla="*/ 279400 h 731520"/>
                <a:gd name="connsiteX61" fmla="*/ 528320 w 711200"/>
                <a:gd name="connsiteY61" fmla="*/ 269240 h 731520"/>
                <a:gd name="connsiteX62" fmla="*/ 492760 w 711200"/>
                <a:gd name="connsiteY62" fmla="*/ 259080 h 731520"/>
                <a:gd name="connsiteX63" fmla="*/ 436880 w 711200"/>
                <a:gd name="connsiteY63" fmla="*/ 264160 h 731520"/>
                <a:gd name="connsiteX64" fmla="*/ 411480 w 711200"/>
                <a:gd name="connsiteY64" fmla="*/ 289560 h 731520"/>
                <a:gd name="connsiteX65" fmla="*/ 381000 w 711200"/>
                <a:gd name="connsiteY65" fmla="*/ 330200 h 731520"/>
                <a:gd name="connsiteX66" fmla="*/ 370840 w 711200"/>
                <a:gd name="connsiteY66" fmla="*/ 345440 h 731520"/>
                <a:gd name="connsiteX67" fmla="*/ 355600 w 711200"/>
                <a:gd name="connsiteY67" fmla="*/ 360680 h 731520"/>
                <a:gd name="connsiteX68" fmla="*/ 325120 w 711200"/>
                <a:gd name="connsiteY68" fmla="*/ 370840 h 731520"/>
                <a:gd name="connsiteX69" fmla="*/ 309880 w 711200"/>
                <a:gd name="connsiteY69" fmla="*/ 381000 h 731520"/>
                <a:gd name="connsiteX70" fmla="*/ 299720 w 711200"/>
                <a:gd name="connsiteY70" fmla="*/ 396240 h 731520"/>
                <a:gd name="connsiteX71" fmla="*/ 284480 w 711200"/>
                <a:gd name="connsiteY71" fmla="*/ 401320 h 731520"/>
                <a:gd name="connsiteX72" fmla="*/ 264160 w 711200"/>
                <a:gd name="connsiteY72" fmla="*/ 411480 h 731520"/>
                <a:gd name="connsiteX73" fmla="*/ 187960 w 711200"/>
                <a:gd name="connsiteY73" fmla="*/ 401320 h 731520"/>
                <a:gd name="connsiteX74" fmla="*/ 142240 w 711200"/>
                <a:gd name="connsiteY74" fmla="*/ 381000 h 731520"/>
                <a:gd name="connsiteX75" fmla="*/ 121920 w 711200"/>
                <a:gd name="connsiteY75" fmla="*/ 375920 h 731520"/>
                <a:gd name="connsiteX76" fmla="*/ 106680 w 711200"/>
                <a:gd name="connsiteY76" fmla="*/ 370840 h 731520"/>
                <a:gd name="connsiteX77" fmla="*/ 101600 w 711200"/>
                <a:gd name="connsiteY77" fmla="*/ 355600 h 731520"/>
                <a:gd name="connsiteX78" fmla="*/ 91440 w 711200"/>
                <a:gd name="connsiteY78" fmla="*/ 340360 h 731520"/>
                <a:gd name="connsiteX79" fmla="*/ 86360 w 711200"/>
                <a:gd name="connsiteY79" fmla="*/ 304800 h 731520"/>
                <a:gd name="connsiteX80" fmla="*/ 96520 w 711200"/>
                <a:gd name="connsiteY80" fmla="*/ 208280 h 731520"/>
                <a:gd name="connsiteX81" fmla="*/ 101600 w 711200"/>
                <a:gd name="connsiteY81" fmla="*/ 172720 h 731520"/>
                <a:gd name="connsiteX82" fmla="*/ 111760 w 711200"/>
                <a:gd name="connsiteY82" fmla="*/ 142240 h 731520"/>
                <a:gd name="connsiteX83" fmla="*/ 106680 w 711200"/>
                <a:gd name="connsiteY83" fmla="*/ 111760 h 731520"/>
                <a:gd name="connsiteX84" fmla="*/ 101600 w 711200"/>
                <a:gd name="connsiteY84" fmla="*/ 76200 h 731520"/>
                <a:gd name="connsiteX85" fmla="*/ 96520 w 711200"/>
                <a:gd name="connsiteY85" fmla="*/ 55880 h 731520"/>
                <a:gd name="connsiteX86" fmla="*/ 86360 w 711200"/>
                <a:gd name="connsiteY86" fmla="*/ 15240 h 731520"/>
                <a:gd name="connsiteX87" fmla="*/ 76200 w 711200"/>
                <a:gd name="connsiteY87" fmla="*/ 0 h 731520"/>
                <a:gd name="connsiteX88" fmla="*/ 50800 w 711200"/>
                <a:gd name="connsiteY88" fmla="*/ 10160 h 731520"/>
                <a:gd name="connsiteX89" fmla="*/ 45720 w 711200"/>
                <a:gd name="connsiteY89" fmla="*/ 25400 h 731520"/>
                <a:gd name="connsiteX90" fmla="*/ 25400 w 711200"/>
                <a:gd name="connsiteY90" fmla="*/ 3556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711200" h="731520">
                  <a:moveTo>
                    <a:pt x="25400" y="35560"/>
                  </a:moveTo>
                  <a:cubicBezTo>
                    <a:pt x="22013" y="52493"/>
                    <a:pt x="25400" y="11108"/>
                    <a:pt x="25400" y="127000"/>
                  </a:cubicBezTo>
                  <a:cubicBezTo>
                    <a:pt x="25400" y="133982"/>
                    <a:pt x="22326" y="140633"/>
                    <a:pt x="20320" y="147320"/>
                  </a:cubicBezTo>
                  <a:cubicBezTo>
                    <a:pt x="10428" y="180295"/>
                    <a:pt x="14847" y="170769"/>
                    <a:pt x="0" y="193040"/>
                  </a:cubicBezTo>
                  <a:cubicBezTo>
                    <a:pt x="1693" y="218440"/>
                    <a:pt x="2269" y="243939"/>
                    <a:pt x="5080" y="269240"/>
                  </a:cubicBezTo>
                  <a:cubicBezTo>
                    <a:pt x="5671" y="274562"/>
                    <a:pt x="7503" y="279831"/>
                    <a:pt x="10160" y="284480"/>
                  </a:cubicBezTo>
                  <a:cubicBezTo>
                    <a:pt x="14361" y="291831"/>
                    <a:pt x="20320" y="298027"/>
                    <a:pt x="25400" y="304800"/>
                  </a:cubicBezTo>
                  <a:cubicBezTo>
                    <a:pt x="27093" y="309880"/>
                    <a:pt x="28085" y="315251"/>
                    <a:pt x="30480" y="320040"/>
                  </a:cubicBezTo>
                  <a:cubicBezTo>
                    <a:pt x="33210" y="325501"/>
                    <a:pt x="38235" y="329668"/>
                    <a:pt x="40640" y="335280"/>
                  </a:cubicBezTo>
                  <a:cubicBezTo>
                    <a:pt x="43390" y="341697"/>
                    <a:pt x="41662" y="349919"/>
                    <a:pt x="45720" y="355600"/>
                  </a:cubicBezTo>
                  <a:cubicBezTo>
                    <a:pt x="53047" y="365858"/>
                    <a:pt x="75507" y="375573"/>
                    <a:pt x="86360" y="381000"/>
                  </a:cubicBezTo>
                  <a:cubicBezTo>
                    <a:pt x="88053" y="386080"/>
                    <a:pt x="91440" y="390885"/>
                    <a:pt x="91440" y="396240"/>
                  </a:cubicBezTo>
                  <a:cubicBezTo>
                    <a:pt x="91440" y="404503"/>
                    <a:pt x="81337" y="421583"/>
                    <a:pt x="76200" y="426720"/>
                  </a:cubicBezTo>
                  <a:cubicBezTo>
                    <a:pt x="71883" y="431037"/>
                    <a:pt x="65523" y="432824"/>
                    <a:pt x="60960" y="436880"/>
                  </a:cubicBezTo>
                  <a:cubicBezTo>
                    <a:pt x="50221" y="446426"/>
                    <a:pt x="38450" y="455405"/>
                    <a:pt x="30480" y="467360"/>
                  </a:cubicBezTo>
                  <a:cubicBezTo>
                    <a:pt x="27093" y="472440"/>
                    <a:pt x="24637" y="478283"/>
                    <a:pt x="20320" y="482600"/>
                  </a:cubicBezTo>
                  <a:cubicBezTo>
                    <a:pt x="16003" y="486917"/>
                    <a:pt x="10160" y="489373"/>
                    <a:pt x="5080" y="492760"/>
                  </a:cubicBezTo>
                  <a:cubicBezTo>
                    <a:pt x="16226" y="570784"/>
                    <a:pt x="865" y="499787"/>
                    <a:pt x="20320" y="543560"/>
                  </a:cubicBezTo>
                  <a:cubicBezTo>
                    <a:pt x="24670" y="553347"/>
                    <a:pt x="24539" y="565129"/>
                    <a:pt x="30480" y="574040"/>
                  </a:cubicBezTo>
                  <a:cubicBezTo>
                    <a:pt x="33867" y="579120"/>
                    <a:pt x="36731" y="584590"/>
                    <a:pt x="40640" y="589280"/>
                  </a:cubicBezTo>
                  <a:cubicBezTo>
                    <a:pt x="73235" y="628394"/>
                    <a:pt x="40815" y="581922"/>
                    <a:pt x="66040" y="619760"/>
                  </a:cubicBezTo>
                  <a:cubicBezTo>
                    <a:pt x="85543" y="615859"/>
                    <a:pt x="95402" y="616204"/>
                    <a:pt x="111760" y="604520"/>
                  </a:cubicBezTo>
                  <a:cubicBezTo>
                    <a:pt x="117606" y="600344"/>
                    <a:pt x="121481" y="593879"/>
                    <a:pt x="127000" y="589280"/>
                  </a:cubicBezTo>
                  <a:cubicBezTo>
                    <a:pt x="131690" y="585371"/>
                    <a:pt x="137272" y="582669"/>
                    <a:pt x="142240" y="579120"/>
                  </a:cubicBezTo>
                  <a:cubicBezTo>
                    <a:pt x="186348" y="547615"/>
                    <a:pt x="141884" y="577664"/>
                    <a:pt x="177800" y="553720"/>
                  </a:cubicBezTo>
                  <a:cubicBezTo>
                    <a:pt x="194733" y="555413"/>
                    <a:pt x="212357" y="553724"/>
                    <a:pt x="228600" y="558800"/>
                  </a:cubicBezTo>
                  <a:cubicBezTo>
                    <a:pt x="240255" y="562442"/>
                    <a:pt x="248920" y="572347"/>
                    <a:pt x="259080" y="579120"/>
                  </a:cubicBezTo>
                  <a:lnTo>
                    <a:pt x="274320" y="589280"/>
                  </a:lnTo>
                  <a:cubicBezTo>
                    <a:pt x="279400" y="597747"/>
                    <a:pt x="283134" y="607183"/>
                    <a:pt x="289560" y="614680"/>
                  </a:cubicBezTo>
                  <a:cubicBezTo>
                    <a:pt x="303715" y="631194"/>
                    <a:pt x="303867" y="623803"/>
                    <a:pt x="320040" y="619760"/>
                  </a:cubicBezTo>
                  <a:cubicBezTo>
                    <a:pt x="328417" y="617666"/>
                    <a:pt x="336973" y="616373"/>
                    <a:pt x="345440" y="614680"/>
                  </a:cubicBezTo>
                  <a:cubicBezTo>
                    <a:pt x="350520" y="611293"/>
                    <a:pt x="354636" y="605383"/>
                    <a:pt x="360680" y="604520"/>
                  </a:cubicBezTo>
                  <a:cubicBezTo>
                    <a:pt x="368739" y="603369"/>
                    <a:pt x="402086" y="618034"/>
                    <a:pt x="406400" y="619760"/>
                  </a:cubicBezTo>
                  <a:lnTo>
                    <a:pt x="426720" y="650240"/>
                  </a:lnTo>
                  <a:cubicBezTo>
                    <a:pt x="430107" y="655320"/>
                    <a:pt x="434949" y="659688"/>
                    <a:pt x="436880" y="665480"/>
                  </a:cubicBezTo>
                  <a:cubicBezTo>
                    <a:pt x="438573" y="670560"/>
                    <a:pt x="439565" y="675931"/>
                    <a:pt x="441960" y="680720"/>
                  </a:cubicBezTo>
                  <a:cubicBezTo>
                    <a:pt x="447669" y="692137"/>
                    <a:pt x="457730" y="703175"/>
                    <a:pt x="467360" y="711200"/>
                  </a:cubicBezTo>
                  <a:cubicBezTo>
                    <a:pt x="472050" y="715109"/>
                    <a:pt x="477021" y="718880"/>
                    <a:pt x="482600" y="721360"/>
                  </a:cubicBezTo>
                  <a:cubicBezTo>
                    <a:pt x="492387" y="725710"/>
                    <a:pt x="513080" y="731520"/>
                    <a:pt x="513080" y="731520"/>
                  </a:cubicBezTo>
                  <a:cubicBezTo>
                    <a:pt x="518160" y="729827"/>
                    <a:pt x="524139" y="729785"/>
                    <a:pt x="528320" y="726440"/>
                  </a:cubicBezTo>
                  <a:cubicBezTo>
                    <a:pt x="539777" y="717274"/>
                    <a:pt x="539945" y="703534"/>
                    <a:pt x="543560" y="690880"/>
                  </a:cubicBezTo>
                  <a:cubicBezTo>
                    <a:pt x="545031" y="685731"/>
                    <a:pt x="546947" y="680720"/>
                    <a:pt x="548640" y="675640"/>
                  </a:cubicBezTo>
                  <a:cubicBezTo>
                    <a:pt x="550333" y="651933"/>
                    <a:pt x="546204" y="627067"/>
                    <a:pt x="553720" y="604520"/>
                  </a:cubicBezTo>
                  <a:cubicBezTo>
                    <a:pt x="555928" y="597896"/>
                    <a:pt x="568786" y="604038"/>
                    <a:pt x="574040" y="599440"/>
                  </a:cubicBezTo>
                  <a:cubicBezTo>
                    <a:pt x="583230" y="591399"/>
                    <a:pt x="582776" y="572821"/>
                    <a:pt x="594360" y="568960"/>
                  </a:cubicBezTo>
                  <a:lnTo>
                    <a:pt x="624840" y="558800"/>
                  </a:lnTo>
                  <a:cubicBezTo>
                    <a:pt x="629920" y="557107"/>
                    <a:pt x="634829" y="554770"/>
                    <a:pt x="640080" y="553720"/>
                  </a:cubicBezTo>
                  <a:lnTo>
                    <a:pt x="665480" y="548640"/>
                  </a:lnTo>
                  <a:cubicBezTo>
                    <a:pt x="670560" y="545253"/>
                    <a:pt x="675259" y="541210"/>
                    <a:pt x="680720" y="538480"/>
                  </a:cubicBezTo>
                  <a:cubicBezTo>
                    <a:pt x="685509" y="536085"/>
                    <a:pt x="692174" y="537186"/>
                    <a:pt x="695960" y="533400"/>
                  </a:cubicBezTo>
                  <a:cubicBezTo>
                    <a:pt x="702237" y="527123"/>
                    <a:pt x="708164" y="506948"/>
                    <a:pt x="711200" y="497840"/>
                  </a:cubicBezTo>
                  <a:cubicBezTo>
                    <a:pt x="709507" y="489373"/>
                    <a:pt x="708214" y="480817"/>
                    <a:pt x="706120" y="472440"/>
                  </a:cubicBezTo>
                  <a:cubicBezTo>
                    <a:pt x="702432" y="457688"/>
                    <a:pt x="695471" y="443620"/>
                    <a:pt x="685800" y="431800"/>
                  </a:cubicBezTo>
                  <a:cubicBezTo>
                    <a:pt x="676701" y="420679"/>
                    <a:pt x="655320" y="401320"/>
                    <a:pt x="655320" y="401320"/>
                  </a:cubicBezTo>
                  <a:cubicBezTo>
                    <a:pt x="655008" y="401372"/>
                    <a:pt x="616182" y="406214"/>
                    <a:pt x="609600" y="411480"/>
                  </a:cubicBezTo>
                  <a:cubicBezTo>
                    <a:pt x="604832" y="415294"/>
                    <a:pt x="602827" y="421640"/>
                    <a:pt x="599440" y="426720"/>
                  </a:cubicBezTo>
                  <a:cubicBezTo>
                    <a:pt x="596053" y="416560"/>
                    <a:pt x="594069" y="405819"/>
                    <a:pt x="589280" y="396240"/>
                  </a:cubicBezTo>
                  <a:lnTo>
                    <a:pt x="568960" y="355600"/>
                  </a:lnTo>
                  <a:cubicBezTo>
                    <a:pt x="567267" y="338667"/>
                    <a:pt x="569261" y="320944"/>
                    <a:pt x="563880" y="304800"/>
                  </a:cubicBezTo>
                  <a:cubicBezTo>
                    <a:pt x="561949" y="299008"/>
                    <a:pt x="552454" y="299408"/>
                    <a:pt x="548640" y="294640"/>
                  </a:cubicBezTo>
                  <a:cubicBezTo>
                    <a:pt x="545295" y="290459"/>
                    <a:pt x="546905" y="283581"/>
                    <a:pt x="543560" y="279400"/>
                  </a:cubicBezTo>
                  <a:cubicBezTo>
                    <a:pt x="539746" y="274632"/>
                    <a:pt x="533781" y="271970"/>
                    <a:pt x="528320" y="269240"/>
                  </a:cubicBezTo>
                  <a:cubicBezTo>
                    <a:pt x="521032" y="265596"/>
                    <a:pt x="499271" y="260708"/>
                    <a:pt x="492760" y="259080"/>
                  </a:cubicBezTo>
                  <a:cubicBezTo>
                    <a:pt x="474133" y="260773"/>
                    <a:pt x="455168" y="260241"/>
                    <a:pt x="436880" y="264160"/>
                  </a:cubicBezTo>
                  <a:cubicBezTo>
                    <a:pt x="423021" y="267130"/>
                    <a:pt x="418566" y="279817"/>
                    <a:pt x="411480" y="289560"/>
                  </a:cubicBezTo>
                  <a:cubicBezTo>
                    <a:pt x="401520" y="303255"/>
                    <a:pt x="390393" y="316111"/>
                    <a:pt x="381000" y="330200"/>
                  </a:cubicBezTo>
                  <a:cubicBezTo>
                    <a:pt x="377613" y="335280"/>
                    <a:pt x="374749" y="340750"/>
                    <a:pt x="370840" y="345440"/>
                  </a:cubicBezTo>
                  <a:cubicBezTo>
                    <a:pt x="366241" y="350959"/>
                    <a:pt x="361880" y="357191"/>
                    <a:pt x="355600" y="360680"/>
                  </a:cubicBezTo>
                  <a:cubicBezTo>
                    <a:pt x="346238" y="365881"/>
                    <a:pt x="334031" y="364899"/>
                    <a:pt x="325120" y="370840"/>
                  </a:cubicBezTo>
                  <a:lnTo>
                    <a:pt x="309880" y="381000"/>
                  </a:lnTo>
                  <a:cubicBezTo>
                    <a:pt x="306493" y="386080"/>
                    <a:pt x="304488" y="392426"/>
                    <a:pt x="299720" y="396240"/>
                  </a:cubicBezTo>
                  <a:cubicBezTo>
                    <a:pt x="295539" y="399585"/>
                    <a:pt x="289402" y="399211"/>
                    <a:pt x="284480" y="401320"/>
                  </a:cubicBezTo>
                  <a:cubicBezTo>
                    <a:pt x="277519" y="404303"/>
                    <a:pt x="270933" y="408093"/>
                    <a:pt x="264160" y="411480"/>
                  </a:cubicBezTo>
                  <a:cubicBezTo>
                    <a:pt x="238760" y="408093"/>
                    <a:pt x="213132" y="406115"/>
                    <a:pt x="187960" y="401320"/>
                  </a:cubicBezTo>
                  <a:cubicBezTo>
                    <a:pt x="131088" y="390487"/>
                    <a:pt x="178135" y="396384"/>
                    <a:pt x="142240" y="381000"/>
                  </a:cubicBezTo>
                  <a:cubicBezTo>
                    <a:pt x="135823" y="378250"/>
                    <a:pt x="128633" y="377838"/>
                    <a:pt x="121920" y="375920"/>
                  </a:cubicBezTo>
                  <a:cubicBezTo>
                    <a:pt x="116771" y="374449"/>
                    <a:pt x="111760" y="372533"/>
                    <a:pt x="106680" y="370840"/>
                  </a:cubicBezTo>
                  <a:cubicBezTo>
                    <a:pt x="104987" y="365760"/>
                    <a:pt x="103995" y="360389"/>
                    <a:pt x="101600" y="355600"/>
                  </a:cubicBezTo>
                  <a:cubicBezTo>
                    <a:pt x="98870" y="350139"/>
                    <a:pt x="93194" y="346208"/>
                    <a:pt x="91440" y="340360"/>
                  </a:cubicBezTo>
                  <a:cubicBezTo>
                    <a:pt x="87999" y="328891"/>
                    <a:pt x="88053" y="316653"/>
                    <a:pt x="86360" y="304800"/>
                  </a:cubicBezTo>
                  <a:cubicBezTo>
                    <a:pt x="95407" y="178144"/>
                    <a:pt x="85561" y="274032"/>
                    <a:pt x="96520" y="208280"/>
                  </a:cubicBezTo>
                  <a:cubicBezTo>
                    <a:pt x="98488" y="196469"/>
                    <a:pt x="98908" y="184387"/>
                    <a:pt x="101600" y="172720"/>
                  </a:cubicBezTo>
                  <a:cubicBezTo>
                    <a:pt x="104008" y="162285"/>
                    <a:pt x="111760" y="142240"/>
                    <a:pt x="111760" y="142240"/>
                  </a:cubicBezTo>
                  <a:cubicBezTo>
                    <a:pt x="110067" y="132080"/>
                    <a:pt x="108246" y="121940"/>
                    <a:pt x="106680" y="111760"/>
                  </a:cubicBezTo>
                  <a:cubicBezTo>
                    <a:pt x="104859" y="99926"/>
                    <a:pt x="103742" y="87981"/>
                    <a:pt x="101600" y="76200"/>
                  </a:cubicBezTo>
                  <a:cubicBezTo>
                    <a:pt x="100351" y="69331"/>
                    <a:pt x="98035" y="62696"/>
                    <a:pt x="96520" y="55880"/>
                  </a:cubicBezTo>
                  <a:cubicBezTo>
                    <a:pt x="94201" y="45446"/>
                    <a:pt x="91807" y="26133"/>
                    <a:pt x="86360" y="15240"/>
                  </a:cubicBezTo>
                  <a:cubicBezTo>
                    <a:pt x="83630" y="9779"/>
                    <a:pt x="79587" y="5080"/>
                    <a:pt x="76200" y="0"/>
                  </a:cubicBezTo>
                  <a:cubicBezTo>
                    <a:pt x="67733" y="3387"/>
                    <a:pt x="57805" y="4322"/>
                    <a:pt x="50800" y="10160"/>
                  </a:cubicBezTo>
                  <a:cubicBezTo>
                    <a:pt x="46686" y="13588"/>
                    <a:pt x="49506" y="21614"/>
                    <a:pt x="45720" y="25400"/>
                  </a:cubicBezTo>
                  <a:cubicBezTo>
                    <a:pt x="13831" y="57289"/>
                    <a:pt x="28787" y="18627"/>
                    <a:pt x="25400" y="35560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5" name="Figura a mano libera 214"/>
            <p:cNvSpPr/>
            <p:nvPr/>
          </p:nvSpPr>
          <p:spPr>
            <a:xfrm>
              <a:off x="1406560" y="4418141"/>
              <a:ext cx="85735" cy="69819"/>
            </a:xfrm>
            <a:custGeom>
              <a:avLst/>
              <a:gdLst>
                <a:gd name="connsiteX0" fmla="*/ 30480 w 419958"/>
                <a:gd name="connsiteY0" fmla="*/ 228600 h 365760"/>
                <a:gd name="connsiteX1" fmla="*/ 66040 w 419958"/>
                <a:gd name="connsiteY1" fmla="*/ 233680 h 365760"/>
                <a:gd name="connsiteX2" fmla="*/ 86360 w 419958"/>
                <a:gd name="connsiteY2" fmla="*/ 238760 h 365760"/>
                <a:gd name="connsiteX3" fmla="*/ 142240 w 419958"/>
                <a:gd name="connsiteY3" fmla="*/ 243840 h 365760"/>
                <a:gd name="connsiteX4" fmla="*/ 177800 w 419958"/>
                <a:gd name="connsiteY4" fmla="*/ 284480 h 365760"/>
                <a:gd name="connsiteX5" fmla="*/ 187960 w 419958"/>
                <a:gd name="connsiteY5" fmla="*/ 299720 h 365760"/>
                <a:gd name="connsiteX6" fmla="*/ 218440 w 419958"/>
                <a:gd name="connsiteY6" fmla="*/ 314960 h 365760"/>
                <a:gd name="connsiteX7" fmla="*/ 223520 w 419958"/>
                <a:gd name="connsiteY7" fmla="*/ 330200 h 365760"/>
                <a:gd name="connsiteX8" fmla="*/ 254000 w 419958"/>
                <a:gd name="connsiteY8" fmla="*/ 345440 h 365760"/>
                <a:gd name="connsiteX9" fmla="*/ 274320 w 419958"/>
                <a:gd name="connsiteY9" fmla="*/ 355600 h 365760"/>
                <a:gd name="connsiteX10" fmla="*/ 304800 w 419958"/>
                <a:gd name="connsiteY10" fmla="*/ 365760 h 365760"/>
                <a:gd name="connsiteX11" fmla="*/ 330200 w 419958"/>
                <a:gd name="connsiteY11" fmla="*/ 360680 h 365760"/>
                <a:gd name="connsiteX12" fmla="*/ 345440 w 419958"/>
                <a:gd name="connsiteY12" fmla="*/ 345440 h 365760"/>
                <a:gd name="connsiteX13" fmla="*/ 360680 w 419958"/>
                <a:gd name="connsiteY13" fmla="*/ 314960 h 365760"/>
                <a:gd name="connsiteX14" fmla="*/ 370840 w 419958"/>
                <a:gd name="connsiteY14" fmla="*/ 294640 h 365760"/>
                <a:gd name="connsiteX15" fmla="*/ 375920 w 419958"/>
                <a:gd name="connsiteY15" fmla="*/ 264160 h 365760"/>
                <a:gd name="connsiteX16" fmla="*/ 381000 w 419958"/>
                <a:gd name="connsiteY16" fmla="*/ 228600 h 365760"/>
                <a:gd name="connsiteX17" fmla="*/ 386080 w 419958"/>
                <a:gd name="connsiteY17" fmla="*/ 213360 h 365760"/>
                <a:gd name="connsiteX18" fmla="*/ 401320 w 419958"/>
                <a:gd name="connsiteY18" fmla="*/ 203200 h 365760"/>
                <a:gd name="connsiteX19" fmla="*/ 411480 w 419958"/>
                <a:gd name="connsiteY19" fmla="*/ 187960 h 365760"/>
                <a:gd name="connsiteX20" fmla="*/ 411480 w 419958"/>
                <a:gd name="connsiteY20" fmla="*/ 96520 h 365760"/>
                <a:gd name="connsiteX21" fmla="*/ 406400 w 419958"/>
                <a:gd name="connsiteY21" fmla="*/ 81280 h 365760"/>
                <a:gd name="connsiteX22" fmla="*/ 391160 w 419958"/>
                <a:gd name="connsiteY22" fmla="*/ 66040 h 365760"/>
                <a:gd name="connsiteX23" fmla="*/ 365760 w 419958"/>
                <a:gd name="connsiteY23" fmla="*/ 35560 h 365760"/>
                <a:gd name="connsiteX24" fmla="*/ 345440 w 419958"/>
                <a:gd name="connsiteY24" fmla="*/ 10160 h 365760"/>
                <a:gd name="connsiteX25" fmla="*/ 314960 w 419958"/>
                <a:gd name="connsiteY25" fmla="*/ 0 h 365760"/>
                <a:gd name="connsiteX26" fmla="*/ 259080 w 419958"/>
                <a:gd name="connsiteY26" fmla="*/ 15240 h 365760"/>
                <a:gd name="connsiteX27" fmla="*/ 243840 w 419958"/>
                <a:gd name="connsiteY27" fmla="*/ 20320 h 365760"/>
                <a:gd name="connsiteX28" fmla="*/ 228600 w 419958"/>
                <a:gd name="connsiteY28" fmla="*/ 30480 h 365760"/>
                <a:gd name="connsiteX29" fmla="*/ 218440 w 419958"/>
                <a:gd name="connsiteY29" fmla="*/ 45720 h 365760"/>
                <a:gd name="connsiteX30" fmla="*/ 208280 w 419958"/>
                <a:gd name="connsiteY30" fmla="*/ 81280 h 365760"/>
                <a:gd name="connsiteX31" fmla="*/ 203200 w 419958"/>
                <a:gd name="connsiteY31" fmla="*/ 96520 h 365760"/>
                <a:gd name="connsiteX32" fmla="*/ 193040 w 419958"/>
                <a:gd name="connsiteY32" fmla="*/ 132080 h 365760"/>
                <a:gd name="connsiteX33" fmla="*/ 162560 w 419958"/>
                <a:gd name="connsiteY33" fmla="*/ 147320 h 365760"/>
                <a:gd name="connsiteX34" fmla="*/ 121920 w 419958"/>
                <a:gd name="connsiteY34" fmla="*/ 142240 h 365760"/>
                <a:gd name="connsiteX35" fmla="*/ 106680 w 419958"/>
                <a:gd name="connsiteY35" fmla="*/ 137160 h 365760"/>
                <a:gd name="connsiteX36" fmla="*/ 40640 w 419958"/>
                <a:gd name="connsiteY36" fmla="*/ 142240 h 365760"/>
                <a:gd name="connsiteX37" fmla="*/ 25400 w 419958"/>
                <a:gd name="connsiteY37" fmla="*/ 147320 h 365760"/>
                <a:gd name="connsiteX38" fmla="*/ 0 w 419958"/>
                <a:gd name="connsiteY38" fmla="*/ 193040 h 365760"/>
                <a:gd name="connsiteX39" fmla="*/ 5080 w 419958"/>
                <a:gd name="connsiteY39" fmla="*/ 228600 h 365760"/>
                <a:gd name="connsiteX40" fmla="*/ 35560 w 419958"/>
                <a:gd name="connsiteY40" fmla="*/ 243840 h 365760"/>
                <a:gd name="connsiteX41" fmla="*/ 30480 w 419958"/>
                <a:gd name="connsiteY41" fmla="*/ 22860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19958" h="365760">
                  <a:moveTo>
                    <a:pt x="30480" y="228600"/>
                  </a:moveTo>
                  <a:cubicBezTo>
                    <a:pt x="35560" y="226907"/>
                    <a:pt x="54259" y="231538"/>
                    <a:pt x="66040" y="233680"/>
                  </a:cubicBezTo>
                  <a:cubicBezTo>
                    <a:pt x="72909" y="234929"/>
                    <a:pt x="79439" y="237837"/>
                    <a:pt x="86360" y="238760"/>
                  </a:cubicBezTo>
                  <a:cubicBezTo>
                    <a:pt x="104899" y="241232"/>
                    <a:pt x="123613" y="242147"/>
                    <a:pt x="142240" y="243840"/>
                  </a:cubicBezTo>
                  <a:cubicBezTo>
                    <a:pt x="167640" y="260773"/>
                    <a:pt x="154093" y="248920"/>
                    <a:pt x="177800" y="284480"/>
                  </a:cubicBezTo>
                  <a:cubicBezTo>
                    <a:pt x="181187" y="289560"/>
                    <a:pt x="182168" y="297789"/>
                    <a:pt x="187960" y="299720"/>
                  </a:cubicBezTo>
                  <a:cubicBezTo>
                    <a:pt x="208992" y="306731"/>
                    <a:pt x="198745" y="301830"/>
                    <a:pt x="218440" y="314960"/>
                  </a:cubicBezTo>
                  <a:cubicBezTo>
                    <a:pt x="220133" y="320040"/>
                    <a:pt x="220175" y="326019"/>
                    <a:pt x="223520" y="330200"/>
                  </a:cubicBezTo>
                  <a:cubicBezTo>
                    <a:pt x="232009" y="340811"/>
                    <a:pt x="242796" y="340638"/>
                    <a:pt x="254000" y="345440"/>
                  </a:cubicBezTo>
                  <a:cubicBezTo>
                    <a:pt x="260961" y="348423"/>
                    <a:pt x="267289" y="352788"/>
                    <a:pt x="274320" y="355600"/>
                  </a:cubicBezTo>
                  <a:cubicBezTo>
                    <a:pt x="284264" y="359577"/>
                    <a:pt x="304800" y="365760"/>
                    <a:pt x="304800" y="365760"/>
                  </a:cubicBezTo>
                  <a:cubicBezTo>
                    <a:pt x="313267" y="364067"/>
                    <a:pt x="322477" y="364541"/>
                    <a:pt x="330200" y="360680"/>
                  </a:cubicBezTo>
                  <a:cubicBezTo>
                    <a:pt x="336626" y="357467"/>
                    <a:pt x="340841" y="350959"/>
                    <a:pt x="345440" y="345440"/>
                  </a:cubicBezTo>
                  <a:cubicBezTo>
                    <a:pt x="359797" y="328212"/>
                    <a:pt x="352594" y="333828"/>
                    <a:pt x="360680" y="314960"/>
                  </a:cubicBezTo>
                  <a:cubicBezTo>
                    <a:pt x="363663" y="307999"/>
                    <a:pt x="367453" y="301413"/>
                    <a:pt x="370840" y="294640"/>
                  </a:cubicBezTo>
                  <a:cubicBezTo>
                    <a:pt x="372533" y="284480"/>
                    <a:pt x="374354" y="274340"/>
                    <a:pt x="375920" y="264160"/>
                  </a:cubicBezTo>
                  <a:cubicBezTo>
                    <a:pt x="377741" y="252326"/>
                    <a:pt x="378652" y="240341"/>
                    <a:pt x="381000" y="228600"/>
                  </a:cubicBezTo>
                  <a:cubicBezTo>
                    <a:pt x="382050" y="223349"/>
                    <a:pt x="382735" y="217541"/>
                    <a:pt x="386080" y="213360"/>
                  </a:cubicBezTo>
                  <a:cubicBezTo>
                    <a:pt x="389894" y="208592"/>
                    <a:pt x="396240" y="206587"/>
                    <a:pt x="401320" y="203200"/>
                  </a:cubicBezTo>
                  <a:cubicBezTo>
                    <a:pt x="404707" y="198120"/>
                    <a:pt x="409874" y="193850"/>
                    <a:pt x="411480" y="187960"/>
                  </a:cubicBezTo>
                  <a:cubicBezTo>
                    <a:pt x="419958" y="156876"/>
                    <a:pt x="416314" y="127944"/>
                    <a:pt x="411480" y="96520"/>
                  </a:cubicBezTo>
                  <a:cubicBezTo>
                    <a:pt x="410666" y="91227"/>
                    <a:pt x="409370" y="85735"/>
                    <a:pt x="406400" y="81280"/>
                  </a:cubicBezTo>
                  <a:cubicBezTo>
                    <a:pt x="402415" y="75302"/>
                    <a:pt x="395759" y="71559"/>
                    <a:pt x="391160" y="66040"/>
                  </a:cubicBezTo>
                  <a:cubicBezTo>
                    <a:pt x="355797" y="23605"/>
                    <a:pt x="410284" y="80084"/>
                    <a:pt x="365760" y="35560"/>
                  </a:cubicBezTo>
                  <a:cubicBezTo>
                    <a:pt x="360251" y="19034"/>
                    <a:pt x="363423" y="18152"/>
                    <a:pt x="345440" y="10160"/>
                  </a:cubicBezTo>
                  <a:cubicBezTo>
                    <a:pt x="335653" y="5810"/>
                    <a:pt x="314960" y="0"/>
                    <a:pt x="314960" y="0"/>
                  </a:cubicBezTo>
                  <a:cubicBezTo>
                    <a:pt x="279058" y="7180"/>
                    <a:pt x="297751" y="2350"/>
                    <a:pt x="259080" y="15240"/>
                  </a:cubicBezTo>
                  <a:cubicBezTo>
                    <a:pt x="254000" y="16933"/>
                    <a:pt x="248295" y="17350"/>
                    <a:pt x="243840" y="20320"/>
                  </a:cubicBezTo>
                  <a:lnTo>
                    <a:pt x="228600" y="30480"/>
                  </a:lnTo>
                  <a:cubicBezTo>
                    <a:pt x="225213" y="35560"/>
                    <a:pt x="221170" y="40259"/>
                    <a:pt x="218440" y="45720"/>
                  </a:cubicBezTo>
                  <a:cubicBezTo>
                    <a:pt x="214380" y="53840"/>
                    <a:pt x="210450" y="73684"/>
                    <a:pt x="208280" y="81280"/>
                  </a:cubicBezTo>
                  <a:cubicBezTo>
                    <a:pt x="206809" y="86429"/>
                    <a:pt x="204671" y="91371"/>
                    <a:pt x="203200" y="96520"/>
                  </a:cubicBezTo>
                  <a:cubicBezTo>
                    <a:pt x="202794" y="97940"/>
                    <a:pt x="195747" y="128697"/>
                    <a:pt x="193040" y="132080"/>
                  </a:cubicBezTo>
                  <a:cubicBezTo>
                    <a:pt x="185878" y="141032"/>
                    <a:pt x="172600" y="143973"/>
                    <a:pt x="162560" y="147320"/>
                  </a:cubicBezTo>
                  <a:cubicBezTo>
                    <a:pt x="149013" y="145627"/>
                    <a:pt x="135352" y="144682"/>
                    <a:pt x="121920" y="142240"/>
                  </a:cubicBezTo>
                  <a:cubicBezTo>
                    <a:pt x="116652" y="141282"/>
                    <a:pt x="112035" y="137160"/>
                    <a:pt x="106680" y="137160"/>
                  </a:cubicBezTo>
                  <a:cubicBezTo>
                    <a:pt x="84602" y="137160"/>
                    <a:pt x="62653" y="140547"/>
                    <a:pt x="40640" y="142240"/>
                  </a:cubicBezTo>
                  <a:cubicBezTo>
                    <a:pt x="35560" y="143933"/>
                    <a:pt x="29186" y="143534"/>
                    <a:pt x="25400" y="147320"/>
                  </a:cubicBezTo>
                  <a:cubicBezTo>
                    <a:pt x="7932" y="164788"/>
                    <a:pt x="6388" y="173876"/>
                    <a:pt x="0" y="193040"/>
                  </a:cubicBezTo>
                  <a:cubicBezTo>
                    <a:pt x="1693" y="204893"/>
                    <a:pt x="217" y="217658"/>
                    <a:pt x="5080" y="228600"/>
                  </a:cubicBezTo>
                  <a:cubicBezTo>
                    <a:pt x="8505" y="236307"/>
                    <a:pt x="28798" y="241586"/>
                    <a:pt x="35560" y="243840"/>
                  </a:cubicBezTo>
                  <a:cubicBezTo>
                    <a:pt x="53072" y="238003"/>
                    <a:pt x="25400" y="230293"/>
                    <a:pt x="30480" y="228600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6" name="Figura a mano libera 215"/>
            <p:cNvSpPr/>
            <p:nvPr/>
          </p:nvSpPr>
          <p:spPr>
            <a:xfrm>
              <a:off x="1554214" y="4500654"/>
              <a:ext cx="115900" cy="169786"/>
            </a:xfrm>
            <a:custGeom>
              <a:avLst/>
              <a:gdLst>
                <a:gd name="connsiteX0" fmla="*/ 233680 w 569074"/>
                <a:gd name="connsiteY0" fmla="*/ 50130 h 908650"/>
                <a:gd name="connsiteX1" fmla="*/ 228600 w 569074"/>
                <a:gd name="connsiteY1" fmla="*/ 65370 h 908650"/>
                <a:gd name="connsiteX2" fmla="*/ 233680 w 569074"/>
                <a:gd name="connsiteY2" fmla="*/ 80610 h 908650"/>
                <a:gd name="connsiteX3" fmla="*/ 259080 w 569074"/>
                <a:gd name="connsiteY3" fmla="*/ 106010 h 908650"/>
                <a:gd name="connsiteX4" fmla="*/ 279400 w 569074"/>
                <a:gd name="connsiteY4" fmla="*/ 111090 h 908650"/>
                <a:gd name="connsiteX5" fmla="*/ 294640 w 569074"/>
                <a:gd name="connsiteY5" fmla="*/ 126330 h 908650"/>
                <a:gd name="connsiteX6" fmla="*/ 325120 w 569074"/>
                <a:gd name="connsiteY6" fmla="*/ 136490 h 908650"/>
                <a:gd name="connsiteX7" fmla="*/ 340360 w 569074"/>
                <a:gd name="connsiteY7" fmla="*/ 166970 h 908650"/>
                <a:gd name="connsiteX8" fmla="*/ 355600 w 569074"/>
                <a:gd name="connsiteY8" fmla="*/ 202530 h 908650"/>
                <a:gd name="connsiteX9" fmla="*/ 350520 w 569074"/>
                <a:gd name="connsiteY9" fmla="*/ 273650 h 908650"/>
                <a:gd name="connsiteX10" fmla="*/ 345440 w 569074"/>
                <a:gd name="connsiteY10" fmla="*/ 293970 h 908650"/>
                <a:gd name="connsiteX11" fmla="*/ 340360 w 569074"/>
                <a:gd name="connsiteY11" fmla="*/ 329530 h 908650"/>
                <a:gd name="connsiteX12" fmla="*/ 325120 w 569074"/>
                <a:gd name="connsiteY12" fmla="*/ 344770 h 908650"/>
                <a:gd name="connsiteX13" fmla="*/ 294640 w 569074"/>
                <a:gd name="connsiteY13" fmla="*/ 354930 h 908650"/>
                <a:gd name="connsiteX14" fmla="*/ 259080 w 569074"/>
                <a:gd name="connsiteY14" fmla="*/ 365090 h 908650"/>
                <a:gd name="connsiteX15" fmla="*/ 243840 w 569074"/>
                <a:gd name="connsiteY15" fmla="*/ 370170 h 908650"/>
                <a:gd name="connsiteX16" fmla="*/ 172720 w 569074"/>
                <a:gd name="connsiteY16" fmla="*/ 380330 h 908650"/>
                <a:gd name="connsiteX17" fmla="*/ 157480 w 569074"/>
                <a:gd name="connsiteY17" fmla="*/ 385410 h 908650"/>
                <a:gd name="connsiteX18" fmla="*/ 121920 w 569074"/>
                <a:gd name="connsiteY18" fmla="*/ 410810 h 908650"/>
                <a:gd name="connsiteX19" fmla="*/ 111760 w 569074"/>
                <a:gd name="connsiteY19" fmla="*/ 426050 h 908650"/>
                <a:gd name="connsiteX20" fmla="*/ 81280 w 569074"/>
                <a:gd name="connsiteY20" fmla="*/ 451450 h 908650"/>
                <a:gd name="connsiteX21" fmla="*/ 66040 w 569074"/>
                <a:gd name="connsiteY21" fmla="*/ 456530 h 908650"/>
                <a:gd name="connsiteX22" fmla="*/ 60960 w 569074"/>
                <a:gd name="connsiteY22" fmla="*/ 471770 h 908650"/>
                <a:gd name="connsiteX23" fmla="*/ 50800 w 569074"/>
                <a:gd name="connsiteY23" fmla="*/ 487010 h 908650"/>
                <a:gd name="connsiteX24" fmla="*/ 45720 w 569074"/>
                <a:gd name="connsiteY24" fmla="*/ 537810 h 908650"/>
                <a:gd name="connsiteX25" fmla="*/ 35560 w 569074"/>
                <a:gd name="connsiteY25" fmla="*/ 573370 h 908650"/>
                <a:gd name="connsiteX26" fmla="*/ 25400 w 569074"/>
                <a:gd name="connsiteY26" fmla="*/ 588610 h 908650"/>
                <a:gd name="connsiteX27" fmla="*/ 15240 w 569074"/>
                <a:gd name="connsiteY27" fmla="*/ 619090 h 908650"/>
                <a:gd name="connsiteX28" fmla="*/ 10160 w 569074"/>
                <a:gd name="connsiteY28" fmla="*/ 634330 h 908650"/>
                <a:gd name="connsiteX29" fmla="*/ 5080 w 569074"/>
                <a:gd name="connsiteY29" fmla="*/ 649570 h 908650"/>
                <a:gd name="connsiteX30" fmla="*/ 0 w 569074"/>
                <a:gd name="connsiteY30" fmla="*/ 664810 h 908650"/>
                <a:gd name="connsiteX31" fmla="*/ 5080 w 569074"/>
                <a:gd name="connsiteY31" fmla="*/ 730850 h 908650"/>
                <a:gd name="connsiteX32" fmla="*/ 10160 w 569074"/>
                <a:gd name="connsiteY32" fmla="*/ 746090 h 908650"/>
                <a:gd name="connsiteX33" fmla="*/ 35560 w 569074"/>
                <a:gd name="connsiteY33" fmla="*/ 751170 h 908650"/>
                <a:gd name="connsiteX34" fmla="*/ 71120 w 569074"/>
                <a:gd name="connsiteY34" fmla="*/ 756250 h 908650"/>
                <a:gd name="connsiteX35" fmla="*/ 86360 w 569074"/>
                <a:gd name="connsiteY35" fmla="*/ 761330 h 908650"/>
                <a:gd name="connsiteX36" fmla="*/ 116840 w 569074"/>
                <a:gd name="connsiteY36" fmla="*/ 781650 h 908650"/>
                <a:gd name="connsiteX37" fmla="*/ 137160 w 569074"/>
                <a:gd name="connsiteY37" fmla="*/ 812130 h 908650"/>
                <a:gd name="connsiteX38" fmla="*/ 147320 w 569074"/>
                <a:gd name="connsiteY38" fmla="*/ 827370 h 908650"/>
                <a:gd name="connsiteX39" fmla="*/ 187960 w 569074"/>
                <a:gd name="connsiteY39" fmla="*/ 873090 h 908650"/>
                <a:gd name="connsiteX40" fmla="*/ 218440 w 569074"/>
                <a:gd name="connsiteY40" fmla="*/ 888330 h 908650"/>
                <a:gd name="connsiteX41" fmla="*/ 248920 w 569074"/>
                <a:gd name="connsiteY41" fmla="*/ 898490 h 908650"/>
                <a:gd name="connsiteX42" fmla="*/ 284480 w 569074"/>
                <a:gd name="connsiteY42" fmla="*/ 908650 h 908650"/>
                <a:gd name="connsiteX43" fmla="*/ 309880 w 569074"/>
                <a:gd name="connsiteY43" fmla="*/ 898490 h 908650"/>
                <a:gd name="connsiteX44" fmla="*/ 294640 w 569074"/>
                <a:gd name="connsiteY44" fmla="*/ 822290 h 908650"/>
                <a:gd name="connsiteX45" fmla="*/ 299720 w 569074"/>
                <a:gd name="connsiteY45" fmla="*/ 720690 h 908650"/>
                <a:gd name="connsiteX46" fmla="*/ 309880 w 569074"/>
                <a:gd name="connsiteY46" fmla="*/ 705450 h 908650"/>
                <a:gd name="connsiteX47" fmla="*/ 355600 w 569074"/>
                <a:gd name="connsiteY47" fmla="*/ 685130 h 908650"/>
                <a:gd name="connsiteX48" fmla="*/ 391160 w 569074"/>
                <a:gd name="connsiteY48" fmla="*/ 674970 h 908650"/>
                <a:gd name="connsiteX49" fmla="*/ 421640 w 569074"/>
                <a:gd name="connsiteY49" fmla="*/ 664810 h 908650"/>
                <a:gd name="connsiteX50" fmla="*/ 472440 w 569074"/>
                <a:gd name="connsiteY50" fmla="*/ 649570 h 908650"/>
                <a:gd name="connsiteX51" fmla="*/ 487680 w 569074"/>
                <a:gd name="connsiteY51" fmla="*/ 639410 h 908650"/>
                <a:gd name="connsiteX52" fmla="*/ 533400 w 569074"/>
                <a:gd name="connsiteY52" fmla="*/ 619090 h 908650"/>
                <a:gd name="connsiteX53" fmla="*/ 563880 w 569074"/>
                <a:gd name="connsiteY53" fmla="*/ 588610 h 908650"/>
                <a:gd name="connsiteX54" fmla="*/ 543560 w 569074"/>
                <a:gd name="connsiteY54" fmla="*/ 558130 h 908650"/>
                <a:gd name="connsiteX55" fmla="*/ 523240 w 569074"/>
                <a:gd name="connsiteY55" fmla="*/ 537810 h 908650"/>
                <a:gd name="connsiteX56" fmla="*/ 447040 w 569074"/>
                <a:gd name="connsiteY56" fmla="*/ 542890 h 908650"/>
                <a:gd name="connsiteX57" fmla="*/ 431800 w 569074"/>
                <a:gd name="connsiteY57" fmla="*/ 547970 h 908650"/>
                <a:gd name="connsiteX58" fmla="*/ 401320 w 569074"/>
                <a:gd name="connsiteY58" fmla="*/ 553050 h 908650"/>
                <a:gd name="connsiteX59" fmla="*/ 355600 w 569074"/>
                <a:gd name="connsiteY59" fmla="*/ 542890 h 908650"/>
                <a:gd name="connsiteX60" fmla="*/ 335280 w 569074"/>
                <a:gd name="connsiteY60" fmla="*/ 512410 h 908650"/>
                <a:gd name="connsiteX61" fmla="*/ 325120 w 569074"/>
                <a:gd name="connsiteY61" fmla="*/ 497170 h 908650"/>
                <a:gd name="connsiteX62" fmla="*/ 330200 w 569074"/>
                <a:gd name="connsiteY62" fmla="*/ 461610 h 908650"/>
                <a:gd name="connsiteX63" fmla="*/ 345440 w 569074"/>
                <a:gd name="connsiteY63" fmla="*/ 446370 h 908650"/>
                <a:gd name="connsiteX64" fmla="*/ 370840 w 569074"/>
                <a:gd name="connsiteY64" fmla="*/ 420970 h 908650"/>
                <a:gd name="connsiteX65" fmla="*/ 391160 w 569074"/>
                <a:gd name="connsiteY65" fmla="*/ 390490 h 908650"/>
                <a:gd name="connsiteX66" fmla="*/ 401320 w 569074"/>
                <a:gd name="connsiteY66" fmla="*/ 375250 h 908650"/>
                <a:gd name="connsiteX67" fmla="*/ 406400 w 569074"/>
                <a:gd name="connsiteY67" fmla="*/ 299050 h 908650"/>
                <a:gd name="connsiteX68" fmla="*/ 436880 w 569074"/>
                <a:gd name="connsiteY68" fmla="*/ 283810 h 908650"/>
                <a:gd name="connsiteX69" fmla="*/ 467360 w 569074"/>
                <a:gd name="connsiteY69" fmla="*/ 263490 h 908650"/>
                <a:gd name="connsiteX70" fmla="*/ 492760 w 569074"/>
                <a:gd name="connsiteY70" fmla="*/ 212690 h 908650"/>
                <a:gd name="connsiteX71" fmla="*/ 482600 w 569074"/>
                <a:gd name="connsiteY71" fmla="*/ 177130 h 908650"/>
                <a:gd name="connsiteX72" fmla="*/ 472440 w 569074"/>
                <a:gd name="connsiteY72" fmla="*/ 161890 h 908650"/>
                <a:gd name="connsiteX73" fmla="*/ 467360 w 569074"/>
                <a:gd name="connsiteY73" fmla="*/ 146650 h 908650"/>
                <a:gd name="connsiteX74" fmla="*/ 447040 w 569074"/>
                <a:gd name="connsiteY74" fmla="*/ 116170 h 908650"/>
                <a:gd name="connsiteX75" fmla="*/ 421640 w 569074"/>
                <a:gd name="connsiteY75" fmla="*/ 85690 h 908650"/>
                <a:gd name="connsiteX76" fmla="*/ 406400 w 569074"/>
                <a:gd name="connsiteY76" fmla="*/ 80610 h 908650"/>
                <a:gd name="connsiteX77" fmla="*/ 396240 w 569074"/>
                <a:gd name="connsiteY77" fmla="*/ 65370 h 908650"/>
                <a:gd name="connsiteX78" fmla="*/ 350520 w 569074"/>
                <a:gd name="connsiteY78" fmla="*/ 39970 h 908650"/>
                <a:gd name="connsiteX79" fmla="*/ 335280 w 569074"/>
                <a:gd name="connsiteY79" fmla="*/ 24730 h 908650"/>
                <a:gd name="connsiteX80" fmla="*/ 243840 w 569074"/>
                <a:gd name="connsiteY80" fmla="*/ 19650 h 908650"/>
                <a:gd name="connsiteX81" fmla="*/ 233680 w 569074"/>
                <a:gd name="connsiteY81" fmla="*/ 34890 h 908650"/>
                <a:gd name="connsiteX82" fmla="*/ 238760 w 569074"/>
                <a:gd name="connsiteY82" fmla="*/ 50130 h 908650"/>
                <a:gd name="connsiteX83" fmla="*/ 233680 w 569074"/>
                <a:gd name="connsiteY83" fmla="*/ 50130 h 90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69074" h="908650">
                  <a:moveTo>
                    <a:pt x="233680" y="50130"/>
                  </a:moveTo>
                  <a:cubicBezTo>
                    <a:pt x="231987" y="52670"/>
                    <a:pt x="228600" y="60015"/>
                    <a:pt x="228600" y="65370"/>
                  </a:cubicBezTo>
                  <a:cubicBezTo>
                    <a:pt x="228600" y="70725"/>
                    <a:pt x="231285" y="75821"/>
                    <a:pt x="233680" y="80610"/>
                  </a:cubicBezTo>
                  <a:cubicBezTo>
                    <a:pt x="239838" y="92925"/>
                    <a:pt x="246149" y="100468"/>
                    <a:pt x="259080" y="106010"/>
                  </a:cubicBezTo>
                  <a:cubicBezTo>
                    <a:pt x="265497" y="108760"/>
                    <a:pt x="272627" y="109397"/>
                    <a:pt x="279400" y="111090"/>
                  </a:cubicBezTo>
                  <a:cubicBezTo>
                    <a:pt x="284480" y="116170"/>
                    <a:pt x="288360" y="122841"/>
                    <a:pt x="294640" y="126330"/>
                  </a:cubicBezTo>
                  <a:cubicBezTo>
                    <a:pt x="304002" y="131531"/>
                    <a:pt x="325120" y="136490"/>
                    <a:pt x="325120" y="136490"/>
                  </a:cubicBezTo>
                  <a:cubicBezTo>
                    <a:pt x="334434" y="164432"/>
                    <a:pt x="324604" y="139396"/>
                    <a:pt x="340360" y="166970"/>
                  </a:cubicBezTo>
                  <a:cubicBezTo>
                    <a:pt x="350404" y="184547"/>
                    <a:pt x="349901" y="185432"/>
                    <a:pt x="355600" y="202530"/>
                  </a:cubicBezTo>
                  <a:cubicBezTo>
                    <a:pt x="353907" y="226237"/>
                    <a:pt x="353145" y="250028"/>
                    <a:pt x="350520" y="273650"/>
                  </a:cubicBezTo>
                  <a:cubicBezTo>
                    <a:pt x="349749" y="280589"/>
                    <a:pt x="346689" y="287101"/>
                    <a:pt x="345440" y="293970"/>
                  </a:cubicBezTo>
                  <a:cubicBezTo>
                    <a:pt x="343298" y="305751"/>
                    <a:pt x="344807" y="318413"/>
                    <a:pt x="340360" y="329530"/>
                  </a:cubicBezTo>
                  <a:cubicBezTo>
                    <a:pt x="337692" y="336200"/>
                    <a:pt x="331400" y="341281"/>
                    <a:pt x="325120" y="344770"/>
                  </a:cubicBezTo>
                  <a:cubicBezTo>
                    <a:pt x="315758" y="349971"/>
                    <a:pt x="304800" y="351543"/>
                    <a:pt x="294640" y="354930"/>
                  </a:cubicBezTo>
                  <a:cubicBezTo>
                    <a:pt x="258100" y="367110"/>
                    <a:pt x="303731" y="352333"/>
                    <a:pt x="259080" y="365090"/>
                  </a:cubicBezTo>
                  <a:cubicBezTo>
                    <a:pt x="253931" y="366561"/>
                    <a:pt x="249113" y="369239"/>
                    <a:pt x="243840" y="370170"/>
                  </a:cubicBezTo>
                  <a:cubicBezTo>
                    <a:pt x="220257" y="374332"/>
                    <a:pt x="172720" y="380330"/>
                    <a:pt x="172720" y="380330"/>
                  </a:cubicBezTo>
                  <a:cubicBezTo>
                    <a:pt x="167640" y="382023"/>
                    <a:pt x="162269" y="383015"/>
                    <a:pt x="157480" y="385410"/>
                  </a:cubicBezTo>
                  <a:cubicBezTo>
                    <a:pt x="151711" y="388294"/>
                    <a:pt x="124221" y="408509"/>
                    <a:pt x="121920" y="410810"/>
                  </a:cubicBezTo>
                  <a:cubicBezTo>
                    <a:pt x="117603" y="415127"/>
                    <a:pt x="115669" y="421360"/>
                    <a:pt x="111760" y="426050"/>
                  </a:cubicBezTo>
                  <a:cubicBezTo>
                    <a:pt x="103735" y="435680"/>
                    <a:pt x="92697" y="445741"/>
                    <a:pt x="81280" y="451450"/>
                  </a:cubicBezTo>
                  <a:cubicBezTo>
                    <a:pt x="76491" y="453845"/>
                    <a:pt x="71120" y="454837"/>
                    <a:pt x="66040" y="456530"/>
                  </a:cubicBezTo>
                  <a:cubicBezTo>
                    <a:pt x="64347" y="461610"/>
                    <a:pt x="63355" y="466981"/>
                    <a:pt x="60960" y="471770"/>
                  </a:cubicBezTo>
                  <a:cubicBezTo>
                    <a:pt x="58230" y="477231"/>
                    <a:pt x="52173" y="481061"/>
                    <a:pt x="50800" y="487010"/>
                  </a:cubicBezTo>
                  <a:cubicBezTo>
                    <a:pt x="46973" y="503592"/>
                    <a:pt x="48127" y="520963"/>
                    <a:pt x="45720" y="537810"/>
                  </a:cubicBezTo>
                  <a:cubicBezTo>
                    <a:pt x="45069" y="542367"/>
                    <a:pt x="38455" y="567580"/>
                    <a:pt x="35560" y="573370"/>
                  </a:cubicBezTo>
                  <a:cubicBezTo>
                    <a:pt x="32830" y="578831"/>
                    <a:pt x="27880" y="583031"/>
                    <a:pt x="25400" y="588610"/>
                  </a:cubicBezTo>
                  <a:cubicBezTo>
                    <a:pt x="21050" y="598397"/>
                    <a:pt x="18627" y="608930"/>
                    <a:pt x="15240" y="619090"/>
                  </a:cubicBezTo>
                  <a:lnTo>
                    <a:pt x="10160" y="634330"/>
                  </a:lnTo>
                  <a:lnTo>
                    <a:pt x="5080" y="649570"/>
                  </a:lnTo>
                  <a:lnTo>
                    <a:pt x="0" y="664810"/>
                  </a:lnTo>
                  <a:cubicBezTo>
                    <a:pt x="1693" y="686823"/>
                    <a:pt x="2342" y="708942"/>
                    <a:pt x="5080" y="730850"/>
                  </a:cubicBezTo>
                  <a:cubicBezTo>
                    <a:pt x="5744" y="736163"/>
                    <a:pt x="5705" y="743120"/>
                    <a:pt x="10160" y="746090"/>
                  </a:cubicBezTo>
                  <a:cubicBezTo>
                    <a:pt x="17344" y="750879"/>
                    <a:pt x="27043" y="749751"/>
                    <a:pt x="35560" y="751170"/>
                  </a:cubicBezTo>
                  <a:cubicBezTo>
                    <a:pt x="47371" y="753138"/>
                    <a:pt x="59267" y="754557"/>
                    <a:pt x="71120" y="756250"/>
                  </a:cubicBezTo>
                  <a:cubicBezTo>
                    <a:pt x="76200" y="757943"/>
                    <a:pt x="81679" y="758729"/>
                    <a:pt x="86360" y="761330"/>
                  </a:cubicBezTo>
                  <a:cubicBezTo>
                    <a:pt x="97034" y="767260"/>
                    <a:pt x="116840" y="781650"/>
                    <a:pt x="116840" y="781650"/>
                  </a:cubicBezTo>
                  <a:lnTo>
                    <a:pt x="137160" y="812130"/>
                  </a:lnTo>
                  <a:lnTo>
                    <a:pt x="147320" y="827370"/>
                  </a:lnTo>
                  <a:cubicBezTo>
                    <a:pt x="157001" y="841892"/>
                    <a:pt x="173047" y="868119"/>
                    <a:pt x="187960" y="873090"/>
                  </a:cubicBezTo>
                  <a:cubicBezTo>
                    <a:pt x="243540" y="891617"/>
                    <a:pt x="159354" y="862069"/>
                    <a:pt x="218440" y="888330"/>
                  </a:cubicBezTo>
                  <a:cubicBezTo>
                    <a:pt x="228227" y="892680"/>
                    <a:pt x="238760" y="895103"/>
                    <a:pt x="248920" y="898490"/>
                  </a:cubicBezTo>
                  <a:cubicBezTo>
                    <a:pt x="270784" y="905778"/>
                    <a:pt x="258965" y="902271"/>
                    <a:pt x="284480" y="908650"/>
                  </a:cubicBezTo>
                  <a:cubicBezTo>
                    <a:pt x="292947" y="905263"/>
                    <a:pt x="307375" y="907258"/>
                    <a:pt x="309880" y="898490"/>
                  </a:cubicBezTo>
                  <a:cubicBezTo>
                    <a:pt x="321613" y="857425"/>
                    <a:pt x="310925" y="846717"/>
                    <a:pt x="294640" y="822290"/>
                  </a:cubicBezTo>
                  <a:cubicBezTo>
                    <a:pt x="296333" y="788423"/>
                    <a:pt x="295334" y="754314"/>
                    <a:pt x="299720" y="720690"/>
                  </a:cubicBezTo>
                  <a:cubicBezTo>
                    <a:pt x="300510" y="714636"/>
                    <a:pt x="305563" y="709767"/>
                    <a:pt x="309880" y="705450"/>
                  </a:cubicBezTo>
                  <a:cubicBezTo>
                    <a:pt x="321955" y="693375"/>
                    <a:pt x="340510" y="690160"/>
                    <a:pt x="355600" y="685130"/>
                  </a:cubicBezTo>
                  <a:cubicBezTo>
                    <a:pt x="406817" y="668058"/>
                    <a:pt x="327373" y="694106"/>
                    <a:pt x="391160" y="674970"/>
                  </a:cubicBezTo>
                  <a:cubicBezTo>
                    <a:pt x="401418" y="671893"/>
                    <a:pt x="411250" y="667407"/>
                    <a:pt x="421640" y="664810"/>
                  </a:cubicBezTo>
                  <a:cubicBezTo>
                    <a:pt x="432999" y="661970"/>
                    <a:pt x="465019" y="654517"/>
                    <a:pt x="472440" y="649570"/>
                  </a:cubicBezTo>
                  <a:cubicBezTo>
                    <a:pt x="477520" y="646183"/>
                    <a:pt x="482101" y="641890"/>
                    <a:pt x="487680" y="639410"/>
                  </a:cubicBezTo>
                  <a:cubicBezTo>
                    <a:pt x="511838" y="628673"/>
                    <a:pt x="516155" y="634419"/>
                    <a:pt x="533400" y="619090"/>
                  </a:cubicBezTo>
                  <a:cubicBezTo>
                    <a:pt x="544139" y="609544"/>
                    <a:pt x="563880" y="588610"/>
                    <a:pt x="563880" y="588610"/>
                  </a:cubicBezTo>
                  <a:cubicBezTo>
                    <a:pt x="552213" y="541943"/>
                    <a:pt x="569074" y="590023"/>
                    <a:pt x="543560" y="558130"/>
                  </a:cubicBezTo>
                  <a:cubicBezTo>
                    <a:pt x="523856" y="533500"/>
                    <a:pt x="556491" y="548894"/>
                    <a:pt x="523240" y="537810"/>
                  </a:cubicBezTo>
                  <a:cubicBezTo>
                    <a:pt x="497840" y="539503"/>
                    <a:pt x="472341" y="540079"/>
                    <a:pt x="447040" y="542890"/>
                  </a:cubicBezTo>
                  <a:cubicBezTo>
                    <a:pt x="441718" y="543481"/>
                    <a:pt x="437027" y="546808"/>
                    <a:pt x="431800" y="547970"/>
                  </a:cubicBezTo>
                  <a:cubicBezTo>
                    <a:pt x="421745" y="550204"/>
                    <a:pt x="411480" y="551357"/>
                    <a:pt x="401320" y="553050"/>
                  </a:cubicBezTo>
                  <a:cubicBezTo>
                    <a:pt x="386080" y="549663"/>
                    <a:pt x="370011" y="548895"/>
                    <a:pt x="355600" y="542890"/>
                  </a:cubicBezTo>
                  <a:cubicBezTo>
                    <a:pt x="337354" y="535287"/>
                    <a:pt x="342050" y="525951"/>
                    <a:pt x="335280" y="512410"/>
                  </a:cubicBezTo>
                  <a:cubicBezTo>
                    <a:pt x="332550" y="506949"/>
                    <a:pt x="328507" y="502250"/>
                    <a:pt x="325120" y="497170"/>
                  </a:cubicBezTo>
                  <a:cubicBezTo>
                    <a:pt x="326813" y="485317"/>
                    <a:pt x="325753" y="472727"/>
                    <a:pt x="330200" y="461610"/>
                  </a:cubicBezTo>
                  <a:cubicBezTo>
                    <a:pt x="332868" y="454940"/>
                    <a:pt x="340841" y="451889"/>
                    <a:pt x="345440" y="446370"/>
                  </a:cubicBezTo>
                  <a:cubicBezTo>
                    <a:pt x="366607" y="420970"/>
                    <a:pt x="342900" y="439597"/>
                    <a:pt x="370840" y="420970"/>
                  </a:cubicBezTo>
                  <a:lnTo>
                    <a:pt x="391160" y="390490"/>
                  </a:lnTo>
                  <a:lnTo>
                    <a:pt x="401320" y="375250"/>
                  </a:lnTo>
                  <a:cubicBezTo>
                    <a:pt x="403013" y="349850"/>
                    <a:pt x="400569" y="323830"/>
                    <a:pt x="406400" y="299050"/>
                  </a:cubicBezTo>
                  <a:cubicBezTo>
                    <a:pt x="408435" y="290402"/>
                    <a:pt x="431337" y="286889"/>
                    <a:pt x="436880" y="283810"/>
                  </a:cubicBezTo>
                  <a:cubicBezTo>
                    <a:pt x="447554" y="277880"/>
                    <a:pt x="467360" y="263490"/>
                    <a:pt x="467360" y="263490"/>
                  </a:cubicBezTo>
                  <a:cubicBezTo>
                    <a:pt x="491553" y="227201"/>
                    <a:pt x="484718" y="244856"/>
                    <a:pt x="492760" y="212690"/>
                  </a:cubicBezTo>
                  <a:cubicBezTo>
                    <a:pt x="491132" y="206179"/>
                    <a:pt x="486244" y="184418"/>
                    <a:pt x="482600" y="177130"/>
                  </a:cubicBezTo>
                  <a:cubicBezTo>
                    <a:pt x="479870" y="171669"/>
                    <a:pt x="475170" y="167351"/>
                    <a:pt x="472440" y="161890"/>
                  </a:cubicBezTo>
                  <a:cubicBezTo>
                    <a:pt x="470045" y="157101"/>
                    <a:pt x="469961" y="151331"/>
                    <a:pt x="467360" y="146650"/>
                  </a:cubicBezTo>
                  <a:cubicBezTo>
                    <a:pt x="461430" y="135976"/>
                    <a:pt x="453813" y="126330"/>
                    <a:pt x="447040" y="116170"/>
                  </a:cubicBezTo>
                  <a:cubicBezTo>
                    <a:pt x="439543" y="104925"/>
                    <a:pt x="433374" y="93513"/>
                    <a:pt x="421640" y="85690"/>
                  </a:cubicBezTo>
                  <a:cubicBezTo>
                    <a:pt x="417185" y="82720"/>
                    <a:pt x="411480" y="82303"/>
                    <a:pt x="406400" y="80610"/>
                  </a:cubicBezTo>
                  <a:cubicBezTo>
                    <a:pt x="403013" y="75530"/>
                    <a:pt x="400835" y="69390"/>
                    <a:pt x="396240" y="65370"/>
                  </a:cubicBezTo>
                  <a:cubicBezTo>
                    <a:pt x="374741" y="46559"/>
                    <a:pt x="371452" y="46947"/>
                    <a:pt x="350520" y="39970"/>
                  </a:cubicBezTo>
                  <a:cubicBezTo>
                    <a:pt x="345440" y="34890"/>
                    <a:pt x="340799" y="29329"/>
                    <a:pt x="335280" y="24730"/>
                  </a:cubicBezTo>
                  <a:cubicBezTo>
                    <a:pt x="305604" y="0"/>
                    <a:pt x="298010" y="16039"/>
                    <a:pt x="243840" y="19650"/>
                  </a:cubicBezTo>
                  <a:cubicBezTo>
                    <a:pt x="240453" y="24730"/>
                    <a:pt x="234684" y="28868"/>
                    <a:pt x="233680" y="34890"/>
                  </a:cubicBezTo>
                  <a:cubicBezTo>
                    <a:pt x="232800" y="40172"/>
                    <a:pt x="237461" y="44935"/>
                    <a:pt x="238760" y="50130"/>
                  </a:cubicBezTo>
                  <a:cubicBezTo>
                    <a:pt x="246160" y="79728"/>
                    <a:pt x="235373" y="47590"/>
                    <a:pt x="233680" y="50130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7" name="Figura a mano libera 216"/>
            <p:cNvSpPr/>
            <p:nvPr/>
          </p:nvSpPr>
          <p:spPr>
            <a:xfrm>
              <a:off x="1679641" y="4387992"/>
              <a:ext cx="104787" cy="115836"/>
            </a:xfrm>
            <a:custGeom>
              <a:avLst/>
              <a:gdLst>
                <a:gd name="connsiteX0" fmla="*/ 64673 w 510672"/>
                <a:gd name="connsiteY0" fmla="*/ 450555 h 614463"/>
                <a:gd name="connsiteX1" fmla="*/ 49433 w 510672"/>
                <a:gd name="connsiteY1" fmla="*/ 486115 h 614463"/>
                <a:gd name="connsiteX2" fmla="*/ 34193 w 510672"/>
                <a:gd name="connsiteY2" fmla="*/ 501355 h 614463"/>
                <a:gd name="connsiteX3" fmla="*/ 29113 w 510672"/>
                <a:gd name="connsiteY3" fmla="*/ 516595 h 614463"/>
                <a:gd name="connsiteX4" fmla="*/ 3713 w 510672"/>
                <a:gd name="connsiteY4" fmla="*/ 562315 h 614463"/>
                <a:gd name="connsiteX5" fmla="*/ 8793 w 510672"/>
                <a:gd name="connsiteY5" fmla="*/ 592795 h 614463"/>
                <a:gd name="connsiteX6" fmla="*/ 13873 w 510672"/>
                <a:gd name="connsiteY6" fmla="*/ 608035 h 614463"/>
                <a:gd name="connsiteX7" fmla="*/ 29113 w 510672"/>
                <a:gd name="connsiteY7" fmla="*/ 613115 h 614463"/>
                <a:gd name="connsiteX8" fmla="*/ 64673 w 510672"/>
                <a:gd name="connsiteY8" fmla="*/ 608035 h 614463"/>
                <a:gd name="connsiteX9" fmla="*/ 84993 w 510672"/>
                <a:gd name="connsiteY9" fmla="*/ 577555 h 614463"/>
                <a:gd name="connsiteX10" fmla="*/ 110393 w 510672"/>
                <a:gd name="connsiteY10" fmla="*/ 547075 h 614463"/>
                <a:gd name="connsiteX11" fmla="*/ 140873 w 510672"/>
                <a:gd name="connsiteY11" fmla="*/ 526755 h 614463"/>
                <a:gd name="connsiteX12" fmla="*/ 176433 w 510672"/>
                <a:gd name="connsiteY12" fmla="*/ 516595 h 614463"/>
                <a:gd name="connsiteX13" fmla="*/ 191673 w 510672"/>
                <a:gd name="connsiteY13" fmla="*/ 511515 h 614463"/>
                <a:gd name="connsiteX14" fmla="*/ 201833 w 510672"/>
                <a:gd name="connsiteY14" fmla="*/ 496275 h 614463"/>
                <a:gd name="connsiteX15" fmla="*/ 267873 w 510672"/>
                <a:gd name="connsiteY15" fmla="*/ 486115 h 614463"/>
                <a:gd name="connsiteX16" fmla="*/ 298353 w 510672"/>
                <a:gd name="connsiteY16" fmla="*/ 506435 h 614463"/>
                <a:gd name="connsiteX17" fmla="*/ 328833 w 510672"/>
                <a:gd name="connsiteY17" fmla="*/ 516595 h 614463"/>
                <a:gd name="connsiteX18" fmla="*/ 344073 w 510672"/>
                <a:gd name="connsiteY18" fmla="*/ 521675 h 614463"/>
                <a:gd name="connsiteX19" fmla="*/ 374553 w 510672"/>
                <a:gd name="connsiteY19" fmla="*/ 536915 h 614463"/>
                <a:gd name="connsiteX20" fmla="*/ 389793 w 510672"/>
                <a:gd name="connsiteY20" fmla="*/ 547075 h 614463"/>
                <a:gd name="connsiteX21" fmla="*/ 460913 w 510672"/>
                <a:gd name="connsiteY21" fmla="*/ 541995 h 614463"/>
                <a:gd name="connsiteX22" fmla="*/ 476153 w 510672"/>
                <a:gd name="connsiteY22" fmla="*/ 536915 h 614463"/>
                <a:gd name="connsiteX23" fmla="*/ 481233 w 510672"/>
                <a:gd name="connsiteY23" fmla="*/ 521675 h 614463"/>
                <a:gd name="connsiteX24" fmla="*/ 491393 w 510672"/>
                <a:gd name="connsiteY24" fmla="*/ 506435 h 614463"/>
                <a:gd name="connsiteX25" fmla="*/ 506633 w 510672"/>
                <a:gd name="connsiteY25" fmla="*/ 455635 h 614463"/>
                <a:gd name="connsiteX26" fmla="*/ 501553 w 510672"/>
                <a:gd name="connsiteY26" fmla="*/ 369275 h 614463"/>
                <a:gd name="connsiteX27" fmla="*/ 471073 w 510672"/>
                <a:gd name="connsiteY27" fmla="*/ 348955 h 614463"/>
                <a:gd name="connsiteX28" fmla="*/ 450753 w 510672"/>
                <a:gd name="connsiteY28" fmla="*/ 338795 h 614463"/>
                <a:gd name="connsiteX29" fmla="*/ 435513 w 510672"/>
                <a:gd name="connsiteY29" fmla="*/ 333715 h 614463"/>
                <a:gd name="connsiteX30" fmla="*/ 405033 w 510672"/>
                <a:gd name="connsiteY30" fmla="*/ 318475 h 614463"/>
                <a:gd name="connsiteX31" fmla="*/ 394873 w 510672"/>
                <a:gd name="connsiteY31" fmla="*/ 303235 h 614463"/>
                <a:gd name="connsiteX32" fmla="*/ 364393 w 510672"/>
                <a:gd name="connsiteY32" fmla="*/ 293075 h 614463"/>
                <a:gd name="connsiteX33" fmla="*/ 359313 w 510672"/>
                <a:gd name="connsiteY33" fmla="*/ 242275 h 614463"/>
                <a:gd name="connsiteX34" fmla="*/ 364393 w 510672"/>
                <a:gd name="connsiteY34" fmla="*/ 221955 h 614463"/>
                <a:gd name="connsiteX35" fmla="*/ 415193 w 510672"/>
                <a:gd name="connsiteY35" fmla="*/ 171155 h 614463"/>
                <a:gd name="connsiteX36" fmla="*/ 430433 w 510672"/>
                <a:gd name="connsiteY36" fmla="*/ 166075 h 614463"/>
                <a:gd name="connsiteX37" fmla="*/ 440593 w 510672"/>
                <a:gd name="connsiteY37" fmla="*/ 150835 h 614463"/>
                <a:gd name="connsiteX38" fmla="*/ 455833 w 510672"/>
                <a:gd name="connsiteY38" fmla="*/ 140675 h 614463"/>
                <a:gd name="connsiteX39" fmla="*/ 460913 w 510672"/>
                <a:gd name="connsiteY39" fmla="*/ 125435 h 614463"/>
                <a:gd name="connsiteX40" fmla="*/ 471073 w 510672"/>
                <a:gd name="connsiteY40" fmla="*/ 110195 h 614463"/>
                <a:gd name="connsiteX41" fmla="*/ 486313 w 510672"/>
                <a:gd name="connsiteY41" fmla="*/ 49235 h 614463"/>
                <a:gd name="connsiteX42" fmla="*/ 481233 w 510672"/>
                <a:gd name="connsiteY42" fmla="*/ 8595 h 614463"/>
                <a:gd name="connsiteX43" fmla="*/ 415193 w 510672"/>
                <a:gd name="connsiteY43" fmla="*/ 18755 h 614463"/>
                <a:gd name="connsiteX44" fmla="*/ 389793 w 510672"/>
                <a:gd name="connsiteY44" fmla="*/ 64475 h 614463"/>
                <a:gd name="connsiteX45" fmla="*/ 374553 w 510672"/>
                <a:gd name="connsiteY45" fmla="*/ 115275 h 614463"/>
                <a:gd name="connsiteX46" fmla="*/ 369473 w 510672"/>
                <a:gd name="connsiteY46" fmla="*/ 130515 h 614463"/>
                <a:gd name="connsiteX47" fmla="*/ 349153 w 510672"/>
                <a:gd name="connsiteY47" fmla="*/ 160995 h 614463"/>
                <a:gd name="connsiteX48" fmla="*/ 333913 w 510672"/>
                <a:gd name="connsiteY48" fmla="*/ 191475 h 614463"/>
                <a:gd name="connsiteX49" fmla="*/ 283113 w 510672"/>
                <a:gd name="connsiteY49" fmla="*/ 227035 h 614463"/>
                <a:gd name="connsiteX50" fmla="*/ 247553 w 510672"/>
                <a:gd name="connsiteY50" fmla="*/ 237195 h 614463"/>
                <a:gd name="connsiteX51" fmla="*/ 232313 w 510672"/>
                <a:gd name="connsiteY51" fmla="*/ 247355 h 614463"/>
                <a:gd name="connsiteX52" fmla="*/ 217073 w 510672"/>
                <a:gd name="connsiteY52" fmla="*/ 277835 h 614463"/>
                <a:gd name="connsiteX53" fmla="*/ 201833 w 510672"/>
                <a:gd name="connsiteY53" fmla="*/ 287995 h 614463"/>
                <a:gd name="connsiteX54" fmla="*/ 181513 w 510672"/>
                <a:gd name="connsiteY54" fmla="*/ 318475 h 614463"/>
                <a:gd name="connsiteX55" fmla="*/ 171353 w 510672"/>
                <a:gd name="connsiteY55" fmla="*/ 333715 h 614463"/>
                <a:gd name="connsiteX56" fmla="*/ 161193 w 510672"/>
                <a:gd name="connsiteY56" fmla="*/ 364195 h 614463"/>
                <a:gd name="connsiteX57" fmla="*/ 156113 w 510672"/>
                <a:gd name="connsiteY57" fmla="*/ 379435 h 614463"/>
                <a:gd name="connsiteX58" fmla="*/ 95153 w 510672"/>
                <a:gd name="connsiteY58" fmla="*/ 420075 h 614463"/>
                <a:gd name="connsiteX59" fmla="*/ 79913 w 510672"/>
                <a:gd name="connsiteY59" fmla="*/ 430235 h 614463"/>
                <a:gd name="connsiteX60" fmla="*/ 64673 w 510672"/>
                <a:gd name="connsiteY60" fmla="*/ 450555 h 61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10672" h="614463">
                  <a:moveTo>
                    <a:pt x="64673" y="450555"/>
                  </a:moveTo>
                  <a:cubicBezTo>
                    <a:pt x="59593" y="459868"/>
                    <a:pt x="57280" y="475130"/>
                    <a:pt x="49433" y="486115"/>
                  </a:cubicBezTo>
                  <a:cubicBezTo>
                    <a:pt x="45257" y="491961"/>
                    <a:pt x="39273" y="496275"/>
                    <a:pt x="34193" y="501355"/>
                  </a:cubicBezTo>
                  <a:cubicBezTo>
                    <a:pt x="32500" y="506435"/>
                    <a:pt x="31714" y="511914"/>
                    <a:pt x="29113" y="516595"/>
                  </a:cubicBezTo>
                  <a:cubicBezTo>
                    <a:pt x="0" y="568998"/>
                    <a:pt x="15208" y="527831"/>
                    <a:pt x="3713" y="562315"/>
                  </a:cubicBezTo>
                  <a:cubicBezTo>
                    <a:pt x="5406" y="572475"/>
                    <a:pt x="6559" y="582740"/>
                    <a:pt x="8793" y="592795"/>
                  </a:cubicBezTo>
                  <a:cubicBezTo>
                    <a:pt x="9955" y="598022"/>
                    <a:pt x="10087" y="604249"/>
                    <a:pt x="13873" y="608035"/>
                  </a:cubicBezTo>
                  <a:cubicBezTo>
                    <a:pt x="17659" y="611821"/>
                    <a:pt x="24033" y="611422"/>
                    <a:pt x="29113" y="613115"/>
                  </a:cubicBezTo>
                  <a:cubicBezTo>
                    <a:pt x="40966" y="611422"/>
                    <a:pt x="54571" y="614463"/>
                    <a:pt x="64673" y="608035"/>
                  </a:cubicBezTo>
                  <a:cubicBezTo>
                    <a:pt x="74975" y="601479"/>
                    <a:pt x="78220" y="587715"/>
                    <a:pt x="84993" y="577555"/>
                  </a:cubicBezTo>
                  <a:cubicBezTo>
                    <a:pt x="94024" y="564008"/>
                    <a:pt x="96853" y="557606"/>
                    <a:pt x="110393" y="547075"/>
                  </a:cubicBezTo>
                  <a:cubicBezTo>
                    <a:pt x="120032" y="539578"/>
                    <a:pt x="129289" y="530616"/>
                    <a:pt x="140873" y="526755"/>
                  </a:cubicBezTo>
                  <a:cubicBezTo>
                    <a:pt x="177413" y="514575"/>
                    <a:pt x="131782" y="529352"/>
                    <a:pt x="176433" y="516595"/>
                  </a:cubicBezTo>
                  <a:cubicBezTo>
                    <a:pt x="181582" y="515124"/>
                    <a:pt x="186593" y="513208"/>
                    <a:pt x="191673" y="511515"/>
                  </a:cubicBezTo>
                  <a:cubicBezTo>
                    <a:pt x="195060" y="506435"/>
                    <a:pt x="199103" y="501736"/>
                    <a:pt x="201833" y="496275"/>
                  </a:cubicBezTo>
                  <a:cubicBezTo>
                    <a:pt x="218894" y="462152"/>
                    <a:pt x="180506" y="478834"/>
                    <a:pt x="267873" y="486115"/>
                  </a:cubicBezTo>
                  <a:cubicBezTo>
                    <a:pt x="318291" y="502921"/>
                    <a:pt x="241274" y="474724"/>
                    <a:pt x="298353" y="506435"/>
                  </a:cubicBezTo>
                  <a:cubicBezTo>
                    <a:pt x="307715" y="511636"/>
                    <a:pt x="318673" y="513208"/>
                    <a:pt x="328833" y="516595"/>
                  </a:cubicBezTo>
                  <a:cubicBezTo>
                    <a:pt x="333913" y="518288"/>
                    <a:pt x="339618" y="518705"/>
                    <a:pt x="344073" y="521675"/>
                  </a:cubicBezTo>
                  <a:cubicBezTo>
                    <a:pt x="387749" y="550792"/>
                    <a:pt x="332489" y="515883"/>
                    <a:pt x="374553" y="536915"/>
                  </a:cubicBezTo>
                  <a:cubicBezTo>
                    <a:pt x="380014" y="539645"/>
                    <a:pt x="384713" y="543688"/>
                    <a:pt x="389793" y="547075"/>
                  </a:cubicBezTo>
                  <a:cubicBezTo>
                    <a:pt x="413500" y="545382"/>
                    <a:pt x="437309" y="544772"/>
                    <a:pt x="460913" y="541995"/>
                  </a:cubicBezTo>
                  <a:cubicBezTo>
                    <a:pt x="466231" y="541369"/>
                    <a:pt x="472367" y="540701"/>
                    <a:pt x="476153" y="536915"/>
                  </a:cubicBezTo>
                  <a:cubicBezTo>
                    <a:pt x="479939" y="533129"/>
                    <a:pt x="478838" y="526464"/>
                    <a:pt x="481233" y="521675"/>
                  </a:cubicBezTo>
                  <a:cubicBezTo>
                    <a:pt x="483963" y="516214"/>
                    <a:pt x="488913" y="512014"/>
                    <a:pt x="491393" y="506435"/>
                  </a:cubicBezTo>
                  <a:cubicBezTo>
                    <a:pt x="498460" y="490533"/>
                    <a:pt x="502411" y="472523"/>
                    <a:pt x="506633" y="455635"/>
                  </a:cubicBezTo>
                  <a:cubicBezTo>
                    <a:pt x="504940" y="426848"/>
                    <a:pt x="510672" y="396632"/>
                    <a:pt x="501553" y="369275"/>
                  </a:cubicBezTo>
                  <a:cubicBezTo>
                    <a:pt x="497692" y="357691"/>
                    <a:pt x="481995" y="354416"/>
                    <a:pt x="471073" y="348955"/>
                  </a:cubicBezTo>
                  <a:cubicBezTo>
                    <a:pt x="464300" y="345568"/>
                    <a:pt x="457714" y="341778"/>
                    <a:pt x="450753" y="338795"/>
                  </a:cubicBezTo>
                  <a:cubicBezTo>
                    <a:pt x="445831" y="336686"/>
                    <a:pt x="440302" y="336110"/>
                    <a:pt x="435513" y="333715"/>
                  </a:cubicBezTo>
                  <a:cubicBezTo>
                    <a:pt x="396122" y="314020"/>
                    <a:pt x="443339" y="331244"/>
                    <a:pt x="405033" y="318475"/>
                  </a:cubicBezTo>
                  <a:cubicBezTo>
                    <a:pt x="401646" y="313395"/>
                    <a:pt x="400050" y="306471"/>
                    <a:pt x="394873" y="303235"/>
                  </a:cubicBezTo>
                  <a:cubicBezTo>
                    <a:pt x="385791" y="297559"/>
                    <a:pt x="364393" y="293075"/>
                    <a:pt x="364393" y="293075"/>
                  </a:cubicBezTo>
                  <a:cubicBezTo>
                    <a:pt x="348241" y="268846"/>
                    <a:pt x="352096" y="281969"/>
                    <a:pt x="359313" y="242275"/>
                  </a:cubicBezTo>
                  <a:cubicBezTo>
                    <a:pt x="360562" y="235406"/>
                    <a:pt x="361271" y="228200"/>
                    <a:pt x="364393" y="221955"/>
                  </a:cubicBezTo>
                  <a:cubicBezTo>
                    <a:pt x="375230" y="200280"/>
                    <a:pt x="390809" y="179283"/>
                    <a:pt x="415193" y="171155"/>
                  </a:cubicBezTo>
                  <a:lnTo>
                    <a:pt x="430433" y="166075"/>
                  </a:lnTo>
                  <a:cubicBezTo>
                    <a:pt x="433820" y="160995"/>
                    <a:pt x="436276" y="155152"/>
                    <a:pt x="440593" y="150835"/>
                  </a:cubicBezTo>
                  <a:cubicBezTo>
                    <a:pt x="444910" y="146518"/>
                    <a:pt x="452019" y="145443"/>
                    <a:pt x="455833" y="140675"/>
                  </a:cubicBezTo>
                  <a:cubicBezTo>
                    <a:pt x="459178" y="136494"/>
                    <a:pt x="458518" y="130224"/>
                    <a:pt x="460913" y="125435"/>
                  </a:cubicBezTo>
                  <a:cubicBezTo>
                    <a:pt x="463643" y="119974"/>
                    <a:pt x="468593" y="115774"/>
                    <a:pt x="471073" y="110195"/>
                  </a:cubicBezTo>
                  <a:cubicBezTo>
                    <a:pt x="481807" y="86044"/>
                    <a:pt x="482053" y="74794"/>
                    <a:pt x="486313" y="49235"/>
                  </a:cubicBezTo>
                  <a:cubicBezTo>
                    <a:pt x="484620" y="35688"/>
                    <a:pt x="492751" y="15924"/>
                    <a:pt x="481233" y="8595"/>
                  </a:cubicBezTo>
                  <a:cubicBezTo>
                    <a:pt x="467727" y="0"/>
                    <a:pt x="433166" y="12764"/>
                    <a:pt x="415193" y="18755"/>
                  </a:cubicBezTo>
                  <a:cubicBezTo>
                    <a:pt x="397000" y="46044"/>
                    <a:pt x="396499" y="41004"/>
                    <a:pt x="389793" y="64475"/>
                  </a:cubicBezTo>
                  <a:cubicBezTo>
                    <a:pt x="374438" y="118217"/>
                    <a:pt x="398698" y="42841"/>
                    <a:pt x="374553" y="115275"/>
                  </a:cubicBezTo>
                  <a:cubicBezTo>
                    <a:pt x="372860" y="120355"/>
                    <a:pt x="372443" y="126060"/>
                    <a:pt x="369473" y="130515"/>
                  </a:cubicBezTo>
                  <a:cubicBezTo>
                    <a:pt x="362700" y="140675"/>
                    <a:pt x="353014" y="149411"/>
                    <a:pt x="349153" y="160995"/>
                  </a:cubicBezTo>
                  <a:cubicBezTo>
                    <a:pt x="345021" y="173390"/>
                    <a:pt x="343761" y="181627"/>
                    <a:pt x="333913" y="191475"/>
                  </a:cubicBezTo>
                  <a:cubicBezTo>
                    <a:pt x="328309" y="197079"/>
                    <a:pt x="285326" y="226482"/>
                    <a:pt x="283113" y="227035"/>
                  </a:cubicBezTo>
                  <a:cubicBezTo>
                    <a:pt x="276602" y="228663"/>
                    <a:pt x="254841" y="233551"/>
                    <a:pt x="247553" y="237195"/>
                  </a:cubicBezTo>
                  <a:cubicBezTo>
                    <a:pt x="242092" y="239925"/>
                    <a:pt x="237393" y="243968"/>
                    <a:pt x="232313" y="247355"/>
                  </a:cubicBezTo>
                  <a:cubicBezTo>
                    <a:pt x="228181" y="259750"/>
                    <a:pt x="226921" y="267987"/>
                    <a:pt x="217073" y="277835"/>
                  </a:cubicBezTo>
                  <a:cubicBezTo>
                    <a:pt x="212756" y="282152"/>
                    <a:pt x="206913" y="284608"/>
                    <a:pt x="201833" y="287995"/>
                  </a:cubicBezTo>
                  <a:lnTo>
                    <a:pt x="181513" y="318475"/>
                  </a:lnTo>
                  <a:cubicBezTo>
                    <a:pt x="178126" y="323555"/>
                    <a:pt x="173284" y="327923"/>
                    <a:pt x="171353" y="333715"/>
                  </a:cubicBezTo>
                  <a:lnTo>
                    <a:pt x="161193" y="364195"/>
                  </a:lnTo>
                  <a:cubicBezTo>
                    <a:pt x="159500" y="369275"/>
                    <a:pt x="160568" y="376465"/>
                    <a:pt x="156113" y="379435"/>
                  </a:cubicBezTo>
                  <a:lnTo>
                    <a:pt x="95153" y="420075"/>
                  </a:lnTo>
                  <a:cubicBezTo>
                    <a:pt x="90073" y="423462"/>
                    <a:pt x="85705" y="428304"/>
                    <a:pt x="79913" y="430235"/>
                  </a:cubicBezTo>
                  <a:cubicBezTo>
                    <a:pt x="63067" y="435850"/>
                    <a:pt x="69753" y="441242"/>
                    <a:pt x="64673" y="450555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8" name="Figura a mano libera 217"/>
            <p:cNvSpPr/>
            <p:nvPr/>
          </p:nvSpPr>
          <p:spPr>
            <a:xfrm>
              <a:off x="898502" y="5249618"/>
              <a:ext cx="84148" cy="101554"/>
            </a:xfrm>
            <a:custGeom>
              <a:avLst/>
              <a:gdLst>
                <a:gd name="connsiteX0" fmla="*/ 37023 w 83714"/>
                <a:gd name="connsiteY0" fmla="*/ 11430 h 101776"/>
                <a:gd name="connsiteX1" fmla="*/ 27498 w 83714"/>
                <a:gd name="connsiteY1" fmla="*/ 28575 h 101776"/>
                <a:gd name="connsiteX2" fmla="*/ 29403 w 83714"/>
                <a:gd name="connsiteY2" fmla="*/ 34290 h 101776"/>
                <a:gd name="connsiteX3" fmla="*/ 16068 w 83714"/>
                <a:gd name="connsiteY3" fmla="*/ 47625 h 101776"/>
                <a:gd name="connsiteX4" fmla="*/ 2733 w 83714"/>
                <a:gd name="connsiteY4" fmla="*/ 55245 h 101776"/>
                <a:gd name="connsiteX5" fmla="*/ 828 w 83714"/>
                <a:gd name="connsiteY5" fmla="*/ 62865 h 101776"/>
                <a:gd name="connsiteX6" fmla="*/ 6543 w 83714"/>
                <a:gd name="connsiteY6" fmla="*/ 66675 h 101776"/>
                <a:gd name="connsiteX7" fmla="*/ 23688 w 83714"/>
                <a:gd name="connsiteY7" fmla="*/ 76200 h 101776"/>
                <a:gd name="connsiteX8" fmla="*/ 35118 w 83714"/>
                <a:gd name="connsiteY8" fmla="*/ 87630 h 101776"/>
                <a:gd name="connsiteX9" fmla="*/ 42738 w 83714"/>
                <a:gd name="connsiteY9" fmla="*/ 100965 h 101776"/>
                <a:gd name="connsiteX10" fmla="*/ 57978 w 83714"/>
                <a:gd name="connsiteY10" fmla="*/ 97155 h 101776"/>
                <a:gd name="connsiteX11" fmla="*/ 61788 w 83714"/>
                <a:gd name="connsiteY11" fmla="*/ 91440 h 101776"/>
                <a:gd name="connsiteX12" fmla="*/ 67503 w 83714"/>
                <a:gd name="connsiteY12" fmla="*/ 87630 h 101776"/>
                <a:gd name="connsiteX13" fmla="*/ 65598 w 83714"/>
                <a:gd name="connsiteY13" fmla="*/ 68580 h 101776"/>
                <a:gd name="connsiteX14" fmla="*/ 67503 w 83714"/>
                <a:gd name="connsiteY14" fmla="*/ 60960 h 101776"/>
                <a:gd name="connsiteX15" fmla="*/ 78933 w 83714"/>
                <a:gd name="connsiteY15" fmla="*/ 53340 h 101776"/>
                <a:gd name="connsiteX16" fmla="*/ 78933 w 83714"/>
                <a:gd name="connsiteY16" fmla="*/ 24765 h 101776"/>
                <a:gd name="connsiteX17" fmla="*/ 73218 w 83714"/>
                <a:gd name="connsiteY17" fmla="*/ 20955 h 101776"/>
                <a:gd name="connsiteX18" fmla="*/ 69408 w 83714"/>
                <a:gd name="connsiteY18" fmla="*/ 15240 h 101776"/>
                <a:gd name="connsiteX19" fmla="*/ 63693 w 83714"/>
                <a:gd name="connsiteY19" fmla="*/ 11430 h 101776"/>
                <a:gd name="connsiteX20" fmla="*/ 59883 w 83714"/>
                <a:gd name="connsiteY20" fmla="*/ 0 h 101776"/>
                <a:gd name="connsiteX21" fmla="*/ 44643 w 83714"/>
                <a:gd name="connsiteY21" fmla="*/ 1905 h 101776"/>
                <a:gd name="connsiteX22" fmla="*/ 35118 w 83714"/>
                <a:gd name="connsiteY22" fmla="*/ 11430 h 101776"/>
                <a:gd name="connsiteX23" fmla="*/ 37023 w 83714"/>
                <a:gd name="connsiteY23" fmla="*/ 11430 h 10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3714" h="101776">
                  <a:moveTo>
                    <a:pt x="37023" y="11430"/>
                  </a:moveTo>
                  <a:cubicBezTo>
                    <a:pt x="35753" y="14287"/>
                    <a:pt x="30851" y="18516"/>
                    <a:pt x="27498" y="28575"/>
                  </a:cubicBezTo>
                  <a:cubicBezTo>
                    <a:pt x="28133" y="30480"/>
                    <a:pt x="29403" y="32282"/>
                    <a:pt x="29403" y="34290"/>
                  </a:cubicBezTo>
                  <a:cubicBezTo>
                    <a:pt x="29403" y="45126"/>
                    <a:pt x="25059" y="42230"/>
                    <a:pt x="16068" y="47625"/>
                  </a:cubicBezTo>
                  <a:cubicBezTo>
                    <a:pt x="1652" y="56275"/>
                    <a:pt x="14742" y="51242"/>
                    <a:pt x="2733" y="55245"/>
                  </a:cubicBezTo>
                  <a:cubicBezTo>
                    <a:pt x="2098" y="57785"/>
                    <a:pt x="0" y="60381"/>
                    <a:pt x="828" y="62865"/>
                  </a:cubicBezTo>
                  <a:cubicBezTo>
                    <a:pt x="1552" y="65037"/>
                    <a:pt x="4495" y="65651"/>
                    <a:pt x="6543" y="66675"/>
                  </a:cubicBezTo>
                  <a:cubicBezTo>
                    <a:pt x="16125" y="71466"/>
                    <a:pt x="11675" y="64187"/>
                    <a:pt x="23688" y="76200"/>
                  </a:cubicBezTo>
                  <a:lnTo>
                    <a:pt x="35118" y="87630"/>
                  </a:lnTo>
                  <a:cubicBezTo>
                    <a:pt x="36429" y="91564"/>
                    <a:pt x="38344" y="99317"/>
                    <a:pt x="42738" y="100965"/>
                  </a:cubicBezTo>
                  <a:cubicBezTo>
                    <a:pt x="44902" y="101776"/>
                    <a:pt x="54978" y="98155"/>
                    <a:pt x="57978" y="97155"/>
                  </a:cubicBezTo>
                  <a:cubicBezTo>
                    <a:pt x="59248" y="95250"/>
                    <a:pt x="60169" y="93059"/>
                    <a:pt x="61788" y="91440"/>
                  </a:cubicBezTo>
                  <a:cubicBezTo>
                    <a:pt x="63407" y="89821"/>
                    <a:pt x="67127" y="89888"/>
                    <a:pt x="67503" y="87630"/>
                  </a:cubicBezTo>
                  <a:cubicBezTo>
                    <a:pt x="68552" y="81335"/>
                    <a:pt x="66233" y="74930"/>
                    <a:pt x="65598" y="68580"/>
                  </a:cubicBezTo>
                  <a:cubicBezTo>
                    <a:pt x="66233" y="66040"/>
                    <a:pt x="65779" y="62930"/>
                    <a:pt x="67503" y="60960"/>
                  </a:cubicBezTo>
                  <a:cubicBezTo>
                    <a:pt x="70518" y="57514"/>
                    <a:pt x="78933" y="53340"/>
                    <a:pt x="78933" y="53340"/>
                  </a:cubicBezTo>
                  <a:cubicBezTo>
                    <a:pt x="82545" y="42505"/>
                    <a:pt x="83714" y="41498"/>
                    <a:pt x="78933" y="24765"/>
                  </a:cubicBezTo>
                  <a:cubicBezTo>
                    <a:pt x="78304" y="22564"/>
                    <a:pt x="75123" y="22225"/>
                    <a:pt x="73218" y="20955"/>
                  </a:cubicBezTo>
                  <a:cubicBezTo>
                    <a:pt x="71948" y="19050"/>
                    <a:pt x="71027" y="16859"/>
                    <a:pt x="69408" y="15240"/>
                  </a:cubicBezTo>
                  <a:cubicBezTo>
                    <a:pt x="67789" y="13621"/>
                    <a:pt x="64906" y="13372"/>
                    <a:pt x="63693" y="11430"/>
                  </a:cubicBezTo>
                  <a:cubicBezTo>
                    <a:pt x="61564" y="8024"/>
                    <a:pt x="59883" y="0"/>
                    <a:pt x="59883" y="0"/>
                  </a:cubicBezTo>
                  <a:cubicBezTo>
                    <a:pt x="54803" y="635"/>
                    <a:pt x="49582" y="558"/>
                    <a:pt x="44643" y="1905"/>
                  </a:cubicBezTo>
                  <a:cubicBezTo>
                    <a:pt x="40231" y="3108"/>
                    <a:pt x="36990" y="7687"/>
                    <a:pt x="35118" y="11430"/>
                  </a:cubicBezTo>
                  <a:cubicBezTo>
                    <a:pt x="34834" y="11998"/>
                    <a:pt x="38293" y="8573"/>
                    <a:pt x="37023" y="11430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9" name="Figura a mano libera 218"/>
            <p:cNvSpPr/>
            <p:nvPr/>
          </p:nvSpPr>
          <p:spPr>
            <a:xfrm>
              <a:off x="1354167" y="4813251"/>
              <a:ext cx="73033" cy="150745"/>
            </a:xfrm>
            <a:custGeom>
              <a:avLst/>
              <a:gdLst>
                <a:gd name="connsiteX0" fmla="*/ 5715 w 72390"/>
                <a:gd name="connsiteY0" fmla="*/ 22860 h 150233"/>
                <a:gd name="connsiteX1" fmla="*/ 11430 w 72390"/>
                <a:gd name="connsiteY1" fmla="*/ 26670 h 150233"/>
                <a:gd name="connsiteX2" fmla="*/ 7620 w 72390"/>
                <a:gd name="connsiteY2" fmla="*/ 51435 h 150233"/>
                <a:gd name="connsiteX3" fmla="*/ 9525 w 72390"/>
                <a:gd name="connsiteY3" fmla="*/ 74295 h 150233"/>
                <a:gd name="connsiteX4" fmla="*/ 17145 w 72390"/>
                <a:gd name="connsiteY4" fmla="*/ 85725 h 150233"/>
                <a:gd name="connsiteX5" fmla="*/ 19050 w 72390"/>
                <a:gd name="connsiteY5" fmla="*/ 93345 h 150233"/>
                <a:gd name="connsiteX6" fmla="*/ 20955 w 72390"/>
                <a:gd name="connsiteY6" fmla="*/ 99060 h 150233"/>
                <a:gd name="connsiteX7" fmla="*/ 22860 w 72390"/>
                <a:gd name="connsiteY7" fmla="*/ 140970 h 150233"/>
                <a:gd name="connsiteX8" fmla="*/ 28575 w 72390"/>
                <a:gd name="connsiteY8" fmla="*/ 144780 h 150233"/>
                <a:gd name="connsiteX9" fmla="*/ 43815 w 72390"/>
                <a:gd name="connsiteY9" fmla="*/ 148590 h 150233"/>
                <a:gd name="connsiteX10" fmla="*/ 59055 w 72390"/>
                <a:gd name="connsiteY10" fmla="*/ 142875 h 150233"/>
                <a:gd name="connsiteX11" fmla="*/ 66675 w 72390"/>
                <a:gd name="connsiteY11" fmla="*/ 140970 h 150233"/>
                <a:gd name="connsiteX12" fmla="*/ 72390 w 72390"/>
                <a:gd name="connsiteY12" fmla="*/ 139065 h 150233"/>
                <a:gd name="connsiteX13" fmla="*/ 68580 w 72390"/>
                <a:gd name="connsiteY13" fmla="*/ 120015 h 150233"/>
                <a:gd name="connsiteX14" fmla="*/ 62865 w 72390"/>
                <a:gd name="connsiteY14" fmla="*/ 108585 h 150233"/>
                <a:gd name="connsiteX15" fmla="*/ 62865 w 72390"/>
                <a:gd name="connsiteY15" fmla="*/ 53340 h 150233"/>
                <a:gd name="connsiteX16" fmla="*/ 64770 w 72390"/>
                <a:gd name="connsiteY16" fmla="*/ 47625 h 150233"/>
                <a:gd name="connsiteX17" fmla="*/ 64770 w 72390"/>
                <a:gd name="connsiteY17" fmla="*/ 19050 h 150233"/>
                <a:gd name="connsiteX18" fmla="*/ 59055 w 72390"/>
                <a:gd name="connsiteY18" fmla="*/ 15240 h 150233"/>
                <a:gd name="connsiteX19" fmla="*/ 53340 w 72390"/>
                <a:gd name="connsiteY19" fmla="*/ 13335 h 150233"/>
                <a:gd name="connsiteX20" fmla="*/ 36195 w 72390"/>
                <a:gd name="connsiteY20" fmla="*/ 5715 h 150233"/>
                <a:gd name="connsiteX21" fmla="*/ 24765 w 72390"/>
                <a:gd name="connsiteY21" fmla="*/ 1905 h 150233"/>
                <a:gd name="connsiteX22" fmla="*/ 19050 w 72390"/>
                <a:gd name="connsiteY22" fmla="*/ 0 h 150233"/>
                <a:gd name="connsiteX23" fmla="*/ 7620 w 72390"/>
                <a:gd name="connsiteY23" fmla="*/ 1905 h 150233"/>
                <a:gd name="connsiteX24" fmla="*/ 1905 w 72390"/>
                <a:gd name="connsiteY24" fmla="*/ 3810 h 150233"/>
                <a:gd name="connsiteX25" fmla="*/ 0 w 72390"/>
                <a:gd name="connsiteY25" fmla="*/ 9525 h 150233"/>
                <a:gd name="connsiteX26" fmla="*/ 3810 w 72390"/>
                <a:gd name="connsiteY26" fmla="*/ 17145 h 150233"/>
                <a:gd name="connsiteX27" fmla="*/ 9525 w 72390"/>
                <a:gd name="connsiteY27" fmla="*/ 20955 h 150233"/>
                <a:gd name="connsiteX28" fmla="*/ 5715 w 72390"/>
                <a:gd name="connsiteY28" fmla="*/ 22860 h 15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390" h="150233">
                  <a:moveTo>
                    <a:pt x="5715" y="22860"/>
                  </a:moveTo>
                  <a:cubicBezTo>
                    <a:pt x="6033" y="23813"/>
                    <a:pt x="11054" y="24412"/>
                    <a:pt x="11430" y="26670"/>
                  </a:cubicBezTo>
                  <a:cubicBezTo>
                    <a:pt x="13067" y="36492"/>
                    <a:pt x="10366" y="43198"/>
                    <a:pt x="7620" y="51435"/>
                  </a:cubicBezTo>
                  <a:cubicBezTo>
                    <a:pt x="8255" y="59055"/>
                    <a:pt x="7478" y="66928"/>
                    <a:pt x="9525" y="74295"/>
                  </a:cubicBezTo>
                  <a:cubicBezTo>
                    <a:pt x="10751" y="78707"/>
                    <a:pt x="17145" y="85725"/>
                    <a:pt x="17145" y="85725"/>
                  </a:cubicBezTo>
                  <a:cubicBezTo>
                    <a:pt x="17780" y="88265"/>
                    <a:pt x="18331" y="90828"/>
                    <a:pt x="19050" y="93345"/>
                  </a:cubicBezTo>
                  <a:cubicBezTo>
                    <a:pt x="19602" y="95276"/>
                    <a:pt x="20795" y="97058"/>
                    <a:pt x="20955" y="99060"/>
                  </a:cubicBezTo>
                  <a:cubicBezTo>
                    <a:pt x="22070" y="113000"/>
                    <a:pt x="20561" y="127176"/>
                    <a:pt x="22860" y="140970"/>
                  </a:cubicBezTo>
                  <a:cubicBezTo>
                    <a:pt x="23236" y="143228"/>
                    <a:pt x="26527" y="143756"/>
                    <a:pt x="28575" y="144780"/>
                  </a:cubicBezTo>
                  <a:cubicBezTo>
                    <a:pt x="32480" y="146733"/>
                    <a:pt x="40192" y="147865"/>
                    <a:pt x="43815" y="148590"/>
                  </a:cubicBezTo>
                  <a:cubicBezTo>
                    <a:pt x="67973" y="143758"/>
                    <a:pt x="41886" y="150233"/>
                    <a:pt x="59055" y="142875"/>
                  </a:cubicBezTo>
                  <a:cubicBezTo>
                    <a:pt x="61461" y="141844"/>
                    <a:pt x="64158" y="141689"/>
                    <a:pt x="66675" y="140970"/>
                  </a:cubicBezTo>
                  <a:cubicBezTo>
                    <a:pt x="68606" y="140418"/>
                    <a:pt x="70485" y="139700"/>
                    <a:pt x="72390" y="139065"/>
                  </a:cubicBezTo>
                  <a:cubicBezTo>
                    <a:pt x="71688" y="134151"/>
                    <a:pt x="71240" y="125335"/>
                    <a:pt x="68580" y="120015"/>
                  </a:cubicBezTo>
                  <a:cubicBezTo>
                    <a:pt x="61194" y="105243"/>
                    <a:pt x="67653" y="122950"/>
                    <a:pt x="62865" y="108585"/>
                  </a:cubicBezTo>
                  <a:cubicBezTo>
                    <a:pt x="61468" y="73670"/>
                    <a:pt x="57006" y="73848"/>
                    <a:pt x="62865" y="53340"/>
                  </a:cubicBezTo>
                  <a:cubicBezTo>
                    <a:pt x="63417" y="51409"/>
                    <a:pt x="64135" y="49530"/>
                    <a:pt x="64770" y="47625"/>
                  </a:cubicBezTo>
                  <a:cubicBezTo>
                    <a:pt x="65843" y="39042"/>
                    <a:pt x="68617" y="27707"/>
                    <a:pt x="64770" y="19050"/>
                  </a:cubicBezTo>
                  <a:cubicBezTo>
                    <a:pt x="63840" y="16958"/>
                    <a:pt x="61103" y="16264"/>
                    <a:pt x="59055" y="15240"/>
                  </a:cubicBezTo>
                  <a:cubicBezTo>
                    <a:pt x="57259" y="14342"/>
                    <a:pt x="55136" y="14233"/>
                    <a:pt x="53340" y="13335"/>
                  </a:cubicBezTo>
                  <a:cubicBezTo>
                    <a:pt x="35227" y="4278"/>
                    <a:pt x="65683" y="15544"/>
                    <a:pt x="36195" y="5715"/>
                  </a:cubicBezTo>
                  <a:lnTo>
                    <a:pt x="24765" y="1905"/>
                  </a:lnTo>
                  <a:lnTo>
                    <a:pt x="19050" y="0"/>
                  </a:lnTo>
                  <a:cubicBezTo>
                    <a:pt x="15240" y="635"/>
                    <a:pt x="11391" y="1067"/>
                    <a:pt x="7620" y="1905"/>
                  </a:cubicBezTo>
                  <a:cubicBezTo>
                    <a:pt x="5660" y="2341"/>
                    <a:pt x="3325" y="2390"/>
                    <a:pt x="1905" y="3810"/>
                  </a:cubicBezTo>
                  <a:cubicBezTo>
                    <a:pt x="485" y="5230"/>
                    <a:pt x="635" y="7620"/>
                    <a:pt x="0" y="9525"/>
                  </a:cubicBezTo>
                  <a:cubicBezTo>
                    <a:pt x="1270" y="12065"/>
                    <a:pt x="1992" y="14963"/>
                    <a:pt x="3810" y="17145"/>
                  </a:cubicBezTo>
                  <a:cubicBezTo>
                    <a:pt x="5276" y="18904"/>
                    <a:pt x="7737" y="19525"/>
                    <a:pt x="9525" y="20955"/>
                  </a:cubicBezTo>
                  <a:cubicBezTo>
                    <a:pt x="10927" y="22077"/>
                    <a:pt x="5397" y="21907"/>
                    <a:pt x="5715" y="22860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0" name="Freeform 178"/>
            <p:cNvSpPr>
              <a:spLocks/>
            </p:cNvSpPr>
            <p:nvPr/>
          </p:nvSpPr>
          <p:spPr bwMode="auto">
            <a:xfrm>
              <a:off x="2887866" y="4094436"/>
              <a:ext cx="53981" cy="5236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21" name="Freeform 178"/>
            <p:cNvSpPr>
              <a:spLocks/>
            </p:cNvSpPr>
            <p:nvPr/>
          </p:nvSpPr>
          <p:spPr bwMode="auto">
            <a:xfrm rot="14553683">
              <a:off x="3099840" y="4044434"/>
              <a:ext cx="66645" cy="6509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222" name="Gruppo 900"/>
          <p:cNvGrpSpPr>
            <a:grpSpLocks/>
          </p:cNvGrpSpPr>
          <p:nvPr userDrawn="1"/>
        </p:nvGrpSpPr>
        <p:grpSpPr bwMode="auto">
          <a:xfrm>
            <a:off x="2814638" y="5086350"/>
            <a:ext cx="2484437" cy="1746250"/>
            <a:chOff x="2814955" y="5086742"/>
            <a:chExt cx="2484196" cy="1746391"/>
          </a:xfrm>
          <a:solidFill>
            <a:srgbClr val="FF3399"/>
          </a:solidFill>
        </p:grpSpPr>
        <p:sp>
          <p:nvSpPr>
            <p:cNvPr id="223" name="Figura a mano libera 222"/>
            <p:cNvSpPr/>
            <p:nvPr/>
          </p:nvSpPr>
          <p:spPr>
            <a:xfrm>
              <a:off x="4332458" y="5086742"/>
              <a:ext cx="126988" cy="141299"/>
            </a:xfrm>
            <a:custGeom>
              <a:avLst/>
              <a:gdLst>
                <a:gd name="connsiteX0" fmla="*/ 112924 w 354525"/>
                <a:gd name="connsiteY0" fmla="*/ 5080 h 349836"/>
                <a:gd name="connsiteX1" fmla="*/ 100224 w 354525"/>
                <a:gd name="connsiteY1" fmla="*/ 33020 h 349836"/>
                <a:gd name="connsiteX2" fmla="*/ 97684 w 354525"/>
                <a:gd name="connsiteY2" fmla="*/ 45720 h 349836"/>
                <a:gd name="connsiteX3" fmla="*/ 95144 w 354525"/>
                <a:gd name="connsiteY3" fmla="*/ 55880 h 349836"/>
                <a:gd name="connsiteX4" fmla="*/ 79904 w 354525"/>
                <a:gd name="connsiteY4" fmla="*/ 60960 h 349836"/>
                <a:gd name="connsiteX5" fmla="*/ 49424 w 354525"/>
                <a:gd name="connsiteY5" fmla="*/ 66040 h 349836"/>
                <a:gd name="connsiteX6" fmla="*/ 41804 w 354525"/>
                <a:gd name="connsiteY6" fmla="*/ 68580 h 349836"/>
                <a:gd name="connsiteX7" fmla="*/ 31644 w 354525"/>
                <a:gd name="connsiteY7" fmla="*/ 71120 h 349836"/>
                <a:gd name="connsiteX8" fmla="*/ 26564 w 354525"/>
                <a:gd name="connsiteY8" fmla="*/ 78740 h 349836"/>
                <a:gd name="connsiteX9" fmla="*/ 24024 w 354525"/>
                <a:gd name="connsiteY9" fmla="*/ 96520 h 349836"/>
                <a:gd name="connsiteX10" fmla="*/ 21484 w 354525"/>
                <a:gd name="connsiteY10" fmla="*/ 104140 h 349836"/>
                <a:gd name="connsiteX11" fmla="*/ 13864 w 354525"/>
                <a:gd name="connsiteY11" fmla="*/ 106680 h 349836"/>
                <a:gd name="connsiteX12" fmla="*/ 6244 w 354525"/>
                <a:gd name="connsiteY12" fmla="*/ 111760 h 349836"/>
                <a:gd name="connsiteX13" fmla="*/ 1164 w 354525"/>
                <a:gd name="connsiteY13" fmla="*/ 119380 h 349836"/>
                <a:gd name="connsiteX14" fmla="*/ 11324 w 354525"/>
                <a:gd name="connsiteY14" fmla="*/ 165100 h 349836"/>
                <a:gd name="connsiteX15" fmla="*/ 21484 w 354525"/>
                <a:gd name="connsiteY15" fmla="*/ 180340 h 349836"/>
                <a:gd name="connsiteX16" fmla="*/ 36724 w 354525"/>
                <a:gd name="connsiteY16" fmla="*/ 187960 h 349836"/>
                <a:gd name="connsiteX17" fmla="*/ 41804 w 354525"/>
                <a:gd name="connsiteY17" fmla="*/ 195580 h 349836"/>
                <a:gd name="connsiteX18" fmla="*/ 49424 w 354525"/>
                <a:gd name="connsiteY18" fmla="*/ 203200 h 349836"/>
                <a:gd name="connsiteX19" fmla="*/ 54504 w 354525"/>
                <a:gd name="connsiteY19" fmla="*/ 213360 h 349836"/>
                <a:gd name="connsiteX20" fmla="*/ 62124 w 354525"/>
                <a:gd name="connsiteY20" fmla="*/ 220980 h 349836"/>
                <a:gd name="connsiteX21" fmla="*/ 72284 w 354525"/>
                <a:gd name="connsiteY21" fmla="*/ 236220 h 349836"/>
                <a:gd name="connsiteX22" fmla="*/ 79904 w 354525"/>
                <a:gd name="connsiteY22" fmla="*/ 243840 h 349836"/>
                <a:gd name="connsiteX23" fmla="*/ 84984 w 354525"/>
                <a:gd name="connsiteY23" fmla="*/ 254000 h 349836"/>
                <a:gd name="connsiteX24" fmla="*/ 100224 w 354525"/>
                <a:gd name="connsiteY24" fmla="*/ 276860 h 349836"/>
                <a:gd name="connsiteX25" fmla="*/ 105304 w 354525"/>
                <a:gd name="connsiteY25" fmla="*/ 284480 h 349836"/>
                <a:gd name="connsiteX26" fmla="*/ 112924 w 354525"/>
                <a:gd name="connsiteY26" fmla="*/ 292100 h 349836"/>
                <a:gd name="connsiteX27" fmla="*/ 118004 w 354525"/>
                <a:gd name="connsiteY27" fmla="*/ 299720 h 349836"/>
                <a:gd name="connsiteX28" fmla="*/ 125624 w 354525"/>
                <a:gd name="connsiteY28" fmla="*/ 307340 h 349836"/>
                <a:gd name="connsiteX29" fmla="*/ 130704 w 354525"/>
                <a:gd name="connsiteY29" fmla="*/ 317500 h 349836"/>
                <a:gd name="connsiteX30" fmla="*/ 145944 w 354525"/>
                <a:gd name="connsiteY30" fmla="*/ 325120 h 349836"/>
                <a:gd name="connsiteX31" fmla="*/ 158644 w 354525"/>
                <a:gd name="connsiteY31" fmla="*/ 335280 h 349836"/>
                <a:gd name="connsiteX32" fmla="*/ 181504 w 354525"/>
                <a:gd name="connsiteY32" fmla="*/ 347980 h 349836"/>
                <a:gd name="connsiteX33" fmla="*/ 186584 w 354525"/>
                <a:gd name="connsiteY33" fmla="*/ 340360 h 349836"/>
                <a:gd name="connsiteX34" fmla="*/ 189124 w 354525"/>
                <a:gd name="connsiteY34" fmla="*/ 327660 h 349836"/>
                <a:gd name="connsiteX35" fmla="*/ 191664 w 354525"/>
                <a:gd name="connsiteY35" fmla="*/ 320040 h 349836"/>
                <a:gd name="connsiteX36" fmla="*/ 214524 w 354525"/>
                <a:gd name="connsiteY36" fmla="*/ 307340 h 349836"/>
                <a:gd name="connsiteX37" fmla="*/ 227224 w 354525"/>
                <a:gd name="connsiteY37" fmla="*/ 304800 h 349836"/>
                <a:gd name="connsiteX38" fmla="*/ 232304 w 354525"/>
                <a:gd name="connsiteY38" fmla="*/ 294640 h 349836"/>
                <a:gd name="connsiteX39" fmla="*/ 237384 w 354525"/>
                <a:gd name="connsiteY39" fmla="*/ 271780 h 349836"/>
                <a:gd name="connsiteX40" fmla="*/ 242464 w 354525"/>
                <a:gd name="connsiteY40" fmla="*/ 256540 h 349836"/>
                <a:gd name="connsiteX41" fmla="*/ 245004 w 354525"/>
                <a:gd name="connsiteY41" fmla="*/ 248920 h 349836"/>
                <a:gd name="connsiteX42" fmla="*/ 260244 w 354525"/>
                <a:gd name="connsiteY42" fmla="*/ 241300 h 349836"/>
                <a:gd name="connsiteX43" fmla="*/ 275484 w 354525"/>
                <a:gd name="connsiteY43" fmla="*/ 243840 h 349836"/>
                <a:gd name="connsiteX44" fmla="*/ 290724 w 354525"/>
                <a:gd name="connsiteY44" fmla="*/ 256540 h 349836"/>
                <a:gd name="connsiteX45" fmla="*/ 295804 w 354525"/>
                <a:gd name="connsiteY45" fmla="*/ 264160 h 349836"/>
                <a:gd name="connsiteX46" fmla="*/ 303424 w 354525"/>
                <a:gd name="connsiteY46" fmla="*/ 269240 h 349836"/>
                <a:gd name="connsiteX47" fmla="*/ 316124 w 354525"/>
                <a:gd name="connsiteY47" fmla="*/ 281940 h 349836"/>
                <a:gd name="connsiteX48" fmla="*/ 331364 w 354525"/>
                <a:gd name="connsiteY48" fmla="*/ 287020 h 349836"/>
                <a:gd name="connsiteX49" fmla="*/ 351684 w 354525"/>
                <a:gd name="connsiteY49" fmla="*/ 284480 h 349836"/>
                <a:gd name="connsiteX50" fmla="*/ 349144 w 354525"/>
                <a:gd name="connsiteY50" fmla="*/ 274320 h 349836"/>
                <a:gd name="connsiteX51" fmla="*/ 338984 w 354525"/>
                <a:gd name="connsiteY51" fmla="*/ 259080 h 349836"/>
                <a:gd name="connsiteX52" fmla="*/ 331364 w 354525"/>
                <a:gd name="connsiteY52" fmla="*/ 233680 h 349836"/>
                <a:gd name="connsiteX53" fmla="*/ 328824 w 354525"/>
                <a:gd name="connsiteY53" fmla="*/ 215900 h 349836"/>
                <a:gd name="connsiteX54" fmla="*/ 331364 w 354525"/>
                <a:gd name="connsiteY54" fmla="*/ 200660 h 349836"/>
                <a:gd name="connsiteX55" fmla="*/ 326284 w 354525"/>
                <a:gd name="connsiteY55" fmla="*/ 157480 h 349836"/>
                <a:gd name="connsiteX56" fmla="*/ 323744 w 354525"/>
                <a:gd name="connsiteY56" fmla="*/ 104140 h 349836"/>
                <a:gd name="connsiteX57" fmla="*/ 321204 w 354525"/>
                <a:gd name="connsiteY57" fmla="*/ 96520 h 349836"/>
                <a:gd name="connsiteX58" fmla="*/ 313584 w 354525"/>
                <a:gd name="connsiteY58" fmla="*/ 88900 h 349836"/>
                <a:gd name="connsiteX59" fmla="*/ 298344 w 354525"/>
                <a:gd name="connsiteY59" fmla="*/ 81280 h 349836"/>
                <a:gd name="connsiteX60" fmla="*/ 285644 w 354525"/>
                <a:gd name="connsiteY60" fmla="*/ 78740 h 349836"/>
                <a:gd name="connsiteX61" fmla="*/ 270404 w 354525"/>
                <a:gd name="connsiteY61" fmla="*/ 73660 h 349836"/>
                <a:gd name="connsiteX62" fmla="*/ 252624 w 354525"/>
                <a:gd name="connsiteY62" fmla="*/ 55880 h 349836"/>
                <a:gd name="connsiteX63" fmla="*/ 237384 w 354525"/>
                <a:gd name="connsiteY63" fmla="*/ 48260 h 349836"/>
                <a:gd name="connsiteX64" fmla="*/ 214524 w 354525"/>
                <a:gd name="connsiteY64" fmla="*/ 30480 h 349836"/>
                <a:gd name="connsiteX65" fmla="*/ 206904 w 354525"/>
                <a:gd name="connsiteY65" fmla="*/ 25400 h 349836"/>
                <a:gd name="connsiteX66" fmla="*/ 181504 w 354525"/>
                <a:gd name="connsiteY66" fmla="*/ 20320 h 349836"/>
                <a:gd name="connsiteX67" fmla="*/ 163724 w 354525"/>
                <a:gd name="connsiteY67" fmla="*/ 12700 h 349836"/>
                <a:gd name="connsiteX68" fmla="*/ 143404 w 354525"/>
                <a:gd name="connsiteY68" fmla="*/ 2540 h 349836"/>
                <a:gd name="connsiteX69" fmla="*/ 135784 w 354525"/>
                <a:gd name="connsiteY69" fmla="*/ 0 h 349836"/>
                <a:gd name="connsiteX70" fmla="*/ 112924 w 354525"/>
                <a:gd name="connsiteY70" fmla="*/ 5080 h 34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54525" h="349836">
                  <a:moveTo>
                    <a:pt x="112924" y="5080"/>
                  </a:moveTo>
                  <a:cubicBezTo>
                    <a:pt x="101133" y="16871"/>
                    <a:pt x="104687" y="10703"/>
                    <a:pt x="100224" y="33020"/>
                  </a:cubicBezTo>
                  <a:cubicBezTo>
                    <a:pt x="99377" y="37253"/>
                    <a:pt x="98621" y="41506"/>
                    <a:pt x="97684" y="45720"/>
                  </a:cubicBezTo>
                  <a:cubicBezTo>
                    <a:pt x="96927" y="49128"/>
                    <a:pt x="97794" y="53608"/>
                    <a:pt x="95144" y="55880"/>
                  </a:cubicBezTo>
                  <a:cubicBezTo>
                    <a:pt x="91078" y="59365"/>
                    <a:pt x="85099" y="59661"/>
                    <a:pt x="79904" y="60960"/>
                  </a:cubicBezTo>
                  <a:cubicBezTo>
                    <a:pt x="63122" y="65156"/>
                    <a:pt x="73208" y="63067"/>
                    <a:pt x="49424" y="66040"/>
                  </a:cubicBezTo>
                  <a:cubicBezTo>
                    <a:pt x="46884" y="66887"/>
                    <a:pt x="44378" y="67844"/>
                    <a:pt x="41804" y="68580"/>
                  </a:cubicBezTo>
                  <a:cubicBezTo>
                    <a:pt x="38447" y="69539"/>
                    <a:pt x="34549" y="69184"/>
                    <a:pt x="31644" y="71120"/>
                  </a:cubicBezTo>
                  <a:cubicBezTo>
                    <a:pt x="29104" y="72813"/>
                    <a:pt x="28257" y="76200"/>
                    <a:pt x="26564" y="78740"/>
                  </a:cubicBezTo>
                  <a:cubicBezTo>
                    <a:pt x="25717" y="84667"/>
                    <a:pt x="25198" y="90649"/>
                    <a:pt x="24024" y="96520"/>
                  </a:cubicBezTo>
                  <a:cubicBezTo>
                    <a:pt x="23499" y="99145"/>
                    <a:pt x="23377" y="102247"/>
                    <a:pt x="21484" y="104140"/>
                  </a:cubicBezTo>
                  <a:cubicBezTo>
                    <a:pt x="19591" y="106033"/>
                    <a:pt x="16259" y="105483"/>
                    <a:pt x="13864" y="106680"/>
                  </a:cubicBezTo>
                  <a:cubicBezTo>
                    <a:pt x="11134" y="108045"/>
                    <a:pt x="8784" y="110067"/>
                    <a:pt x="6244" y="111760"/>
                  </a:cubicBezTo>
                  <a:cubicBezTo>
                    <a:pt x="4551" y="114300"/>
                    <a:pt x="1381" y="116335"/>
                    <a:pt x="1164" y="119380"/>
                  </a:cubicBezTo>
                  <a:cubicBezTo>
                    <a:pt x="0" y="135675"/>
                    <a:pt x="3044" y="151300"/>
                    <a:pt x="11324" y="165100"/>
                  </a:cubicBezTo>
                  <a:cubicBezTo>
                    <a:pt x="14465" y="170335"/>
                    <a:pt x="16404" y="176953"/>
                    <a:pt x="21484" y="180340"/>
                  </a:cubicBezTo>
                  <a:cubicBezTo>
                    <a:pt x="31332" y="186905"/>
                    <a:pt x="26208" y="184455"/>
                    <a:pt x="36724" y="187960"/>
                  </a:cubicBezTo>
                  <a:cubicBezTo>
                    <a:pt x="38417" y="190500"/>
                    <a:pt x="39850" y="193235"/>
                    <a:pt x="41804" y="195580"/>
                  </a:cubicBezTo>
                  <a:cubicBezTo>
                    <a:pt x="44104" y="198340"/>
                    <a:pt x="47336" y="200277"/>
                    <a:pt x="49424" y="203200"/>
                  </a:cubicBezTo>
                  <a:cubicBezTo>
                    <a:pt x="51625" y="206281"/>
                    <a:pt x="52303" y="210279"/>
                    <a:pt x="54504" y="213360"/>
                  </a:cubicBezTo>
                  <a:cubicBezTo>
                    <a:pt x="56592" y="216283"/>
                    <a:pt x="59919" y="218145"/>
                    <a:pt x="62124" y="220980"/>
                  </a:cubicBezTo>
                  <a:cubicBezTo>
                    <a:pt x="65872" y="225799"/>
                    <a:pt x="67967" y="231903"/>
                    <a:pt x="72284" y="236220"/>
                  </a:cubicBezTo>
                  <a:cubicBezTo>
                    <a:pt x="74824" y="238760"/>
                    <a:pt x="77816" y="240917"/>
                    <a:pt x="79904" y="243840"/>
                  </a:cubicBezTo>
                  <a:cubicBezTo>
                    <a:pt x="82105" y="246921"/>
                    <a:pt x="83036" y="250753"/>
                    <a:pt x="84984" y="254000"/>
                  </a:cubicBezTo>
                  <a:lnTo>
                    <a:pt x="100224" y="276860"/>
                  </a:lnTo>
                  <a:cubicBezTo>
                    <a:pt x="101917" y="279400"/>
                    <a:pt x="103145" y="282321"/>
                    <a:pt x="105304" y="284480"/>
                  </a:cubicBezTo>
                  <a:cubicBezTo>
                    <a:pt x="107844" y="287020"/>
                    <a:pt x="110624" y="289340"/>
                    <a:pt x="112924" y="292100"/>
                  </a:cubicBezTo>
                  <a:cubicBezTo>
                    <a:pt x="114878" y="294445"/>
                    <a:pt x="116050" y="297375"/>
                    <a:pt x="118004" y="299720"/>
                  </a:cubicBezTo>
                  <a:cubicBezTo>
                    <a:pt x="120304" y="302480"/>
                    <a:pt x="123536" y="304417"/>
                    <a:pt x="125624" y="307340"/>
                  </a:cubicBezTo>
                  <a:cubicBezTo>
                    <a:pt x="127825" y="310421"/>
                    <a:pt x="128280" y="314591"/>
                    <a:pt x="130704" y="317500"/>
                  </a:cubicBezTo>
                  <a:cubicBezTo>
                    <a:pt x="134492" y="322045"/>
                    <a:pt x="140743" y="323386"/>
                    <a:pt x="145944" y="325120"/>
                  </a:cubicBezTo>
                  <a:cubicBezTo>
                    <a:pt x="155330" y="339200"/>
                    <a:pt x="145654" y="328063"/>
                    <a:pt x="158644" y="335280"/>
                  </a:cubicBezTo>
                  <a:cubicBezTo>
                    <a:pt x="184846" y="349836"/>
                    <a:pt x="164262" y="342233"/>
                    <a:pt x="181504" y="347980"/>
                  </a:cubicBezTo>
                  <a:cubicBezTo>
                    <a:pt x="183197" y="345440"/>
                    <a:pt x="185512" y="343218"/>
                    <a:pt x="186584" y="340360"/>
                  </a:cubicBezTo>
                  <a:cubicBezTo>
                    <a:pt x="188100" y="336318"/>
                    <a:pt x="188077" y="331848"/>
                    <a:pt x="189124" y="327660"/>
                  </a:cubicBezTo>
                  <a:cubicBezTo>
                    <a:pt x="189773" y="325063"/>
                    <a:pt x="189771" y="321933"/>
                    <a:pt x="191664" y="320040"/>
                  </a:cubicBezTo>
                  <a:cubicBezTo>
                    <a:pt x="197970" y="313734"/>
                    <a:pt x="206007" y="309469"/>
                    <a:pt x="214524" y="307340"/>
                  </a:cubicBezTo>
                  <a:cubicBezTo>
                    <a:pt x="218712" y="306293"/>
                    <a:pt x="222991" y="305647"/>
                    <a:pt x="227224" y="304800"/>
                  </a:cubicBezTo>
                  <a:cubicBezTo>
                    <a:pt x="228917" y="301413"/>
                    <a:pt x="230975" y="298185"/>
                    <a:pt x="232304" y="294640"/>
                  </a:cubicBezTo>
                  <a:cubicBezTo>
                    <a:pt x="234585" y="288558"/>
                    <a:pt x="235775" y="277681"/>
                    <a:pt x="237384" y="271780"/>
                  </a:cubicBezTo>
                  <a:cubicBezTo>
                    <a:pt x="238793" y="266614"/>
                    <a:pt x="240771" y="261620"/>
                    <a:pt x="242464" y="256540"/>
                  </a:cubicBezTo>
                  <a:cubicBezTo>
                    <a:pt x="243311" y="254000"/>
                    <a:pt x="242776" y="250405"/>
                    <a:pt x="245004" y="248920"/>
                  </a:cubicBezTo>
                  <a:cubicBezTo>
                    <a:pt x="254852" y="242355"/>
                    <a:pt x="249728" y="244805"/>
                    <a:pt x="260244" y="241300"/>
                  </a:cubicBezTo>
                  <a:cubicBezTo>
                    <a:pt x="265324" y="242147"/>
                    <a:pt x="270598" y="242211"/>
                    <a:pt x="275484" y="243840"/>
                  </a:cubicBezTo>
                  <a:cubicBezTo>
                    <a:pt x="280095" y="245377"/>
                    <a:pt x="288003" y="253275"/>
                    <a:pt x="290724" y="256540"/>
                  </a:cubicBezTo>
                  <a:cubicBezTo>
                    <a:pt x="292678" y="258885"/>
                    <a:pt x="293645" y="262001"/>
                    <a:pt x="295804" y="264160"/>
                  </a:cubicBezTo>
                  <a:cubicBezTo>
                    <a:pt x="297963" y="266319"/>
                    <a:pt x="300884" y="267547"/>
                    <a:pt x="303424" y="269240"/>
                  </a:cubicBezTo>
                  <a:cubicBezTo>
                    <a:pt x="308058" y="276192"/>
                    <a:pt x="308103" y="278375"/>
                    <a:pt x="316124" y="281940"/>
                  </a:cubicBezTo>
                  <a:cubicBezTo>
                    <a:pt x="321017" y="284115"/>
                    <a:pt x="331364" y="287020"/>
                    <a:pt x="331364" y="287020"/>
                  </a:cubicBezTo>
                  <a:cubicBezTo>
                    <a:pt x="338137" y="286173"/>
                    <a:pt x="346129" y="288448"/>
                    <a:pt x="351684" y="284480"/>
                  </a:cubicBezTo>
                  <a:cubicBezTo>
                    <a:pt x="354525" y="282451"/>
                    <a:pt x="350705" y="277442"/>
                    <a:pt x="349144" y="274320"/>
                  </a:cubicBezTo>
                  <a:cubicBezTo>
                    <a:pt x="346414" y="268859"/>
                    <a:pt x="340915" y="264872"/>
                    <a:pt x="338984" y="259080"/>
                  </a:cubicBezTo>
                  <a:cubicBezTo>
                    <a:pt x="336333" y="251127"/>
                    <a:pt x="332899" y="242125"/>
                    <a:pt x="331364" y="233680"/>
                  </a:cubicBezTo>
                  <a:cubicBezTo>
                    <a:pt x="330293" y="227790"/>
                    <a:pt x="329671" y="221827"/>
                    <a:pt x="328824" y="215900"/>
                  </a:cubicBezTo>
                  <a:cubicBezTo>
                    <a:pt x="329671" y="210820"/>
                    <a:pt x="331364" y="205810"/>
                    <a:pt x="331364" y="200660"/>
                  </a:cubicBezTo>
                  <a:cubicBezTo>
                    <a:pt x="331364" y="170622"/>
                    <a:pt x="331967" y="174528"/>
                    <a:pt x="326284" y="157480"/>
                  </a:cubicBezTo>
                  <a:cubicBezTo>
                    <a:pt x="325437" y="139700"/>
                    <a:pt x="325222" y="121879"/>
                    <a:pt x="323744" y="104140"/>
                  </a:cubicBezTo>
                  <a:cubicBezTo>
                    <a:pt x="323522" y="101472"/>
                    <a:pt x="322689" y="98748"/>
                    <a:pt x="321204" y="96520"/>
                  </a:cubicBezTo>
                  <a:cubicBezTo>
                    <a:pt x="319211" y="93531"/>
                    <a:pt x="316344" y="91200"/>
                    <a:pt x="313584" y="88900"/>
                  </a:cubicBezTo>
                  <a:cubicBezTo>
                    <a:pt x="308263" y="84466"/>
                    <a:pt x="304890" y="82917"/>
                    <a:pt x="298344" y="81280"/>
                  </a:cubicBezTo>
                  <a:cubicBezTo>
                    <a:pt x="294156" y="80233"/>
                    <a:pt x="289809" y="79876"/>
                    <a:pt x="285644" y="78740"/>
                  </a:cubicBezTo>
                  <a:cubicBezTo>
                    <a:pt x="280478" y="77331"/>
                    <a:pt x="270404" y="73660"/>
                    <a:pt x="270404" y="73660"/>
                  </a:cubicBezTo>
                  <a:cubicBezTo>
                    <a:pt x="264477" y="67733"/>
                    <a:pt x="260575" y="58530"/>
                    <a:pt x="252624" y="55880"/>
                  </a:cubicBezTo>
                  <a:cubicBezTo>
                    <a:pt x="244987" y="53334"/>
                    <a:pt x="243949" y="53731"/>
                    <a:pt x="237384" y="48260"/>
                  </a:cubicBezTo>
                  <a:cubicBezTo>
                    <a:pt x="213510" y="28365"/>
                    <a:pt x="253042" y="56159"/>
                    <a:pt x="214524" y="30480"/>
                  </a:cubicBezTo>
                  <a:cubicBezTo>
                    <a:pt x="211984" y="28787"/>
                    <a:pt x="209915" y="25902"/>
                    <a:pt x="206904" y="25400"/>
                  </a:cubicBezTo>
                  <a:cubicBezTo>
                    <a:pt x="188221" y="22286"/>
                    <a:pt x="196660" y="24109"/>
                    <a:pt x="181504" y="20320"/>
                  </a:cubicBezTo>
                  <a:cubicBezTo>
                    <a:pt x="163330" y="8204"/>
                    <a:pt x="185593" y="21812"/>
                    <a:pt x="163724" y="12700"/>
                  </a:cubicBezTo>
                  <a:cubicBezTo>
                    <a:pt x="156734" y="9787"/>
                    <a:pt x="150588" y="4935"/>
                    <a:pt x="143404" y="2540"/>
                  </a:cubicBezTo>
                  <a:lnTo>
                    <a:pt x="135784" y="0"/>
                  </a:lnTo>
                  <a:lnTo>
                    <a:pt x="112924" y="508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4" name="Figura a mano libera 223"/>
            <p:cNvSpPr/>
            <p:nvPr/>
          </p:nvSpPr>
          <p:spPr>
            <a:xfrm>
              <a:off x="4657863" y="5728144"/>
              <a:ext cx="193656" cy="161938"/>
            </a:xfrm>
            <a:custGeom>
              <a:avLst/>
              <a:gdLst>
                <a:gd name="connsiteX0" fmla="*/ 253415 w 540435"/>
                <a:gd name="connsiteY0" fmla="*/ 86360 h 400459"/>
                <a:gd name="connsiteX1" fmla="*/ 261035 w 540435"/>
                <a:gd name="connsiteY1" fmla="*/ 83820 h 400459"/>
                <a:gd name="connsiteX2" fmla="*/ 266115 w 540435"/>
                <a:gd name="connsiteY2" fmla="*/ 76200 h 400459"/>
                <a:gd name="connsiteX3" fmla="*/ 273735 w 540435"/>
                <a:gd name="connsiteY3" fmla="*/ 68580 h 400459"/>
                <a:gd name="connsiteX4" fmla="*/ 286435 w 540435"/>
                <a:gd name="connsiteY4" fmla="*/ 53340 h 400459"/>
                <a:gd name="connsiteX5" fmla="*/ 294055 w 540435"/>
                <a:gd name="connsiteY5" fmla="*/ 50800 h 400459"/>
                <a:gd name="connsiteX6" fmla="*/ 309295 w 540435"/>
                <a:gd name="connsiteY6" fmla="*/ 40640 h 400459"/>
                <a:gd name="connsiteX7" fmla="*/ 316915 w 540435"/>
                <a:gd name="connsiteY7" fmla="*/ 33020 h 400459"/>
                <a:gd name="connsiteX8" fmla="*/ 324535 w 540435"/>
                <a:gd name="connsiteY8" fmla="*/ 27940 h 400459"/>
                <a:gd name="connsiteX9" fmla="*/ 347395 w 540435"/>
                <a:gd name="connsiteY9" fmla="*/ 22860 h 400459"/>
                <a:gd name="connsiteX10" fmla="*/ 370255 w 540435"/>
                <a:gd name="connsiteY10" fmla="*/ 33020 h 400459"/>
                <a:gd name="connsiteX11" fmla="*/ 372795 w 540435"/>
                <a:gd name="connsiteY11" fmla="*/ 40640 h 400459"/>
                <a:gd name="connsiteX12" fmla="*/ 370255 w 540435"/>
                <a:gd name="connsiteY12" fmla="*/ 55880 h 400459"/>
                <a:gd name="connsiteX13" fmla="*/ 365175 w 540435"/>
                <a:gd name="connsiteY13" fmla="*/ 63500 h 400459"/>
                <a:gd name="connsiteX14" fmla="*/ 349935 w 540435"/>
                <a:gd name="connsiteY14" fmla="*/ 73660 h 400459"/>
                <a:gd name="connsiteX15" fmla="*/ 332155 w 540435"/>
                <a:gd name="connsiteY15" fmla="*/ 88900 h 400459"/>
                <a:gd name="connsiteX16" fmla="*/ 329615 w 540435"/>
                <a:gd name="connsiteY16" fmla="*/ 124460 h 400459"/>
                <a:gd name="connsiteX17" fmla="*/ 337235 w 540435"/>
                <a:gd name="connsiteY17" fmla="*/ 129540 h 400459"/>
                <a:gd name="connsiteX18" fmla="*/ 352475 w 540435"/>
                <a:gd name="connsiteY18" fmla="*/ 134620 h 400459"/>
                <a:gd name="connsiteX19" fmla="*/ 360095 w 540435"/>
                <a:gd name="connsiteY19" fmla="*/ 137160 h 400459"/>
                <a:gd name="connsiteX20" fmla="*/ 400735 w 540435"/>
                <a:gd name="connsiteY20" fmla="*/ 134620 h 400459"/>
                <a:gd name="connsiteX21" fmla="*/ 408355 w 540435"/>
                <a:gd name="connsiteY21" fmla="*/ 132080 h 400459"/>
                <a:gd name="connsiteX22" fmla="*/ 423595 w 540435"/>
                <a:gd name="connsiteY22" fmla="*/ 129540 h 400459"/>
                <a:gd name="connsiteX23" fmla="*/ 433755 w 540435"/>
                <a:gd name="connsiteY23" fmla="*/ 106680 h 400459"/>
                <a:gd name="connsiteX24" fmla="*/ 443915 w 540435"/>
                <a:gd name="connsiteY24" fmla="*/ 104140 h 400459"/>
                <a:gd name="connsiteX25" fmla="*/ 464235 w 540435"/>
                <a:gd name="connsiteY25" fmla="*/ 93980 h 400459"/>
                <a:gd name="connsiteX26" fmla="*/ 479475 w 540435"/>
                <a:gd name="connsiteY26" fmla="*/ 88900 h 400459"/>
                <a:gd name="connsiteX27" fmla="*/ 487095 w 540435"/>
                <a:gd name="connsiteY27" fmla="*/ 83820 h 400459"/>
                <a:gd name="connsiteX28" fmla="*/ 502335 w 540435"/>
                <a:gd name="connsiteY28" fmla="*/ 78740 h 400459"/>
                <a:gd name="connsiteX29" fmla="*/ 507415 w 540435"/>
                <a:gd name="connsiteY29" fmla="*/ 71120 h 400459"/>
                <a:gd name="connsiteX30" fmla="*/ 532815 w 540435"/>
                <a:gd name="connsiteY30" fmla="*/ 71120 h 400459"/>
                <a:gd name="connsiteX31" fmla="*/ 537895 w 540435"/>
                <a:gd name="connsiteY31" fmla="*/ 86360 h 400459"/>
                <a:gd name="connsiteX32" fmla="*/ 530275 w 540435"/>
                <a:gd name="connsiteY32" fmla="*/ 106680 h 400459"/>
                <a:gd name="connsiteX33" fmla="*/ 525195 w 540435"/>
                <a:gd name="connsiteY33" fmla="*/ 121920 h 400459"/>
                <a:gd name="connsiteX34" fmla="*/ 522655 w 540435"/>
                <a:gd name="connsiteY34" fmla="*/ 129540 h 400459"/>
                <a:gd name="connsiteX35" fmla="*/ 520115 w 540435"/>
                <a:gd name="connsiteY35" fmla="*/ 137160 h 400459"/>
                <a:gd name="connsiteX36" fmla="*/ 525195 w 540435"/>
                <a:gd name="connsiteY36" fmla="*/ 160020 h 400459"/>
                <a:gd name="connsiteX37" fmla="*/ 520115 w 540435"/>
                <a:gd name="connsiteY37" fmla="*/ 175260 h 400459"/>
                <a:gd name="connsiteX38" fmla="*/ 525195 w 540435"/>
                <a:gd name="connsiteY38" fmla="*/ 208280 h 400459"/>
                <a:gd name="connsiteX39" fmla="*/ 537895 w 540435"/>
                <a:gd name="connsiteY39" fmla="*/ 223520 h 400459"/>
                <a:gd name="connsiteX40" fmla="*/ 540435 w 540435"/>
                <a:gd name="connsiteY40" fmla="*/ 231140 h 400459"/>
                <a:gd name="connsiteX41" fmla="*/ 537895 w 540435"/>
                <a:gd name="connsiteY41" fmla="*/ 248920 h 400459"/>
                <a:gd name="connsiteX42" fmla="*/ 527735 w 540435"/>
                <a:gd name="connsiteY42" fmla="*/ 271780 h 400459"/>
                <a:gd name="connsiteX43" fmla="*/ 520115 w 540435"/>
                <a:gd name="connsiteY43" fmla="*/ 276860 h 400459"/>
                <a:gd name="connsiteX44" fmla="*/ 487095 w 540435"/>
                <a:gd name="connsiteY44" fmla="*/ 274320 h 400459"/>
                <a:gd name="connsiteX45" fmla="*/ 471855 w 540435"/>
                <a:gd name="connsiteY45" fmla="*/ 269240 h 400459"/>
                <a:gd name="connsiteX46" fmla="*/ 461695 w 540435"/>
                <a:gd name="connsiteY46" fmla="*/ 266700 h 400459"/>
                <a:gd name="connsiteX47" fmla="*/ 438835 w 540435"/>
                <a:gd name="connsiteY47" fmla="*/ 276860 h 400459"/>
                <a:gd name="connsiteX48" fmla="*/ 441375 w 540435"/>
                <a:gd name="connsiteY48" fmla="*/ 284480 h 400459"/>
                <a:gd name="connsiteX49" fmla="*/ 448995 w 540435"/>
                <a:gd name="connsiteY49" fmla="*/ 292100 h 400459"/>
                <a:gd name="connsiteX50" fmla="*/ 476935 w 540435"/>
                <a:gd name="connsiteY50" fmla="*/ 299720 h 400459"/>
                <a:gd name="connsiteX51" fmla="*/ 484555 w 540435"/>
                <a:gd name="connsiteY51" fmla="*/ 302260 h 400459"/>
                <a:gd name="connsiteX52" fmla="*/ 499795 w 540435"/>
                <a:gd name="connsiteY52" fmla="*/ 314960 h 400459"/>
                <a:gd name="connsiteX53" fmla="*/ 502335 w 540435"/>
                <a:gd name="connsiteY53" fmla="*/ 322580 h 400459"/>
                <a:gd name="connsiteX54" fmla="*/ 515035 w 540435"/>
                <a:gd name="connsiteY54" fmla="*/ 340360 h 400459"/>
                <a:gd name="connsiteX55" fmla="*/ 517575 w 540435"/>
                <a:gd name="connsiteY55" fmla="*/ 347980 h 400459"/>
                <a:gd name="connsiteX56" fmla="*/ 512495 w 540435"/>
                <a:gd name="connsiteY56" fmla="*/ 363220 h 400459"/>
                <a:gd name="connsiteX57" fmla="*/ 497255 w 540435"/>
                <a:gd name="connsiteY57" fmla="*/ 370840 h 400459"/>
                <a:gd name="connsiteX58" fmla="*/ 489635 w 540435"/>
                <a:gd name="connsiteY58" fmla="*/ 375920 h 400459"/>
                <a:gd name="connsiteX59" fmla="*/ 479475 w 540435"/>
                <a:gd name="connsiteY59" fmla="*/ 378460 h 400459"/>
                <a:gd name="connsiteX60" fmla="*/ 436295 w 540435"/>
                <a:gd name="connsiteY60" fmla="*/ 383540 h 400459"/>
                <a:gd name="connsiteX61" fmla="*/ 413435 w 540435"/>
                <a:gd name="connsiteY61" fmla="*/ 381000 h 400459"/>
                <a:gd name="connsiteX62" fmla="*/ 398195 w 540435"/>
                <a:gd name="connsiteY62" fmla="*/ 368300 h 400459"/>
                <a:gd name="connsiteX63" fmla="*/ 390575 w 540435"/>
                <a:gd name="connsiteY63" fmla="*/ 363220 h 400459"/>
                <a:gd name="connsiteX64" fmla="*/ 377875 w 540435"/>
                <a:gd name="connsiteY64" fmla="*/ 347980 h 400459"/>
                <a:gd name="connsiteX65" fmla="*/ 370255 w 540435"/>
                <a:gd name="connsiteY65" fmla="*/ 342900 h 400459"/>
                <a:gd name="connsiteX66" fmla="*/ 367715 w 540435"/>
                <a:gd name="connsiteY66" fmla="*/ 335280 h 400459"/>
                <a:gd name="connsiteX67" fmla="*/ 347395 w 540435"/>
                <a:gd name="connsiteY67" fmla="*/ 327660 h 400459"/>
                <a:gd name="connsiteX68" fmla="*/ 327075 w 540435"/>
                <a:gd name="connsiteY68" fmla="*/ 330200 h 400459"/>
                <a:gd name="connsiteX69" fmla="*/ 319455 w 540435"/>
                <a:gd name="connsiteY69" fmla="*/ 332740 h 400459"/>
                <a:gd name="connsiteX70" fmla="*/ 306755 w 540435"/>
                <a:gd name="connsiteY70" fmla="*/ 335280 h 400459"/>
                <a:gd name="connsiteX71" fmla="*/ 291515 w 540435"/>
                <a:gd name="connsiteY71" fmla="*/ 345440 h 400459"/>
                <a:gd name="connsiteX72" fmla="*/ 278815 w 540435"/>
                <a:gd name="connsiteY72" fmla="*/ 350520 h 400459"/>
                <a:gd name="connsiteX73" fmla="*/ 271195 w 540435"/>
                <a:gd name="connsiteY73" fmla="*/ 353060 h 400459"/>
                <a:gd name="connsiteX74" fmla="*/ 258495 w 540435"/>
                <a:gd name="connsiteY74" fmla="*/ 358140 h 400459"/>
                <a:gd name="connsiteX75" fmla="*/ 235635 w 540435"/>
                <a:gd name="connsiteY75" fmla="*/ 355600 h 400459"/>
                <a:gd name="connsiteX76" fmla="*/ 230555 w 540435"/>
                <a:gd name="connsiteY76" fmla="*/ 340360 h 400459"/>
                <a:gd name="connsiteX77" fmla="*/ 225475 w 540435"/>
                <a:gd name="connsiteY77" fmla="*/ 317500 h 400459"/>
                <a:gd name="connsiteX78" fmla="*/ 217855 w 540435"/>
                <a:gd name="connsiteY78" fmla="*/ 307340 h 400459"/>
                <a:gd name="connsiteX79" fmla="*/ 212775 w 540435"/>
                <a:gd name="connsiteY79" fmla="*/ 299720 h 400459"/>
                <a:gd name="connsiteX80" fmla="*/ 197535 w 540435"/>
                <a:gd name="connsiteY80" fmla="*/ 292100 h 400459"/>
                <a:gd name="connsiteX81" fmla="*/ 179755 w 540435"/>
                <a:gd name="connsiteY81" fmla="*/ 284480 h 400459"/>
                <a:gd name="connsiteX82" fmla="*/ 172135 w 540435"/>
                <a:gd name="connsiteY82" fmla="*/ 287020 h 400459"/>
                <a:gd name="connsiteX83" fmla="*/ 182295 w 540435"/>
                <a:gd name="connsiteY83" fmla="*/ 312420 h 400459"/>
                <a:gd name="connsiteX84" fmla="*/ 187375 w 540435"/>
                <a:gd name="connsiteY84" fmla="*/ 322580 h 400459"/>
                <a:gd name="connsiteX85" fmla="*/ 194995 w 540435"/>
                <a:gd name="connsiteY85" fmla="*/ 332740 h 400459"/>
                <a:gd name="connsiteX86" fmla="*/ 205155 w 540435"/>
                <a:gd name="connsiteY86" fmla="*/ 337820 h 400459"/>
                <a:gd name="connsiteX87" fmla="*/ 207695 w 540435"/>
                <a:gd name="connsiteY87" fmla="*/ 345440 h 400459"/>
                <a:gd name="connsiteX88" fmla="*/ 205155 w 540435"/>
                <a:gd name="connsiteY88" fmla="*/ 358140 h 400459"/>
                <a:gd name="connsiteX89" fmla="*/ 184835 w 540435"/>
                <a:gd name="connsiteY89" fmla="*/ 365760 h 400459"/>
                <a:gd name="connsiteX90" fmla="*/ 179755 w 540435"/>
                <a:gd name="connsiteY90" fmla="*/ 373380 h 400459"/>
                <a:gd name="connsiteX91" fmla="*/ 172135 w 540435"/>
                <a:gd name="connsiteY91" fmla="*/ 375920 h 400459"/>
                <a:gd name="connsiteX92" fmla="*/ 126415 w 540435"/>
                <a:gd name="connsiteY92" fmla="*/ 373380 h 400459"/>
                <a:gd name="connsiteX93" fmla="*/ 118795 w 540435"/>
                <a:gd name="connsiteY93" fmla="*/ 365760 h 400459"/>
                <a:gd name="connsiteX94" fmla="*/ 116255 w 540435"/>
                <a:gd name="connsiteY94" fmla="*/ 358140 h 400459"/>
                <a:gd name="connsiteX95" fmla="*/ 108635 w 540435"/>
                <a:gd name="connsiteY95" fmla="*/ 353060 h 400459"/>
                <a:gd name="connsiteX96" fmla="*/ 103555 w 540435"/>
                <a:gd name="connsiteY96" fmla="*/ 360680 h 400459"/>
                <a:gd name="connsiteX97" fmla="*/ 101015 w 540435"/>
                <a:gd name="connsiteY97" fmla="*/ 370840 h 400459"/>
                <a:gd name="connsiteX98" fmla="*/ 90855 w 540435"/>
                <a:gd name="connsiteY98" fmla="*/ 388620 h 400459"/>
                <a:gd name="connsiteX99" fmla="*/ 83235 w 540435"/>
                <a:gd name="connsiteY99" fmla="*/ 393700 h 400459"/>
                <a:gd name="connsiteX100" fmla="*/ 62915 w 540435"/>
                <a:gd name="connsiteY100" fmla="*/ 398780 h 400459"/>
                <a:gd name="connsiteX101" fmla="*/ 47675 w 540435"/>
                <a:gd name="connsiteY101" fmla="*/ 396240 h 400459"/>
                <a:gd name="connsiteX102" fmla="*/ 45135 w 540435"/>
                <a:gd name="connsiteY102" fmla="*/ 373380 h 400459"/>
                <a:gd name="connsiteX103" fmla="*/ 37515 w 540435"/>
                <a:gd name="connsiteY103" fmla="*/ 363220 h 400459"/>
                <a:gd name="connsiteX104" fmla="*/ 34975 w 540435"/>
                <a:gd name="connsiteY104" fmla="*/ 322580 h 400459"/>
                <a:gd name="connsiteX105" fmla="*/ 52755 w 540435"/>
                <a:gd name="connsiteY105" fmla="*/ 299720 h 400459"/>
                <a:gd name="connsiteX106" fmla="*/ 65455 w 540435"/>
                <a:gd name="connsiteY106" fmla="*/ 284480 h 400459"/>
                <a:gd name="connsiteX107" fmla="*/ 75615 w 540435"/>
                <a:gd name="connsiteY107" fmla="*/ 281940 h 400459"/>
                <a:gd name="connsiteX108" fmla="*/ 93395 w 540435"/>
                <a:gd name="connsiteY108" fmla="*/ 271780 h 400459"/>
                <a:gd name="connsiteX109" fmla="*/ 101015 w 540435"/>
                <a:gd name="connsiteY109" fmla="*/ 264160 h 400459"/>
                <a:gd name="connsiteX110" fmla="*/ 106095 w 540435"/>
                <a:gd name="connsiteY110" fmla="*/ 248920 h 400459"/>
                <a:gd name="connsiteX111" fmla="*/ 101015 w 540435"/>
                <a:gd name="connsiteY111" fmla="*/ 231140 h 400459"/>
                <a:gd name="connsiteX112" fmla="*/ 80695 w 540435"/>
                <a:gd name="connsiteY112" fmla="*/ 220980 h 400459"/>
                <a:gd name="connsiteX113" fmla="*/ 70535 w 540435"/>
                <a:gd name="connsiteY113" fmla="*/ 218440 h 400459"/>
                <a:gd name="connsiteX114" fmla="*/ 37515 w 540435"/>
                <a:gd name="connsiteY114" fmla="*/ 210820 h 400459"/>
                <a:gd name="connsiteX115" fmla="*/ 22275 w 540435"/>
                <a:gd name="connsiteY115" fmla="*/ 203200 h 400459"/>
                <a:gd name="connsiteX116" fmla="*/ 7035 w 540435"/>
                <a:gd name="connsiteY116" fmla="*/ 198120 h 400459"/>
                <a:gd name="connsiteX117" fmla="*/ 1955 w 540435"/>
                <a:gd name="connsiteY117" fmla="*/ 190500 h 400459"/>
                <a:gd name="connsiteX118" fmla="*/ 19735 w 540435"/>
                <a:gd name="connsiteY118" fmla="*/ 165100 h 400459"/>
                <a:gd name="connsiteX119" fmla="*/ 27355 w 540435"/>
                <a:gd name="connsiteY119" fmla="*/ 160020 h 400459"/>
                <a:gd name="connsiteX120" fmla="*/ 34975 w 540435"/>
                <a:gd name="connsiteY120" fmla="*/ 154940 h 400459"/>
                <a:gd name="connsiteX121" fmla="*/ 42595 w 540435"/>
                <a:gd name="connsiteY121" fmla="*/ 152400 h 400459"/>
                <a:gd name="connsiteX122" fmla="*/ 50215 w 540435"/>
                <a:gd name="connsiteY122" fmla="*/ 144780 h 400459"/>
                <a:gd name="connsiteX123" fmla="*/ 60375 w 540435"/>
                <a:gd name="connsiteY123" fmla="*/ 139700 h 400459"/>
                <a:gd name="connsiteX124" fmla="*/ 75615 w 540435"/>
                <a:gd name="connsiteY124" fmla="*/ 132080 h 400459"/>
                <a:gd name="connsiteX125" fmla="*/ 78155 w 540435"/>
                <a:gd name="connsiteY125" fmla="*/ 124460 h 400459"/>
                <a:gd name="connsiteX126" fmla="*/ 85775 w 540435"/>
                <a:gd name="connsiteY126" fmla="*/ 121920 h 400459"/>
                <a:gd name="connsiteX127" fmla="*/ 93395 w 540435"/>
                <a:gd name="connsiteY127" fmla="*/ 116840 h 400459"/>
                <a:gd name="connsiteX128" fmla="*/ 98475 w 540435"/>
                <a:gd name="connsiteY128" fmla="*/ 45720 h 400459"/>
                <a:gd name="connsiteX129" fmla="*/ 108635 w 540435"/>
                <a:gd name="connsiteY129" fmla="*/ 0 h 400459"/>
                <a:gd name="connsiteX130" fmla="*/ 123875 w 540435"/>
                <a:gd name="connsiteY130" fmla="*/ 2540 h 400459"/>
                <a:gd name="connsiteX131" fmla="*/ 141655 w 540435"/>
                <a:gd name="connsiteY131" fmla="*/ 20320 h 400459"/>
                <a:gd name="connsiteX132" fmla="*/ 146735 w 540435"/>
                <a:gd name="connsiteY132" fmla="*/ 27940 h 400459"/>
                <a:gd name="connsiteX133" fmla="*/ 149275 w 540435"/>
                <a:gd name="connsiteY133" fmla="*/ 35560 h 400459"/>
                <a:gd name="connsiteX134" fmla="*/ 154355 w 540435"/>
                <a:gd name="connsiteY134" fmla="*/ 43180 h 400459"/>
                <a:gd name="connsiteX135" fmla="*/ 156895 w 540435"/>
                <a:gd name="connsiteY135" fmla="*/ 50800 h 400459"/>
                <a:gd name="connsiteX136" fmla="*/ 161975 w 540435"/>
                <a:gd name="connsiteY136" fmla="*/ 58420 h 400459"/>
                <a:gd name="connsiteX137" fmla="*/ 164515 w 540435"/>
                <a:gd name="connsiteY137" fmla="*/ 66040 h 400459"/>
                <a:gd name="connsiteX138" fmla="*/ 174675 w 540435"/>
                <a:gd name="connsiteY138" fmla="*/ 71120 h 400459"/>
                <a:gd name="connsiteX139" fmla="*/ 179755 w 540435"/>
                <a:gd name="connsiteY139" fmla="*/ 78740 h 400459"/>
                <a:gd name="connsiteX140" fmla="*/ 194995 w 540435"/>
                <a:gd name="connsiteY140" fmla="*/ 83820 h 400459"/>
                <a:gd name="connsiteX141" fmla="*/ 271195 w 540435"/>
                <a:gd name="connsiteY141" fmla="*/ 88900 h 400459"/>
                <a:gd name="connsiteX142" fmla="*/ 253415 w 540435"/>
                <a:gd name="connsiteY142" fmla="*/ 86360 h 400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540435" h="400459">
                  <a:moveTo>
                    <a:pt x="253415" y="86360"/>
                  </a:moveTo>
                  <a:cubicBezTo>
                    <a:pt x="251722" y="85513"/>
                    <a:pt x="258944" y="85493"/>
                    <a:pt x="261035" y="83820"/>
                  </a:cubicBezTo>
                  <a:cubicBezTo>
                    <a:pt x="263419" y="81913"/>
                    <a:pt x="264161" y="78545"/>
                    <a:pt x="266115" y="76200"/>
                  </a:cubicBezTo>
                  <a:cubicBezTo>
                    <a:pt x="268415" y="73440"/>
                    <a:pt x="271435" y="71340"/>
                    <a:pt x="273735" y="68580"/>
                  </a:cubicBezTo>
                  <a:cubicBezTo>
                    <a:pt x="279592" y="61552"/>
                    <a:pt x="278087" y="58905"/>
                    <a:pt x="286435" y="53340"/>
                  </a:cubicBezTo>
                  <a:cubicBezTo>
                    <a:pt x="288663" y="51855"/>
                    <a:pt x="291515" y="51647"/>
                    <a:pt x="294055" y="50800"/>
                  </a:cubicBezTo>
                  <a:cubicBezTo>
                    <a:pt x="318364" y="26491"/>
                    <a:pt x="287239" y="55344"/>
                    <a:pt x="309295" y="40640"/>
                  </a:cubicBezTo>
                  <a:cubicBezTo>
                    <a:pt x="312284" y="38647"/>
                    <a:pt x="314155" y="35320"/>
                    <a:pt x="316915" y="33020"/>
                  </a:cubicBezTo>
                  <a:cubicBezTo>
                    <a:pt x="319260" y="31066"/>
                    <a:pt x="321805" y="29305"/>
                    <a:pt x="324535" y="27940"/>
                  </a:cubicBezTo>
                  <a:cubicBezTo>
                    <a:pt x="330788" y="24814"/>
                    <a:pt x="341542" y="23836"/>
                    <a:pt x="347395" y="22860"/>
                  </a:cubicBezTo>
                  <a:cubicBezTo>
                    <a:pt x="360123" y="24981"/>
                    <a:pt x="363216" y="22462"/>
                    <a:pt x="370255" y="33020"/>
                  </a:cubicBezTo>
                  <a:cubicBezTo>
                    <a:pt x="371740" y="35248"/>
                    <a:pt x="371948" y="38100"/>
                    <a:pt x="372795" y="40640"/>
                  </a:cubicBezTo>
                  <a:cubicBezTo>
                    <a:pt x="371948" y="45720"/>
                    <a:pt x="371884" y="50994"/>
                    <a:pt x="370255" y="55880"/>
                  </a:cubicBezTo>
                  <a:cubicBezTo>
                    <a:pt x="369290" y="58776"/>
                    <a:pt x="367472" y="61490"/>
                    <a:pt x="365175" y="63500"/>
                  </a:cubicBezTo>
                  <a:cubicBezTo>
                    <a:pt x="360580" y="67520"/>
                    <a:pt x="354252" y="69343"/>
                    <a:pt x="349935" y="73660"/>
                  </a:cubicBezTo>
                  <a:cubicBezTo>
                    <a:pt x="339322" y="84273"/>
                    <a:pt x="345189" y="79125"/>
                    <a:pt x="332155" y="88900"/>
                  </a:cubicBezTo>
                  <a:cubicBezTo>
                    <a:pt x="325087" y="103036"/>
                    <a:pt x="322615" y="103459"/>
                    <a:pt x="329615" y="124460"/>
                  </a:cubicBezTo>
                  <a:cubicBezTo>
                    <a:pt x="330580" y="127356"/>
                    <a:pt x="334445" y="128300"/>
                    <a:pt x="337235" y="129540"/>
                  </a:cubicBezTo>
                  <a:cubicBezTo>
                    <a:pt x="342128" y="131715"/>
                    <a:pt x="347395" y="132927"/>
                    <a:pt x="352475" y="134620"/>
                  </a:cubicBezTo>
                  <a:lnTo>
                    <a:pt x="360095" y="137160"/>
                  </a:lnTo>
                  <a:cubicBezTo>
                    <a:pt x="373642" y="136313"/>
                    <a:pt x="387236" y="136041"/>
                    <a:pt x="400735" y="134620"/>
                  </a:cubicBezTo>
                  <a:cubicBezTo>
                    <a:pt x="403398" y="134340"/>
                    <a:pt x="405741" y="132661"/>
                    <a:pt x="408355" y="132080"/>
                  </a:cubicBezTo>
                  <a:cubicBezTo>
                    <a:pt x="413382" y="130963"/>
                    <a:pt x="418515" y="130387"/>
                    <a:pt x="423595" y="129540"/>
                  </a:cubicBezTo>
                  <a:cubicBezTo>
                    <a:pt x="424597" y="126534"/>
                    <a:pt x="428580" y="110130"/>
                    <a:pt x="433755" y="106680"/>
                  </a:cubicBezTo>
                  <a:cubicBezTo>
                    <a:pt x="436660" y="104744"/>
                    <a:pt x="440693" y="105483"/>
                    <a:pt x="443915" y="104140"/>
                  </a:cubicBezTo>
                  <a:cubicBezTo>
                    <a:pt x="450905" y="101227"/>
                    <a:pt x="457051" y="96375"/>
                    <a:pt x="464235" y="93980"/>
                  </a:cubicBezTo>
                  <a:cubicBezTo>
                    <a:pt x="469315" y="92287"/>
                    <a:pt x="475020" y="91870"/>
                    <a:pt x="479475" y="88900"/>
                  </a:cubicBezTo>
                  <a:cubicBezTo>
                    <a:pt x="482015" y="87207"/>
                    <a:pt x="484305" y="85060"/>
                    <a:pt x="487095" y="83820"/>
                  </a:cubicBezTo>
                  <a:cubicBezTo>
                    <a:pt x="491988" y="81645"/>
                    <a:pt x="502335" y="78740"/>
                    <a:pt x="502335" y="78740"/>
                  </a:cubicBezTo>
                  <a:cubicBezTo>
                    <a:pt x="504028" y="76200"/>
                    <a:pt x="505031" y="73027"/>
                    <a:pt x="507415" y="71120"/>
                  </a:cubicBezTo>
                  <a:cubicBezTo>
                    <a:pt x="514132" y="65746"/>
                    <a:pt x="527104" y="70304"/>
                    <a:pt x="532815" y="71120"/>
                  </a:cubicBezTo>
                  <a:cubicBezTo>
                    <a:pt x="534508" y="76200"/>
                    <a:pt x="539194" y="81165"/>
                    <a:pt x="537895" y="86360"/>
                  </a:cubicBezTo>
                  <a:cubicBezTo>
                    <a:pt x="532396" y="108357"/>
                    <a:pt x="539130" y="84543"/>
                    <a:pt x="530275" y="106680"/>
                  </a:cubicBezTo>
                  <a:cubicBezTo>
                    <a:pt x="528286" y="111652"/>
                    <a:pt x="526888" y="116840"/>
                    <a:pt x="525195" y="121920"/>
                  </a:cubicBezTo>
                  <a:lnTo>
                    <a:pt x="522655" y="129540"/>
                  </a:lnTo>
                  <a:lnTo>
                    <a:pt x="520115" y="137160"/>
                  </a:lnTo>
                  <a:cubicBezTo>
                    <a:pt x="520921" y="140383"/>
                    <a:pt x="525410" y="157655"/>
                    <a:pt x="525195" y="160020"/>
                  </a:cubicBezTo>
                  <a:cubicBezTo>
                    <a:pt x="524710" y="165353"/>
                    <a:pt x="520115" y="175260"/>
                    <a:pt x="520115" y="175260"/>
                  </a:cubicBezTo>
                  <a:cubicBezTo>
                    <a:pt x="520507" y="178399"/>
                    <a:pt x="523013" y="202462"/>
                    <a:pt x="525195" y="208280"/>
                  </a:cubicBezTo>
                  <a:cubicBezTo>
                    <a:pt x="527317" y="213938"/>
                    <a:pt x="533942" y="219567"/>
                    <a:pt x="537895" y="223520"/>
                  </a:cubicBezTo>
                  <a:cubicBezTo>
                    <a:pt x="538742" y="226060"/>
                    <a:pt x="540435" y="228463"/>
                    <a:pt x="540435" y="231140"/>
                  </a:cubicBezTo>
                  <a:cubicBezTo>
                    <a:pt x="540435" y="237127"/>
                    <a:pt x="539241" y="243086"/>
                    <a:pt x="537895" y="248920"/>
                  </a:cubicBezTo>
                  <a:cubicBezTo>
                    <a:pt x="536386" y="255459"/>
                    <a:pt x="533199" y="266316"/>
                    <a:pt x="527735" y="271780"/>
                  </a:cubicBezTo>
                  <a:cubicBezTo>
                    <a:pt x="525576" y="273939"/>
                    <a:pt x="522655" y="275167"/>
                    <a:pt x="520115" y="276860"/>
                  </a:cubicBezTo>
                  <a:cubicBezTo>
                    <a:pt x="509108" y="276013"/>
                    <a:pt x="497999" y="276042"/>
                    <a:pt x="487095" y="274320"/>
                  </a:cubicBezTo>
                  <a:cubicBezTo>
                    <a:pt x="481806" y="273485"/>
                    <a:pt x="477050" y="270539"/>
                    <a:pt x="471855" y="269240"/>
                  </a:cubicBezTo>
                  <a:lnTo>
                    <a:pt x="461695" y="266700"/>
                  </a:lnTo>
                  <a:cubicBezTo>
                    <a:pt x="443559" y="272745"/>
                    <a:pt x="450910" y="268810"/>
                    <a:pt x="438835" y="276860"/>
                  </a:cubicBezTo>
                  <a:cubicBezTo>
                    <a:pt x="439682" y="279400"/>
                    <a:pt x="439890" y="282252"/>
                    <a:pt x="441375" y="284480"/>
                  </a:cubicBezTo>
                  <a:cubicBezTo>
                    <a:pt x="443368" y="287469"/>
                    <a:pt x="445855" y="290356"/>
                    <a:pt x="448995" y="292100"/>
                  </a:cubicBezTo>
                  <a:cubicBezTo>
                    <a:pt x="457912" y="297054"/>
                    <a:pt x="467384" y="297332"/>
                    <a:pt x="476935" y="299720"/>
                  </a:cubicBezTo>
                  <a:cubicBezTo>
                    <a:pt x="479532" y="300369"/>
                    <a:pt x="482160" y="301063"/>
                    <a:pt x="484555" y="302260"/>
                  </a:cubicBezTo>
                  <a:cubicBezTo>
                    <a:pt x="491628" y="305796"/>
                    <a:pt x="494178" y="309343"/>
                    <a:pt x="499795" y="314960"/>
                  </a:cubicBezTo>
                  <a:cubicBezTo>
                    <a:pt x="500642" y="317500"/>
                    <a:pt x="501007" y="320255"/>
                    <a:pt x="502335" y="322580"/>
                  </a:cubicBezTo>
                  <a:cubicBezTo>
                    <a:pt x="506937" y="330634"/>
                    <a:pt x="511104" y="332498"/>
                    <a:pt x="515035" y="340360"/>
                  </a:cubicBezTo>
                  <a:cubicBezTo>
                    <a:pt x="516232" y="342755"/>
                    <a:pt x="516728" y="345440"/>
                    <a:pt x="517575" y="347980"/>
                  </a:cubicBezTo>
                  <a:cubicBezTo>
                    <a:pt x="515882" y="353060"/>
                    <a:pt x="515333" y="358679"/>
                    <a:pt x="512495" y="363220"/>
                  </a:cubicBezTo>
                  <a:cubicBezTo>
                    <a:pt x="509186" y="368514"/>
                    <a:pt x="502036" y="368450"/>
                    <a:pt x="497255" y="370840"/>
                  </a:cubicBezTo>
                  <a:cubicBezTo>
                    <a:pt x="494525" y="372205"/>
                    <a:pt x="492441" y="374717"/>
                    <a:pt x="489635" y="375920"/>
                  </a:cubicBezTo>
                  <a:cubicBezTo>
                    <a:pt x="486426" y="377295"/>
                    <a:pt x="482832" y="377501"/>
                    <a:pt x="479475" y="378460"/>
                  </a:cubicBezTo>
                  <a:cubicBezTo>
                    <a:pt x="456383" y="385058"/>
                    <a:pt x="493161" y="379478"/>
                    <a:pt x="436295" y="383540"/>
                  </a:cubicBezTo>
                  <a:cubicBezTo>
                    <a:pt x="428675" y="382693"/>
                    <a:pt x="420906" y="382724"/>
                    <a:pt x="413435" y="381000"/>
                  </a:cubicBezTo>
                  <a:cubicBezTo>
                    <a:pt x="399267" y="377731"/>
                    <a:pt x="406405" y="376510"/>
                    <a:pt x="398195" y="368300"/>
                  </a:cubicBezTo>
                  <a:cubicBezTo>
                    <a:pt x="396036" y="366141"/>
                    <a:pt x="392920" y="365174"/>
                    <a:pt x="390575" y="363220"/>
                  </a:cubicBezTo>
                  <a:cubicBezTo>
                    <a:pt x="365608" y="342414"/>
                    <a:pt x="397855" y="367960"/>
                    <a:pt x="377875" y="347980"/>
                  </a:cubicBezTo>
                  <a:cubicBezTo>
                    <a:pt x="375716" y="345821"/>
                    <a:pt x="372795" y="344593"/>
                    <a:pt x="370255" y="342900"/>
                  </a:cubicBezTo>
                  <a:cubicBezTo>
                    <a:pt x="369408" y="340360"/>
                    <a:pt x="369608" y="337173"/>
                    <a:pt x="367715" y="335280"/>
                  </a:cubicBezTo>
                  <a:cubicBezTo>
                    <a:pt x="363288" y="330853"/>
                    <a:pt x="353065" y="329077"/>
                    <a:pt x="347395" y="327660"/>
                  </a:cubicBezTo>
                  <a:cubicBezTo>
                    <a:pt x="340622" y="328507"/>
                    <a:pt x="333791" y="328979"/>
                    <a:pt x="327075" y="330200"/>
                  </a:cubicBezTo>
                  <a:cubicBezTo>
                    <a:pt x="324441" y="330679"/>
                    <a:pt x="322052" y="332091"/>
                    <a:pt x="319455" y="332740"/>
                  </a:cubicBezTo>
                  <a:cubicBezTo>
                    <a:pt x="315267" y="333787"/>
                    <a:pt x="310988" y="334433"/>
                    <a:pt x="306755" y="335280"/>
                  </a:cubicBezTo>
                  <a:cubicBezTo>
                    <a:pt x="301675" y="338667"/>
                    <a:pt x="297184" y="343173"/>
                    <a:pt x="291515" y="345440"/>
                  </a:cubicBezTo>
                  <a:cubicBezTo>
                    <a:pt x="287282" y="347133"/>
                    <a:pt x="283084" y="348919"/>
                    <a:pt x="278815" y="350520"/>
                  </a:cubicBezTo>
                  <a:cubicBezTo>
                    <a:pt x="276308" y="351460"/>
                    <a:pt x="273702" y="352120"/>
                    <a:pt x="271195" y="353060"/>
                  </a:cubicBezTo>
                  <a:cubicBezTo>
                    <a:pt x="266926" y="354661"/>
                    <a:pt x="262728" y="356447"/>
                    <a:pt x="258495" y="358140"/>
                  </a:cubicBezTo>
                  <a:cubicBezTo>
                    <a:pt x="250875" y="357293"/>
                    <a:pt x="242103" y="359716"/>
                    <a:pt x="235635" y="355600"/>
                  </a:cubicBezTo>
                  <a:cubicBezTo>
                    <a:pt x="231117" y="352725"/>
                    <a:pt x="231435" y="345642"/>
                    <a:pt x="230555" y="340360"/>
                  </a:cubicBezTo>
                  <a:cubicBezTo>
                    <a:pt x="229933" y="336629"/>
                    <a:pt x="228418" y="322649"/>
                    <a:pt x="225475" y="317500"/>
                  </a:cubicBezTo>
                  <a:cubicBezTo>
                    <a:pt x="223375" y="313824"/>
                    <a:pt x="220316" y="310785"/>
                    <a:pt x="217855" y="307340"/>
                  </a:cubicBezTo>
                  <a:cubicBezTo>
                    <a:pt x="216081" y="304856"/>
                    <a:pt x="214934" y="301879"/>
                    <a:pt x="212775" y="299720"/>
                  </a:cubicBezTo>
                  <a:cubicBezTo>
                    <a:pt x="206673" y="293618"/>
                    <a:pt x="204765" y="295199"/>
                    <a:pt x="197535" y="292100"/>
                  </a:cubicBezTo>
                  <a:cubicBezTo>
                    <a:pt x="175564" y="282684"/>
                    <a:pt x="197625" y="290437"/>
                    <a:pt x="179755" y="284480"/>
                  </a:cubicBezTo>
                  <a:cubicBezTo>
                    <a:pt x="177215" y="285327"/>
                    <a:pt x="172467" y="284363"/>
                    <a:pt x="172135" y="287020"/>
                  </a:cubicBezTo>
                  <a:cubicBezTo>
                    <a:pt x="170633" y="299039"/>
                    <a:pt x="177471" y="303978"/>
                    <a:pt x="182295" y="312420"/>
                  </a:cubicBezTo>
                  <a:cubicBezTo>
                    <a:pt x="184174" y="315708"/>
                    <a:pt x="185368" y="319369"/>
                    <a:pt x="187375" y="322580"/>
                  </a:cubicBezTo>
                  <a:cubicBezTo>
                    <a:pt x="189619" y="326170"/>
                    <a:pt x="191781" y="329985"/>
                    <a:pt x="194995" y="332740"/>
                  </a:cubicBezTo>
                  <a:cubicBezTo>
                    <a:pt x="197870" y="335204"/>
                    <a:pt x="201768" y="336127"/>
                    <a:pt x="205155" y="337820"/>
                  </a:cubicBezTo>
                  <a:cubicBezTo>
                    <a:pt x="206002" y="340360"/>
                    <a:pt x="207695" y="342763"/>
                    <a:pt x="207695" y="345440"/>
                  </a:cubicBezTo>
                  <a:cubicBezTo>
                    <a:pt x="207695" y="349757"/>
                    <a:pt x="207965" y="354862"/>
                    <a:pt x="205155" y="358140"/>
                  </a:cubicBezTo>
                  <a:cubicBezTo>
                    <a:pt x="203940" y="359557"/>
                    <a:pt x="188576" y="364513"/>
                    <a:pt x="184835" y="365760"/>
                  </a:cubicBezTo>
                  <a:cubicBezTo>
                    <a:pt x="183142" y="368300"/>
                    <a:pt x="182139" y="371473"/>
                    <a:pt x="179755" y="373380"/>
                  </a:cubicBezTo>
                  <a:cubicBezTo>
                    <a:pt x="177664" y="375053"/>
                    <a:pt x="174812" y="375920"/>
                    <a:pt x="172135" y="375920"/>
                  </a:cubicBezTo>
                  <a:cubicBezTo>
                    <a:pt x="156871" y="375920"/>
                    <a:pt x="141655" y="374227"/>
                    <a:pt x="126415" y="373380"/>
                  </a:cubicBezTo>
                  <a:cubicBezTo>
                    <a:pt x="123875" y="370840"/>
                    <a:pt x="120788" y="368749"/>
                    <a:pt x="118795" y="365760"/>
                  </a:cubicBezTo>
                  <a:cubicBezTo>
                    <a:pt x="117310" y="363532"/>
                    <a:pt x="117928" y="360231"/>
                    <a:pt x="116255" y="358140"/>
                  </a:cubicBezTo>
                  <a:cubicBezTo>
                    <a:pt x="114348" y="355756"/>
                    <a:pt x="111175" y="354753"/>
                    <a:pt x="108635" y="353060"/>
                  </a:cubicBezTo>
                  <a:cubicBezTo>
                    <a:pt x="106942" y="355600"/>
                    <a:pt x="104758" y="357874"/>
                    <a:pt x="103555" y="360680"/>
                  </a:cubicBezTo>
                  <a:cubicBezTo>
                    <a:pt x="102180" y="363889"/>
                    <a:pt x="102241" y="367571"/>
                    <a:pt x="101015" y="370840"/>
                  </a:cubicBezTo>
                  <a:cubicBezTo>
                    <a:pt x="99820" y="374027"/>
                    <a:pt x="93803" y="385672"/>
                    <a:pt x="90855" y="388620"/>
                  </a:cubicBezTo>
                  <a:cubicBezTo>
                    <a:pt x="88696" y="390779"/>
                    <a:pt x="86104" y="392657"/>
                    <a:pt x="83235" y="393700"/>
                  </a:cubicBezTo>
                  <a:cubicBezTo>
                    <a:pt x="76674" y="396086"/>
                    <a:pt x="62915" y="398780"/>
                    <a:pt x="62915" y="398780"/>
                  </a:cubicBezTo>
                  <a:cubicBezTo>
                    <a:pt x="57835" y="397933"/>
                    <a:pt x="50628" y="400459"/>
                    <a:pt x="47675" y="396240"/>
                  </a:cubicBezTo>
                  <a:cubicBezTo>
                    <a:pt x="43278" y="389959"/>
                    <a:pt x="47390" y="380708"/>
                    <a:pt x="45135" y="373380"/>
                  </a:cubicBezTo>
                  <a:cubicBezTo>
                    <a:pt x="43890" y="369334"/>
                    <a:pt x="40055" y="366607"/>
                    <a:pt x="37515" y="363220"/>
                  </a:cubicBezTo>
                  <a:cubicBezTo>
                    <a:pt x="31865" y="346271"/>
                    <a:pt x="28532" y="343198"/>
                    <a:pt x="34975" y="322580"/>
                  </a:cubicBezTo>
                  <a:cubicBezTo>
                    <a:pt x="38827" y="310254"/>
                    <a:pt x="45702" y="308184"/>
                    <a:pt x="52755" y="299720"/>
                  </a:cubicBezTo>
                  <a:cubicBezTo>
                    <a:pt x="57537" y="293982"/>
                    <a:pt x="58372" y="288528"/>
                    <a:pt x="65455" y="284480"/>
                  </a:cubicBezTo>
                  <a:cubicBezTo>
                    <a:pt x="68486" y="282748"/>
                    <a:pt x="72346" y="283166"/>
                    <a:pt x="75615" y="281940"/>
                  </a:cubicBezTo>
                  <a:cubicBezTo>
                    <a:pt x="80132" y="280246"/>
                    <a:pt x="89375" y="275130"/>
                    <a:pt x="93395" y="271780"/>
                  </a:cubicBezTo>
                  <a:cubicBezTo>
                    <a:pt x="96155" y="269480"/>
                    <a:pt x="98475" y="266700"/>
                    <a:pt x="101015" y="264160"/>
                  </a:cubicBezTo>
                  <a:cubicBezTo>
                    <a:pt x="102708" y="259080"/>
                    <a:pt x="107566" y="254069"/>
                    <a:pt x="106095" y="248920"/>
                  </a:cubicBezTo>
                  <a:cubicBezTo>
                    <a:pt x="104402" y="242993"/>
                    <a:pt x="103772" y="236653"/>
                    <a:pt x="101015" y="231140"/>
                  </a:cubicBezTo>
                  <a:cubicBezTo>
                    <a:pt x="96177" y="221464"/>
                    <a:pt x="89905" y="223027"/>
                    <a:pt x="80695" y="220980"/>
                  </a:cubicBezTo>
                  <a:cubicBezTo>
                    <a:pt x="77287" y="220223"/>
                    <a:pt x="73943" y="219197"/>
                    <a:pt x="70535" y="218440"/>
                  </a:cubicBezTo>
                  <a:cubicBezTo>
                    <a:pt x="58446" y="215753"/>
                    <a:pt x="49964" y="214970"/>
                    <a:pt x="37515" y="210820"/>
                  </a:cubicBezTo>
                  <a:cubicBezTo>
                    <a:pt x="9725" y="201557"/>
                    <a:pt x="51818" y="216330"/>
                    <a:pt x="22275" y="203200"/>
                  </a:cubicBezTo>
                  <a:cubicBezTo>
                    <a:pt x="17382" y="201025"/>
                    <a:pt x="7035" y="198120"/>
                    <a:pt x="7035" y="198120"/>
                  </a:cubicBezTo>
                  <a:cubicBezTo>
                    <a:pt x="5342" y="195580"/>
                    <a:pt x="2292" y="193534"/>
                    <a:pt x="1955" y="190500"/>
                  </a:cubicBezTo>
                  <a:cubicBezTo>
                    <a:pt x="0" y="172904"/>
                    <a:pt x="6729" y="173771"/>
                    <a:pt x="19735" y="165100"/>
                  </a:cubicBezTo>
                  <a:lnTo>
                    <a:pt x="27355" y="160020"/>
                  </a:lnTo>
                  <a:cubicBezTo>
                    <a:pt x="29895" y="158327"/>
                    <a:pt x="32079" y="155905"/>
                    <a:pt x="34975" y="154940"/>
                  </a:cubicBezTo>
                  <a:lnTo>
                    <a:pt x="42595" y="152400"/>
                  </a:lnTo>
                  <a:cubicBezTo>
                    <a:pt x="45135" y="149860"/>
                    <a:pt x="47292" y="146868"/>
                    <a:pt x="50215" y="144780"/>
                  </a:cubicBezTo>
                  <a:cubicBezTo>
                    <a:pt x="53296" y="142579"/>
                    <a:pt x="57087" y="141579"/>
                    <a:pt x="60375" y="139700"/>
                  </a:cubicBezTo>
                  <a:cubicBezTo>
                    <a:pt x="74162" y="131822"/>
                    <a:pt x="61644" y="136737"/>
                    <a:pt x="75615" y="132080"/>
                  </a:cubicBezTo>
                  <a:cubicBezTo>
                    <a:pt x="76462" y="129540"/>
                    <a:pt x="76262" y="126353"/>
                    <a:pt x="78155" y="124460"/>
                  </a:cubicBezTo>
                  <a:cubicBezTo>
                    <a:pt x="80048" y="122567"/>
                    <a:pt x="83380" y="123117"/>
                    <a:pt x="85775" y="121920"/>
                  </a:cubicBezTo>
                  <a:cubicBezTo>
                    <a:pt x="88505" y="120555"/>
                    <a:pt x="90855" y="118533"/>
                    <a:pt x="93395" y="116840"/>
                  </a:cubicBezTo>
                  <a:cubicBezTo>
                    <a:pt x="98270" y="77841"/>
                    <a:pt x="95018" y="107947"/>
                    <a:pt x="98475" y="45720"/>
                  </a:cubicBezTo>
                  <a:cubicBezTo>
                    <a:pt x="100890" y="2243"/>
                    <a:pt x="89792" y="12562"/>
                    <a:pt x="108635" y="0"/>
                  </a:cubicBezTo>
                  <a:cubicBezTo>
                    <a:pt x="113715" y="847"/>
                    <a:pt x="119093" y="627"/>
                    <a:pt x="123875" y="2540"/>
                  </a:cubicBezTo>
                  <a:cubicBezTo>
                    <a:pt x="132003" y="5791"/>
                    <a:pt x="136914" y="13682"/>
                    <a:pt x="141655" y="20320"/>
                  </a:cubicBezTo>
                  <a:cubicBezTo>
                    <a:pt x="143429" y="22804"/>
                    <a:pt x="145370" y="25210"/>
                    <a:pt x="146735" y="27940"/>
                  </a:cubicBezTo>
                  <a:cubicBezTo>
                    <a:pt x="147932" y="30335"/>
                    <a:pt x="148078" y="33165"/>
                    <a:pt x="149275" y="35560"/>
                  </a:cubicBezTo>
                  <a:cubicBezTo>
                    <a:pt x="150640" y="38290"/>
                    <a:pt x="152990" y="40450"/>
                    <a:pt x="154355" y="43180"/>
                  </a:cubicBezTo>
                  <a:cubicBezTo>
                    <a:pt x="155552" y="45575"/>
                    <a:pt x="155698" y="48405"/>
                    <a:pt x="156895" y="50800"/>
                  </a:cubicBezTo>
                  <a:cubicBezTo>
                    <a:pt x="158260" y="53530"/>
                    <a:pt x="160610" y="55690"/>
                    <a:pt x="161975" y="58420"/>
                  </a:cubicBezTo>
                  <a:cubicBezTo>
                    <a:pt x="163172" y="60815"/>
                    <a:pt x="162622" y="64147"/>
                    <a:pt x="164515" y="66040"/>
                  </a:cubicBezTo>
                  <a:cubicBezTo>
                    <a:pt x="167192" y="68717"/>
                    <a:pt x="171288" y="69427"/>
                    <a:pt x="174675" y="71120"/>
                  </a:cubicBezTo>
                  <a:cubicBezTo>
                    <a:pt x="176368" y="73660"/>
                    <a:pt x="177166" y="77122"/>
                    <a:pt x="179755" y="78740"/>
                  </a:cubicBezTo>
                  <a:cubicBezTo>
                    <a:pt x="184296" y="81578"/>
                    <a:pt x="189915" y="82127"/>
                    <a:pt x="194995" y="83820"/>
                  </a:cubicBezTo>
                  <a:cubicBezTo>
                    <a:pt x="224401" y="93622"/>
                    <a:pt x="199220" y="86021"/>
                    <a:pt x="271195" y="88900"/>
                  </a:cubicBezTo>
                  <a:cubicBezTo>
                    <a:pt x="272887" y="88968"/>
                    <a:pt x="255108" y="87207"/>
                    <a:pt x="253415" y="86360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5" name="Figura a mano libera 224"/>
            <p:cNvSpPr/>
            <p:nvPr/>
          </p:nvSpPr>
          <p:spPr>
            <a:xfrm>
              <a:off x="4589608" y="5815464"/>
              <a:ext cx="103177" cy="128597"/>
            </a:xfrm>
            <a:custGeom>
              <a:avLst/>
              <a:gdLst>
                <a:gd name="connsiteX0" fmla="*/ 266700 w 287020"/>
                <a:gd name="connsiteY0" fmla="*/ 307561 h 317721"/>
                <a:gd name="connsiteX1" fmla="*/ 274320 w 287020"/>
                <a:gd name="connsiteY1" fmla="*/ 305021 h 317721"/>
                <a:gd name="connsiteX2" fmla="*/ 284480 w 287020"/>
                <a:gd name="connsiteY2" fmla="*/ 282161 h 317721"/>
                <a:gd name="connsiteX3" fmla="*/ 287020 w 287020"/>
                <a:gd name="connsiteY3" fmla="*/ 274541 h 317721"/>
                <a:gd name="connsiteX4" fmla="*/ 284480 w 287020"/>
                <a:gd name="connsiteY4" fmla="*/ 244061 h 317721"/>
                <a:gd name="connsiteX5" fmla="*/ 271780 w 287020"/>
                <a:gd name="connsiteY5" fmla="*/ 231361 h 317721"/>
                <a:gd name="connsiteX6" fmla="*/ 264160 w 287020"/>
                <a:gd name="connsiteY6" fmla="*/ 228821 h 317721"/>
                <a:gd name="connsiteX7" fmla="*/ 243840 w 287020"/>
                <a:gd name="connsiteY7" fmla="*/ 218661 h 317721"/>
                <a:gd name="connsiteX8" fmla="*/ 236220 w 287020"/>
                <a:gd name="connsiteY8" fmla="*/ 213581 h 317721"/>
                <a:gd name="connsiteX9" fmla="*/ 223520 w 287020"/>
                <a:gd name="connsiteY9" fmla="*/ 211041 h 317721"/>
                <a:gd name="connsiteX10" fmla="*/ 208280 w 287020"/>
                <a:gd name="connsiteY10" fmla="*/ 205961 h 317721"/>
                <a:gd name="connsiteX11" fmla="*/ 198120 w 287020"/>
                <a:gd name="connsiteY11" fmla="*/ 200881 h 317721"/>
                <a:gd name="connsiteX12" fmla="*/ 185420 w 287020"/>
                <a:gd name="connsiteY12" fmla="*/ 198341 h 317721"/>
                <a:gd name="connsiteX13" fmla="*/ 167640 w 287020"/>
                <a:gd name="connsiteY13" fmla="*/ 188181 h 317721"/>
                <a:gd name="connsiteX14" fmla="*/ 154940 w 287020"/>
                <a:gd name="connsiteY14" fmla="*/ 178021 h 317721"/>
                <a:gd name="connsiteX15" fmla="*/ 147320 w 287020"/>
                <a:gd name="connsiteY15" fmla="*/ 160241 h 317721"/>
                <a:gd name="connsiteX16" fmla="*/ 139700 w 287020"/>
                <a:gd name="connsiteY16" fmla="*/ 152621 h 317721"/>
                <a:gd name="connsiteX17" fmla="*/ 132080 w 287020"/>
                <a:gd name="connsiteY17" fmla="*/ 137381 h 317721"/>
                <a:gd name="connsiteX18" fmla="*/ 124460 w 287020"/>
                <a:gd name="connsiteY18" fmla="*/ 132301 h 317721"/>
                <a:gd name="connsiteX19" fmla="*/ 119380 w 287020"/>
                <a:gd name="connsiteY19" fmla="*/ 124681 h 317721"/>
                <a:gd name="connsiteX20" fmla="*/ 109220 w 287020"/>
                <a:gd name="connsiteY20" fmla="*/ 119601 h 317721"/>
                <a:gd name="connsiteX21" fmla="*/ 101600 w 287020"/>
                <a:gd name="connsiteY21" fmla="*/ 114521 h 317721"/>
                <a:gd name="connsiteX22" fmla="*/ 91440 w 287020"/>
                <a:gd name="connsiteY22" fmla="*/ 99281 h 317721"/>
                <a:gd name="connsiteX23" fmla="*/ 86360 w 287020"/>
                <a:gd name="connsiteY23" fmla="*/ 25621 h 317721"/>
                <a:gd name="connsiteX24" fmla="*/ 83820 w 287020"/>
                <a:gd name="connsiteY24" fmla="*/ 18001 h 317721"/>
                <a:gd name="connsiteX25" fmla="*/ 76200 w 287020"/>
                <a:gd name="connsiteY25" fmla="*/ 15461 h 317721"/>
                <a:gd name="connsiteX26" fmla="*/ 55880 w 287020"/>
                <a:gd name="connsiteY26" fmla="*/ 7841 h 317721"/>
                <a:gd name="connsiteX27" fmla="*/ 12700 w 287020"/>
                <a:gd name="connsiteY27" fmla="*/ 18001 h 317721"/>
                <a:gd name="connsiteX28" fmla="*/ 10160 w 287020"/>
                <a:gd name="connsiteY28" fmla="*/ 25621 h 317721"/>
                <a:gd name="connsiteX29" fmla="*/ 7620 w 287020"/>
                <a:gd name="connsiteY29" fmla="*/ 78961 h 317721"/>
                <a:gd name="connsiteX30" fmla="*/ 5080 w 287020"/>
                <a:gd name="connsiteY30" fmla="*/ 86581 h 317721"/>
                <a:gd name="connsiteX31" fmla="*/ 0 w 287020"/>
                <a:gd name="connsiteY31" fmla="*/ 94201 h 317721"/>
                <a:gd name="connsiteX32" fmla="*/ 2540 w 287020"/>
                <a:gd name="connsiteY32" fmla="*/ 122141 h 317721"/>
                <a:gd name="connsiteX33" fmla="*/ 5080 w 287020"/>
                <a:gd name="connsiteY33" fmla="*/ 129761 h 317721"/>
                <a:gd name="connsiteX34" fmla="*/ 20320 w 287020"/>
                <a:gd name="connsiteY34" fmla="*/ 139921 h 317721"/>
                <a:gd name="connsiteX35" fmla="*/ 30480 w 287020"/>
                <a:gd name="connsiteY35" fmla="*/ 150081 h 317721"/>
                <a:gd name="connsiteX36" fmla="*/ 48260 w 287020"/>
                <a:gd name="connsiteY36" fmla="*/ 167861 h 317721"/>
                <a:gd name="connsiteX37" fmla="*/ 55880 w 287020"/>
                <a:gd name="connsiteY37" fmla="*/ 175481 h 317721"/>
                <a:gd name="connsiteX38" fmla="*/ 60960 w 287020"/>
                <a:gd name="connsiteY38" fmla="*/ 183101 h 317721"/>
                <a:gd name="connsiteX39" fmla="*/ 68580 w 287020"/>
                <a:gd name="connsiteY39" fmla="*/ 185641 h 317721"/>
                <a:gd name="connsiteX40" fmla="*/ 78740 w 287020"/>
                <a:gd name="connsiteY40" fmla="*/ 208501 h 317721"/>
                <a:gd name="connsiteX41" fmla="*/ 78740 w 287020"/>
                <a:gd name="connsiteY41" fmla="*/ 282161 h 317721"/>
                <a:gd name="connsiteX42" fmla="*/ 91440 w 287020"/>
                <a:gd name="connsiteY42" fmla="*/ 297401 h 317721"/>
                <a:gd name="connsiteX43" fmla="*/ 99060 w 287020"/>
                <a:gd name="connsiteY43" fmla="*/ 299941 h 317721"/>
                <a:gd name="connsiteX44" fmla="*/ 114300 w 287020"/>
                <a:gd name="connsiteY44" fmla="*/ 310101 h 317721"/>
                <a:gd name="connsiteX45" fmla="*/ 121920 w 287020"/>
                <a:gd name="connsiteY45" fmla="*/ 315181 h 317721"/>
                <a:gd name="connsiteX46" fmla="*/ 129540 w 287020"/>
                <a:gd name="connsiteY46" fmla="*/ 317721 h 317721"/>
                <a:gd name="connsiteX47" fmla="*/ 160020 w 287020"/>
                <a:gd name="connsiteY47" fmla="*/ 315181 h 317721"/>
                <a:gd name="connsiteX48" fmla="*/ 167640 w 287020"/>
                <a:gd name="connsiteY48" fmla="*/ 310101 h 317721"/>
                <a:gd name="connsiteX49" fmla="*/ 175260 w 287020"/>
                <a:gd name="connsiteY49" fmla="*/ 307561 h 317721"/>
                <a:gd name="connsiteX50" fmla="*/ 182880 w 287020"/>
                <a:gd name="connsiteY50" fmla="*/ 299941 h 317721"/>
                <a:gd name="connsiteX51" fmla="*/ 185420 w 287020"/>
                <a:gd name="connsiteY51" fmla="*/ 292321 h 317721"/>
                <a:gd name="connsiteX52" fmla="*/ 193040 w 287020"/>
                <a:gd name="connsiteY52" fmla="*/ 289781 h 317721"/>
                <a:gd name="connsiteX53" fmla="*/ 223520 w 287020"/>
                <a:gd name="connsiteY53" fmla="*/ 292321 h 317721"/>
                <a:gd name="connsiteX54" fmla="*/ 246380 w 287020"/>
                <a:gd name="connsiteY54" fmla="*/ 305021 h 317721"/>
                <a:gd name="connsiteX55" fmla="*/ 261620 w 287020"/>
                <a:gd name="connsiteY55" fmla="*/ 312641 h 317721"/>
                <a:gd name="connsiteX56" fmla="*/ 279400 w 287020"/>
                <a:gd name="connsiteY56" fmla="*/ 302481 h 317721"/>
                <a:gd name="connsiteX57" fmla="*/ 266700 w 287020"/>
                <a:gd name="connsiteY57" fmla="*/ 307561 h 3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87020" h="317721">
                  <a:moveTo>
                    <a:pt x="266700" y="307561"/>
                  </a:moveTo>
                  <a:cubicBezTo>
                    <a:pt x="265853" y="307984"/>
                    <a:pt x="272229" y="306694"/>
                    <a:pt x="274320" y="305021"/>
                  </a:cubicBezTo>
                  <a:cubicBezTo>
                    <a:pt x="279809" y="300630"/>
                    <a:pt x="282928" y="286818"/>
                    <a:pt x="284480" y="282161"/>
                  </a:cubicBezTo>
                  <a:lnTo>
                    <a:pt x="287020" y="274541"/>
                  </a:lnTo>
                  <a:cubicBezTo>
                    <a:pt x="286173" y="264381"/>
                    <a:pt x="286479" y="254058"/>
                    <a:pt x="284480" y="244061"/>
                  </a:cubicBezTo>
                  <a:cubicBezTo>
                    <a:pt x="283351" y="238417"/>
                    <a:pt x="276296" y="233619"/>
                    <a:pt x="271780" y="231361"/>
                  </a:cubicBezTo>
                  <a:cubicBezTo>
                    <a:pt x="269385" y="230164"/>
                    <a:pt x="266597" y="229929"/>
                    <a:pt x="264160" y="228821"/>
                  </a:cubicBezTo>
                  <a:cubicBezTo>
                    <a:pt x="257266" y="225687"/>
                    <a:pt x="250141" y="222862"/>
                    <a:pt x="243840" y="218661"/>
                  </a:cubicBezTo>
                  <a:cubicBezTo>
                    <a:pt x="241300" y="216968"/>
                    <a:pt x="239078" y="214653"/>
                    <a:pt x="236220" y="213581"/>
                  </a:cubicBezTo>
                  <a:cubicBezTo>
                    <a:pt x="232178" y="212065"/>
                    <a:pt x="227685" y="212177"/>
                    <a:pt x="223520" y="211041"/>
                  </a:cubicBezTo>
                  <a:cubicBezTo>
                    <a:pt x="218354" y="209632"/>
                    <a:pt x="213069" y="208356"/>
                    <a:pt x="208280" y="205961"/>
                  </a:cubicBezTo>
                  <a:cubicBezTo>
                    <a:pt x="204893" y="204268"/>
                    <a:pt x="201712" y="202078"/>
                    <a:pt x="198120" y="200881"/>
                  </a:cubicBezTo>
                  <a:cubicBezTo>
                    <a:pt x="194024" y="199516"/>
                    <a:pt x="189653" y="199188"/>
                    <a:pt x="185420" y="198341"/>
                  </a:cubicBezTo>
                  <a:cubicBezTo>
                    <a:pt x="181436" y="196349"/>
                    <a:pt x="171230" y="191771"/>
                    <a:pt x="167640" y="188181"/>
                  </a:cubicBezTo>
                  <a:cubicBezTo>
                    <a:pt x="156151" y="176692"/>
                    <a:pt x="169775" y="182966"/>
                    <a:pt x="154940" y="178021"/>
                  </a:cubicBezTo>
                  <a:cubicBezTo>
                    <a:pt x="152867" y="171803"/>
                    <a:pt x="151243" y="165734"/>
                    <a:pt x="147320" y="160241"/>
                  </a:cubicBezTo>
                  <a:cubicBezTo>
                    <a:pt x="145232" y="157318"/>
                    <a:pt x="142240" y="155161"/>
                    <a:pt x="139700" y="152621"/>
                  </a:cubicBezTo>
                  <a:cubicBezTo>
                    <a:pt x="137634" y="146423"/>
                    <a:pt x="137004" y="142305"/>
                    <a:pt x="132080" y="137381"/>
                  </a:cubicBezTo>
                  <a:cubicBezTo>
                    <a:pt x="129921" y="135222"/>
                    <a:pt x="127000" y="133994"/>
                    <a:pt x="124460" y="132301"/>
                  </a:cubicBezTo>
                  <a:cubicBezTo>
                    <a:pt x="122767" y="129761"/>
                    <a:pt x="121725" y="126635"/>
                    <a:pt x="119380" y="124681"/>
                  </a:cubicBezTo>
                  <a:cubicBezTo>
                    <a:pt x="116471" y="122257"/>
                    <a:pt x="112508" y="121480"/>
                    <a:pt x="109220" y="119601"/>
                  </a:cubicBezTo>
                  <a:cubicBezTo>
                    <a:pt x="106570" y="118086"/>
                    <a:pt x="104140" y="116214"/>
                    <a:pt x="101600" y="114521"/>
                  </a:cubicBezTo>
                  <a:cubicBezTo>
                    <a:pt x="98213" y="109441"/>
                    <a:pt x="91860" y="105372"/>
                    <a:pt x="91440" y="99281"/>
                  </a:cubicBezTo>
                  <a:cubicBezTo>
                    <a:pt x="89747" y="74728"/>
                    <a:pt x="88657" y="50125"/>
                    <a:pt x="86360" y="25621"/>
                  </a:cubicBezTo>
                  <a:cubicBezTo>
                    <a:pt x="86110" y="22955"/>
                    <a:pt x="85713" y="19894"/>
                    <a:pt x="83820" y="18001"/>
                  </a:cubicBezTo>
                  <a:cubicBezTo>
                    <a:pt x="81927" y="16108"/>
                    <a:pt x="78774" y="16197"/>
                    <a:pt x="76200" y="15461"/>
                  </a:cubicBezTo>
                  <a:cubicBezTo>
                    <a:pt x="60061" y="10850"/>
                    <a:pt x="71663" y="15733"/>
                    <a:pt x="55880" y="7841"/>
                  </a:cubicBezTo>
                  <a:cubicBezTo>
                    <a:pt x="27825" y="9711"/>
                    <a:pt x="21701" y="0"/>
                    <a:pt x="12700" y="18001"/>
                  </a:cubicBezTo>
                  <a:cubicBezTo>
                    <a:pt x="11503" y="20396"/>
                    <a:pt x="11007" y="23081"/>
                    <a:pt x="10160" y="25621"/>
                  </a:cubicBezTo>
                  <a:cubicBezTo>
                    <a:pt x="9313" y="43401"/>
                    <a:pt x="9098" y="61222"/>
                    <a:pt x="7620" y="78961"/>
                  </a:cubicBezTo>
                  <a:cubicBezTo>
                    <a:pt x="7398" y="81629"/>
                    <a:pt x="6277" y="84186"/>
                    <a:pt x="5080" y="86581"/>
                  </a:cubicBezTo>
                  <a:cubicBezTo>
                    <a:pt x="3715" y="89311"/>
                    <a:pt x="1693" y="91661"/>
                    <a:pt x="0" y="94201"/>
                  </a:cubicBezTo>
                  <a:cubicBezTo>
                    <a:pt x="847" y="103514"/>
                    <a:pt x="1217" y="112883"/>
                    <a:pt x="2540" y="122141"/>
                  </a:cubicBezTo>
                  <a:cubicBezTo>
                    <a:pt x="2919" y="124791"/>
                    <a:pt x="3187" y="127868"/>
                    <a:pt x="5080" y="129761"/>
                  </a:cubicBezTo>
                  <a:cubicBezTo>
                    <a:pt x="9397" y="134078"/>
                    <a:pt x="20320" y="139921"/>
                    <a:pt x="20320" y="139921"/>
                  </a:cubicBezTo>
                  <a:cubicBezTo>
                    <a:pt x="25862" y="156546"/>
                    <a:pt x="18165" y="140229"/>
                    <a:pt x="30480" y="150081"/>
                  </a:cubicBezTo>
                  <a:cubicBezTo>
                    <a:pt x="37025" y="155317"/>
                    <a:pt x="42333" y="161934"/>
                    <a:pt x="48260" y="167861"/>
                  </a:cubicBezTo>
                  <a:cubicBezTo>
                    <a:pt x="50800" y="170401"/>
                    <a:pt x="53887" y="172492"/>
                    <a:pt x="55880" y="175481"/>
                  </a:cubicBezTo>
                  <a:cubicBezTo>
                    <a:pt x="57573" y="178021"/>
                    <a:pt x="58576" y="181194"/>
                    <a:pt x="60960" y="183101"/>
                  </a:cubicBezTo>
                  <a:cubicBezTo>
                    <a:pt x="63051" y="184774"/>
                    <a:pt x="66040" y="184794"/>
                    <a:pt x="68580" y="185641"/>
                  </a:cubicBezTo>
                  <a:cubicBezTo>
                    <a:pt x="74625" y="203777"/>
                    <a:pt x="70690" y="196426"/>
                    <a:pt x="78740" y="208501"/>
                  </a:cubicBezTo>
                  <a:cubicBezTo>
                    <a:pt x="76898" y="236129"/>
                    <a:pt x="73903" y="254753"/>
                    <a:pt x="78740" y="282161"/>
                  </a:cubicBezTo>
                  <a:cubicBezTo>
                    <a:pt x="79365" y="285701"/>
                    <a:pt x="89249" y="295940"/>
                    <a:pt x="91440" y="297401"/>
                  </a:cubicBezTo>
                  <a:cubicBezTo>
                    <a:pt x="93668" y="298886"/>
                    <a:pt x="96720" y="298641"/>
                    <a:pt x="99060" y="299941"/>
                  </a:cubicBezTo>
                  <a:cubicBezTo>
                    <a:pt x="104397" y="302906"/>
                    <a:pt x="109220" y="306714"/>
                    <a:pt x="114300" y="310101"/>
                  </a:cubicBezTo>
                  <a:cubicBezTo>
                    <a:pt x="116840" y="311794"/>
                    <a:pt x="119024" y="314216"/>
                    <a:pt x="121920" y="315181"/>
                  </a:cubicBezTo>
                  <a:lnTo>
                    <a:pt x="129540" y="317721"/>
                  </a:lnTo>
                  <a:cubicBezTo>
                    <a:pt x="139700" y="316874"/>
                    <a:pt x="150023" y="317180"/>
                    <a:pt x="160020" y="315181"/>
                  </a:cubicBezTo>
                  <a:cubicBezTo>
                    <a:pt x="163013" y="314582"/>
                    <a:pt x="164910" y="311466"/>
                    <a:pt x="167640" y="310101"/>
                  </a:cubicBezTo>
                  <a:cubicBezTo>
                    <a:pt x="170035" y="308904"/>
                    <a:pt x="172720" y="308408"/>
                    <a:pt x="175260" y="307561"/>
                  </a:cubicBezTo>
                  <a:cubicBezTo>
                    <a:pt x="177800" y="305021"/>
                    <a:pt x="180887" y="302930"/>
                    <a:pt x="182880" y="299941"/>
                  </a:cubicBezTo>
                  <a:cubicBezTo>
                    <a:pt x="184365" y="297713"/>
                    <a:pt x="183527" y="294214"/>
                    <a:pt x="185420" y="292321"/>
                  </a:cubicBezTo>
                  <a:cubicBezTo>
                    <a:pt x="187313" y="290428"/>
                    <a:pt x="190500" y="290628"/>
                    <a:pt x="193040" y="289781"/>
                  </a:cubicBezTo>
                  <a:cubicBezTo>
                    <a:pt x="203200" y="290628"/>
                    <a:pt x="213414" y="290974"/>
                    <a:pt x="223520" y="292321"/>
                  </a:cubicBezTo>
                  <a:cubicBezTo>
                    <a:pt x="236287" y="294023"/>
                    <a:pt x="230384" y="299689"/>
                    <a:pt x="246380" y="305021"/>
                  </a:cubicBezTo>
                  <a:cubicBezTo>
                    <a:pt x="256896" y="308526"/>
                    <a:pt x="251772" y="306076"/>
                    <a:pt x="261620" y="312641"/>
                  </a:cubicBezTo>
                  <a:cubicBezTo>
                    <a:pt x="276183" y="310214"/>
                    <a:pt x="276956" y="314699"/>
                    <a:pt x="279400" y="302481"/>
                  </a:cubicBezTo>
                  <a:cubicBezTo>
                    <a:pt x="279732" y="300821"/>
                    <a:pt x="267547" y="307138"/>
                    <a:pt x="266700" y="307561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6" name="Figura a mano libera 225"/>
            <p:cNvSpPr/>
            <p:nvPr/>
          </p:nvSpPr>
          <p:spPr>
            <a:xfrm>
              <a:off x="4429285" y="5702742"/>
              <a:ext cx="139686" cy="104783"/>
            </a:xfrm>
            <a:custGeom>
              <a:avLst/>
              <a:gdLst>
                <a:gd name="connsiteX0" fmla="*/ 330694 w 392043"/>
                <a:gd name="connsiteY0" fmla="*/ 227342 h 260841"/>
                <a:gd name="connsiteX1" fmla="*/ 335774 w 392043"/>
                <a:gd name="connsiteY1" fmla="*/ 217182 h 260841"/>
                <a:gd name="connsiteX2" fmla="*/ 345934 w 392043"/>
                <a:gd name="connsiteY2" fmla="*/ 214642 h 260841"/>
                <a:gd name="connsiteX3" fmla="*/ 363714 w 392043"/>
                <a:gd name="connsiteY3" fmla="*/ 207022 h 260841"/>
                <a:gd name="connsiteX4" fmla="*/ 371334 w 392043"/>
                <a:gd name="connsiteY4" fmla="*/ 201942 h 260841"/>
                <a:gd name="connsiteX5" fmla="*/ 378954 w 392043"/>
                <a:gd name="connsiteY5" fmla="*/ 194322 h 260841"/>
                <a:gd name="connsiteX6" fmla="*/ 386574 w 392043"/>
                <a:gd name="connsiteY6" fmla="*/ 191782 h 260841"/>
                <a:gd name="connsiteX7" fmla="*/ 391654 w 392043"/>
                <a:gd name="connsiteY7" fmla="*/ 184162 h 260841"/>
                <a:gd name="connsiteX8" fmla="*/ 386574 w 392043"/>
                <a:gd name="connsiteY8" fmla="*/ 151142 h 260841"/>
                <a:gd name="connsiteX9" fmla="*/ 381494 w 392043"/>
                <a:gd name="connsiteY9" fmla="*/ 143522 h 260841"/>
                <a:gd name="connsiteX10" fmla="*/ 373874 w 392043"/>
                <a:gd name="connsiteY10" fmla="*/ 135902 h 260841"/>
                <a:gd name="connsiteX11" fmla="*/ 356094 w 392043"/>
                <a:gd name="connsiteY11" fmla="*/ 133362 h 260841"/>
                <a:gd name="connsiteX12" fmla="*/ 340854 w 392043"/>
                <a:gd name="connsiteY12" fmla="*/ 130822 h 260841"/>
                <a:gd name="connsiteX13" fmla="*/ 325614 w 392043"/>
                <a:gd name="connsiteY13" fmla="*/ 123202 h 260841"/>
                <a:gd name="connsiteX14" fmla="*/ 310374 w 392043"/>
                <a:gd name="connsiteY14" fmla="*/ 115582 h 260841"/>
                <a:gd name="connsiteX15" fmla="*/ 317994 w 392043"/>
                <a:gd name="connsiteY15" fmla="*/ 97802 h 260841"/>
                <a:gd name="connsiteX16" fmla="*/ 325614 w 392043"/>
                <a:gd name="connsiteY16" fmla="*/ 92722 h 260841"/>
                <a:gd name="connsiteX17" fmla="*/ 328154 w 392043"/>
                <a:gd name="connsiteY17" fmla="*/ 85102 h 260841"/>
                <a:gd name="connsiteX18" fmla="*/ 333234 w 392043"/>
                <a:gd name="connsiteY18" fmla="*/ 64782 h 260841"/>
                <a:gd name="connsiteX19" fmla="*/ 328154 w 392043"/>
                <a:gd name="connsiteY19" fmla="*/ 39382 h 260841"/>
                <a:gd name="connsiteX20" fmla="*/ 320534 w 392043"/>
                <a:gd name="connsiteY20" fmla="*/ 31762 h 260841"/>
                <a:gd name="connsiteX21" fmla="*/ 307834 w 392043"/>
                <a:gd name="connsiteY21" fmla="*/ 16522 h 260841"/>
                <a:gd name="connsiteX22" fmla="*/ 297674 w 392043"/>
                <a:gd name="connsiteY22" fmla="*/ 11442 h 260841"/>
                <a:gd name="connsiteX23" fmla="*/ 279894 w 392043"/>
                <a:gd name="connsiteY23" fmla="*/ 6362 h 260841"/>
                <a:gd name="connsiteX24" fmla="*/ 272274 w 392043"/>
                <a:gd name="connsiteY24" fmla="*/ 1282 h 260841"/>
                <a:gd name="connsiteX25" fmla="*/ 259574 w 392043"/>
                <a:gd name="connsiteY25" fmla="*/ 3822 h 260841"/>
                <a:gd name="connsiteX26" fmla="*/ 257034 w 392043"/>
                <a:gd name="connsiteY26" fmla="*/ 13982 h 260841"/>
                <a:gd name="connsiteX27" fmla="*/ 251954 w 392043"/>
                <a:gd name="connsiteY27" fmla="*/ 31762 h 260841"/>
                <a:gd name="connsiteX28" fmla="*/ 249414 w 392043"/>
                <a:gd name="connsiteY28" fmla="*/ 64782 h 260841"/>
                <a:gd name="connsiteX29" fmla="*/ 246874 w 392043"/>
                <a:gd name="connsiteY29" fmla="*/ 72402 h 260841"/>
                <a:gd name="connsiteX30" fmla="*/ 239254 w 392043"/>
                <a:gd name="connsiteY30" fmla="*/ 74942 h 260841"/>
                <a:gd name="connsiteX31" fmla="*/ 234174 w 392043"/>
                <a:gd name="connsiteY31" fmla="*/ 82562 h 260841"/>
                <a:gd name="connsiteX32" fmla="*/ 203694 w 392043"/>
                <a:gd name="connsiteY32" fmla="*/ 82562 h 260841"/>
                <a:gd name="connsiteX33" fmla="*/ 193534 w 392043"/>
                <a:gd name="connsiteY33" fmla="*/ 85102 h 260841"/>
                <a:gd name="connsiteX34" fmla="*/ 185914 w 392043"/>
                <a:gd name="connsiteY34" fmla="*/ 110502 h 260841"/>
                <a:gd name="connsiteX35" fmla="*/ 165594 w 392043"/>
                <a:gd name="connsiteY35" fmla="*/ 118122 h 260841"/>
                <a:gd name="connsiteX36" fmla="*/ 117334 w 392043"/>
                <a:gd name="connsiteY36" fmla="*/ 113042 h 260841"/>
                <a:gd name="connsiteX37" fmla="*/ 109714 w 392043"/>
                <a:gd name="connsiteY37" fmla="*/ 110502 h 260841"/>
                <a:gd name="connsiteX38" fmla="*/ 102094 w 392043"/>
                <a:gd name="connsiteY38" fmla="*/ 105422 h 260841"/>
                <a:gd name="connsiteX39" fmla="*/ 97014 w 392043"/>
                <a:gd name="connsiteY39" fmla="*/ 97802 h 260841"/>
                <a:gd name="connsiteX40" fmla="*/ 74154 w 392043"/>
                <a:gd name="connsiteY40" fmla="*/ 92722 h 260841"/>
                <a:gd name="connsiteX41" fmla="*/ 43674 w 392043"/>
                <a:gd name="connsiteY41" fmla="*/ 97802 h 260841"/>
                <a:gd name="connsiteX42" fmla="*/ 41134 w 392043"/>
                <a:gd name="connsiteY42" fmla="*/ 105422 h 260841"/>
                <a:gd name="connsiteX43" fmla="*/ 48754 w 392043"/>
                <a:gd name="connsiteY43" fmla="*/ 130822 h 260841"/>
                <a:gd name="connsiteX44" fmla="*/ 51294 w 392043"/>
                <a:gd name="connsiteY44" fmla="*/ 138442 h 260841"/>
                <a:gd name="connsiteX45" fmla="*/ 48754 w 392043"/>
                <a:gd name="connsiteY45" fmla="*/ 146062 h 260841"/>
                <a:gd name="connsiteX46" fmla="*/ 5574 w 392043"/>
                <a:gd name="connsiteY46" fmla="*/ 153682 h 260841"/>
                <a:gd name="connsiteX47" fmla="*/ 494 w 392043"/>
                <a:gd name="connsiteY47" fmla="*/ 161302 h 260841"/>
                <a:gd name="connsiteX48" fmla="*/ 3034 w 392043"/>
                <a:gd name="connsiteY48" fmla="*/ 171462 h 260841"/>
                <a:gd name="connsiteX49" fmla="*/ 5574 w 392043"/>
                <a:gd name="connsiteY49" fmla="*/ 186702 h 260841"/>
                <a:gd name="connsiteX50" fmla="*/ 8114 w 392043"/>
                <a:gd name="connsiteY50" fmla="*/ 194322 h 260841"/>
                <a:gd name="connsiteX51" fmla="*/ 13194 w 392043"/>
                <a:gd name="connsiteY51" fmla="*/ 214642 h 260841"/>
                <a:gd name="connsiteX52" fmla="*/ 15734 w 392043"/>
                <a:gd name="connsiteY52" fmla="*/ 224802 h 260841"/>
                <a:gd name="connsiteX53" fmla="*/ 18274 w 392043"/>
                <a:gd name="connsiteY53" fmla="*/ 232422 h 260841"/>
                <a:gd name="connsiteX54" fmla="*/ 25894 w 392043"/>
                <a:gd name="connsiteY54" fmla="*/ 237502 h 260841"/>
                <a:gd name="connsiteX55" fmla="*/ 28434 w 392043"/>
                <a:gd name="connsiteY55" fmla="*/ 245122 h 260841"/>
                <a:gd name="connsiteX56" fmla="*/ 43674 w 392043"/>
                <a:gd name="connsiteY56" fmla="*/ 250202 h 260841"/>
                <a:gd name="connsiteX57" fmla="*/ 66534 w 392043"/>
                <a:gd name="connsiteY57" fmla="*/ 245122 h 260841"/>
                <a:gd name="connsiteX58" fmla="*/ 71614 w 392043"/>
                <a:gd name="connsiteY58" fmla="*/ 237502 h 260841"/>
                <a:gd name="connsiteX59" fmla="*/ 86854 w 392043"/>
                <a:gd name="connsiteY59" fmla="*/ 227342 h 260841"/>
                <a:gd name="connsiteX60" fmla="*/ 94474 w 392043"/>
                <a:gd name="connsiteY60" fmla="*/ 219722 h 260841"/>
                <a:gd name="connsiteX61" fmla="*/ 97014 w 392043"/>
                <a:gd name="connsiteY61" fmla="*/ 212102 h 260841"/>
                <a:gd name="connsiteX62" fmla="*/ 107174 w 392043"/>
                <a:gd name="connsiteY62" fmla="*/ 209562 h 260841"/>
                <a:gd name="connsiteX63" fmla="*/ 114794 w 392043"/>
                <a:gd name="connsiteY63" fmla="*/ 204482 h 260841"/>
                <a:gd name="connsiteX64" fmla="*/ 122414 w 392043"/>
                <a:gd name="connsiteY64" fmla="*/ 201942 h 260841"/>
                <a:gd name="connsiteX65" fmla="*/ 201154 w 392043"/>
                <a:gd name="connsiteY65" fmla="*/ 204482 h 260841"/>
                <a:gd name="connsiteX66" fmla="*/ 216394 w 392043"/>
                <a:gd name="connsiteY66" fmla="*/ 209562 h 260841"/>
                <a:gd name="connsiteX67" fmla="*/ 224014 w 392043"/>
                <a:gd name="connsiteY67" fmla="*/ 212102 h 260841"/>
                <a:gd name="connsiteX68" fmla="*/ 229094 w 392043"/>
                <a:gd name="connsiteY68" fmla="*/ 240042 h 260841"/>
                <a:gd name="connsiteX69" fmla="*/ 244334 w 392043"/>
                <a:gd name="connsiteY69" fmla="*/ 247662 h 260841"/>
                <a:gd name="connsiteX70" fmla="*/ 269734 w 392043"/>
                <a:gd name="connsiteY70" fmla="*/ 255282 h 260841"/>
                <a:gd name="connsiteX71" fmla="*/ 295134 w 392043"/>
                <a:gd name="connsiteY71" fmla="*/ 255282 h 260841"/>
                <a:gd name="connsiteX72" fmla="*/ 300214 w 392043"/>
                <a:gd name="connsiteY72" fmla="*/ 247662 h 260841"/>
                <a:gd name="connsiteX73" fmla="*/ 323074 w 392043"/>
                <a:gd name="connsiteY73" fmla="*/ 234962 h 260841"/>
                <a:gd name="connsiteX74" fmla="*/ 328154 w 392043"/>
                <a:gd name="connsiteY74" fmla="*/ 227342 h 260841"/>
                <a:gd name="connsiteX75" fmla="*/ 330694 w 392043"/>
                <a:gd name="connsiteY75" fmla="*/ 227342 h 26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92043" h="260841">
                  <a:moveTo>
                    <a:pt x="330694" y="227342"/>
                  </a:moveTo>
                  <a:cubicBezTo>
                    <a:pt x="331964" y="225649"/>
                    <a:pt x="332865" y="219606"/>
                    <a:pt x="335774" y="217182"/>
                  </a:cubicBezTo>
                  <a:cubicBezTo>
                    <a:pt x="338456" y="214947"/>
                    <a:pt x="342725" y="216017"/>
                    <a:pt x="345934" y="214642"/>
                  </a:cubicBezTo>
                  <a:cubicBezTo>
                    <a:pt x="370491" y="204117"/>
                    <a:pt x="334545" y="214314"/>
                    <a:pt x="363714" y="207022"/>
                  </a:cubicBezTo>
                  <a:cubicBezTo>
                    <a:pt x="366254" y="205329"/>
                    <a:pt x="368989" y="203896"/>
                    <a:pt x="371334" y="201942"/>
                  </a:cubicBezTo>
                  <a:cubicBezTo>
                    <a:pt x="374094" y="199642"/>
                    <a:pt x="375965" y="196315"/>
                    <a:pt x="378954" y="194322"/>
                  </a:cubicBezTo>
                  <a:cubicBezTo>
                    <a:pt x="381182" y="192837"/>
                    <a:pt x="384034" y="192629"/>
                    <a:pt x="386574" y="191782"/>
                  </a:cubicBezTo>
                  <a:cubicBezTo>
                    <a:pt x="388267" y="189242"/>
                    <a:pt x="391420" y="187206"/>
                    <a:pt x="391654" y="184162"/>
                  </a:cubicBezTo>
                  <a:cubicBezTo>
                    <a:pt x="392043" y="179111"/>
                    <a:pt x="390799" y="159593"/>
                    <a:pt x="386574" y="151142"/>
                  </a:cubicBezTo>
                  <a:cubicBezTo>
                    <a:pt x="385209" y="148412"/>
                    <a:pt x="383448" y="145867"/>
                    <a:pt x="381494" y="143522"/>
                  </a:cubicBezTo>
                  <a:cubicBezTo>
                    <a:pt x="379194" y="140762"/>
                    <a:pt x="377209" y="137236"/>
                    <a:pt x="373874" y="135902"/>
                  </a:cubicBezTo>
                  <a:cubicBezTo>
                    <a:pt x="368315" y="133679"/>
                    <a:pt x="362011" y="134272"/>
                    <a:pt x="356094" y="133362"/>
                  </a:cubicBezTo>
                  <a:cubicBezTo>
                    <a:pt x="351004" y="132579"/>
                    <a:pt x="345881" y="131939"/>
                    <a:pt x="340854" y="130822"/>
                  </a:cubicBezTo>
                  <a:cubicBezTo>
                    <a:pt x="329362" y="128268"/>
                    <a:pt x="336574" y="128682"/>
                    <a:pt x="325614" y="123202"/>
                  </a:cubicBezTo>
                  <a:cubicBezTo>
                    <a:pt x="304582" y="112686"/>
                    <a:pt x="332212" y="130141"/>
                    <a:pt x="310374" y="115582"/>
                  </a:cubicBezTo>
                  <a:cubicBezTo>
                    <a:pt x="312317" y="107809"/>
                    <a:pt x="312147" y="103649"/>
                    <a:pt x="317994" y="97802"/>
                  </a:cubicBezTo>
                  <a:cubicBezTo>
                    <a:pt x="320153" y="95643"/>
                    <a:pt x="323074" y="94415"/>
                    <a:pt x="325614" y="92722"/>
                  </a:cubicBezTo>
                  <a:cubicBezTo>
                    <a:pt x="326461" y="90182"/>
                    <a:pt x="327450" y="87685"/>
                    <a:pt x="328154" y="85102"/>
                  </a:cubicBezTo>
                  <a:cubicBezTo>
                    <a:pt x="329991" y="78366"/>
                    <a:pt x="333234" y="64782"/>
                    <a:pt x="333234" y="64782"/>
                  </a:cubicBezTo>
                  <a:cubicBezTo>
                    <a:pt x="331541" y="56315"/>
                    <a:pt x="334259" y="45487"/>
                    <a:pt x="328154" y="39382"/>
                  </a:cubicBezTo>
                  <a:cubicBezTo>
                    <a:pt x="325614" y="36842"/>
                    <a:pt x="322834" y="34522"/>
                    <a:pt x="320534" y="31762"/>
                  </a:cubicBezTo>
                  <a:cubicBezTo>
                    <a:pt x="313981" y="23899"/>
                    <a:pt x="317001" y="23070"/>
                    <a:pt x="307834" y="16522"/>
                  </a:cubicBezTo>
                  <a:cubicBezTo>
                    <a:pt x="304753" y="14321"/>
                    <a:pt x="301154" y="12934"/>
                    <a:pt x="297674" y="11442"/>
                  </a:cubicBezTo>
                  <a:cubicBezTo>
                    <a:pt x="292573" y="9256"/>
                    <a:pt x="285050" y="7651"/>
                    <a:pt x="279894" y="6362"/>
                  </a:cubicBezTo>
                  <a:cubicBezTo>
                    <a:pt x="277354" y="4669"/>
                    <a:pt x="275303" y="1661"/>
                    <a:pt x="272274" y="1282"/>
                  </a:cubicBezTo>
                  <a:cubicBezTo>
                    <a:pt x="267990" y="747"/>
                    <a:pt x="262891" y="1058"/>
                    <a:pt x="259574" y="3822"/>
                  </a:cubicBezTo>
                  <a:cubicBezTo>
                    <a:pt x="256892" y="6057"/>
                    <a:pt x="257993" y="10625"/>
                    <a:pt x="257034" y="13982"/>
                  </a:cubicBezTo>
                  <a:cubicBezTo>
                    <a:pt x="249746" y="39489"/>
                    <a:pt x="259894" y="0"/>
                    <a:pt x="251954" y="31762"/>
                  </a:cubicBezTo>
                  <a:cubicBezTo>
                    <a:pt x="251107" y="42769"/>
                    <a:pt x="250783" y="53828"/>
                    <a:pt x="249414" y="64782"/>
                  </a:cubicBezTo>
                  <a:cubicBezTo>
                    <a:pt x="249082" y="67439"/>
                    <a:pt x="248767" y="70509"/>
                    <a:pt x="246874" y="72402"/>
                  </a:cubicBezTo>
                  <a:cubicBezTo>
                    <a:pt x="244981" y="74295"/>
                    <a:pt x="241794" y="74095"/>
                    <a:pt x="239254" y="74942"/>
                  </a:cubicBezTo>
                  <a:cubicBezTo>
                    <a:pt x="237561" y="77482"/>
                    <a:pt x="236558" y="80655"/>
                    <a:pt x="234174" y="82562"/>
                  </a:cubicBezTo>
                  <a:cubicBezTo>
                    <a:pt x="226909" y="88374"/>
                    <a:pt x="207371" y="82971"/>
                    <a:pt x="203694" y="82562"/>
                  </a:cubicBezTo>
                  <a:cubicBezTo>
                    <a:pt x="200307" y="83409"/>
                    <a:pt x="196439" y="83166"/>
                    <a:pt x="193534" y="85102"/>
                  </a:cubicBezTo>
                  <a:cubicBezTo>
                    <a:pt x="185009" y="90785"/>
                    <a:pt x="189130" y="103267"/>
                    <a:pt x="185914" y="110502"/>
                  </a:cubicBezTo>
                  <a:cubicBezTo>
                    <a:pt x="183362" y="116245"/>
                    <a:pt x="169041" y="117433"/>
                    <a:pt x="165594" y="118122"/>
                  </a:cubicBezTo>
                  <a:cubicBezTo>
                    <a:pt x="144497" y="116615"/>
                    <a:pt x="134868" y="117425"/>
                    <a:pt x="117334" y="113042"/>
                  </a:cubicBezTo>
                  <a:cubicBezTo>
                    <a:pt x="114737" y="112393"/>
                    <a:pt x="112109" y="111699"/>
                    <a:pt x="109714" y="110502"/>
                  </a:cubicBezTo>
                  <a:cubicBezTo>
                    <a:pt x="106984" y="109137"/>
                    <a:pt x="104634" y="107115"/>
                    <a:pt x="102094" y="105422"/>
                  </a:cubicBezTo>
                  <a:cubicBezTo>
                    <a:pt x="100401" y="102882"/>
                    <a:pt x="99398" y="99709"/>
                    <a:pt x="97014" y="97802"/>
                  </a:cubicBezTo>
                  <a:cubicBezTo>
                    <a:pt x="93723" y="95169"/>
                    <a:pt x="74310" y="92748"/>
                    <a:pt x="74154" y="92722"/>
                  </a:cubicBezTo>
                  <a:cubicBezTo>
                    <a:pt x="63994" y="94415"/>
                    <a:pt x="53288" y="94104"/>
                    <a:pt x="43674" y="97802"/>
                  </a:cubicBezTo>
                  <a:cubicBezTo>
                    <a:pt x="41175" y="98763"/>
                    <a:pt x="41134" y="102745"/>
                    <a:pt x="41134" y="105422"/>
                  </a:cubicBezTo>
                  <a:cubicBezTo>
                    <a:pt x="41134" y="109261"/>
                    <a:pt x="48458" y="129935"/>
                    <a:pt x="48754" y="130822"/>
                  </a:cubicBezTo>
                  <a:lnTo>
                    <a:pt x="51294" y="138442"/>
                  </a:lnTo>
                  <a:cubicBezTo>
                    <a:pt x="50447" y="140982"/>
                    <a:pt x="50427" y="143971"/>
                    <a:pt x="48754" y="146062"/>
                  </a:cubicBezTo>
                  <a:cubicBezTo>
                    <a:pt x="39912" y="157115"/>
                    <a:pt x="10446" y="153334"/>
                    <a:pt x="5574" y="153682"/>
                  </a:cubicBezTo>
                  <a:cubicBezTo>
                    <a:pt x="3881" y="156222"/>
                    <a:pt x="926" y="158280"/>
                    <a:pt x="494" y="161302"/>
                  </a:cubicBezTo>
                  <a:cubicBezTo>
                    <a:pt x="0" y="164758"/>
                    <a:pt x="2349" y="168039"/>
                    <a:pt x="3034" y="171462"/>
                  </a:cubicBezTo>
                  <a:cubicBezTo>
                    <a:pt x="4044" y="176512"/>
                    <a:pt x="4457" y="181675"/>
                    <a:pt x="5574" y="186702"/>
                  </a:cubicBezTo>
                  <a:cubicBezTo>
                    <a:pt x="6155" y="189316"/>
                    <a:pt x="7410" y="191739"/>
                    <a:pt x="8114" y="194322"/>
                  </a:cubicBezTo>
                  <a:cubicBezTo>
                    <a:pt x="9951" y="201058"/>
                    <a:pt x="11501" y="207869"/>
                    <a:pt x="13194" y="214642"/>
                  </a:cubicBezTo>
                  <a:cubicBezTo>
                    <a:pt x="14041" y="218029"/>
                    <a:pt x="14630" y="221490"/>
                    <a:pt x="15734" y="224802"/>
                  </a:cubicBezTo>
                  <a:cubicBezTo>
                    <a:pt x="16581" y="227342"/>
                    <a:pt x="16601" y="230331"/>
                    <a:pt x="18274" y="232422"/>
                  </a:cubicBezTo>
                  <a:cubicBezTo>
                    <a:pt x="20181" y="234806"/>
                    <a:pt x="23354" y="235809"/>
                    <a:pt x="25894" y="237502"/>
                  </a:cubicBezTo>
                  <a:cubicBezTo>
                    <a:pt x="26741" y="240042"/>
                    <a:pt x="26255" y="243566"/>
                    <a:pt x="28434" y="245122"/>
                  </a:cubicBezTo>
                  <a:cubicBezTo>
                    <a:pt x="32791" y="248234"/>
                    <a:pt x="43674" y="250202"/>
                    <a:pt x="43674" y="250202"/>
                  </a:cubicBezTo>
                  <a:cubicBezTo>
                    <a:pt x="43830" y="250176"/>
                    <a:pt x="63243" y="247755"/>
                    <a:pt x="66534" y="245122"/>
                  </a:cubicBezTo>
                  <a:cubicBezTo>
                    <a:pt x="68918" y="243215"/>
                    <a:pt x="69317" y="239512"/>
                    <a:pt x="71614" y="237502"/>
                  </a:cubicBezTo>
                  <a:cubicBezTo>
                    <a:pt x="76209" y="233482"/>
                    <a:pt x="82537" y="231659"/>
                    <a:pt x="86854" y="227342"/>
                  </a:cubicBezTo>
                  <a:lnTo>
                    <a:pt x="94474" y="219722"/>
                  </a:lnTo>
                  <a:cubicBezTo>
                    <a:pt x="95321" y="217182"/>
                    <a:pt x="94923" y="213775"/>
                    <a:pt x="97014" y="212102"/>
                  </a:cubicBezTo>
                  <a:cubicBezTo>
                    <a:pt x="99740" y="209921"/>
                    <a:pt x="103965" y="210937"/>
                    <a:pt x="107174" y="209562"/>
                  </a:cubicBezTo>
                  <a:cubicBezTo>
                    <a:pt x="109980" y="208359"/>
                    <a:pt x="112064" y="205847"/>
                    <a:pt x="114794" y="204482"/>
                  </a:cubicBezTo>
                  <a:cubicBezTo>
                    <a:pt x="117189" y="203285"/>
                    <a:pt x="119874" y="202789"/>
                    <a:pt x="122414" y="201942"/>
                  </a:cubicBezTo>
                  <a:cubicBezTo>
                    <a:pt x="148661" y="202789"/>
                    <a:pt x="174980" y="202360"/>
                    <a:pt x="201154" y="204482"/>
                  </a:cubicBezTo>
                  <a:cubicBezTo>
                    <a:pt x="206491" y="204915"/>
                    <a:pt x="211314" y="207869"/>
                    <a:pt x="216394" y="209562"/>
                  </a:cubicBezTo>
                  <a:lnTo>
                    <a:pt x="224014" y="212102"/>
                  </a:lnTo>
                  <a:cubicBezTo>
                    <a:pt x="224025" y="212170"/>
                    <a:pt x="228259" y="238580"/>
                    <a:pt x="229094" y="240042"/>
                  </a:cubicBezTo>
                  <a:cubicBezTo>
                    <a:pt x="232006" y="245138"/>
                    <a:pt x="239901" y="245446"/>
                    <a:pt x="244334" y="247662"/>
                  </a:cubicBezTo>
                  <a:cubicBezTo>
                    <a:pt x="262816" y="256903"/>
                    <a:pt x="237399" y="250663"/>
                    <a:pt x="269734" y="255282"/>
                  </a:cubicBezTo>
                  <a:cubicBezTo>
                    <a:pt x="279491" y="258534"/>
                    <a:pt x="282626" y="260841"/>
                    <a:pt x="295134" y="255282"/>
                  </a:cubicBezTo>
                  <a:cubicBezTo>
                    <a:pt x="297924" y="254042"/>
                    <a:pt x="297917" y="249672"/>
                    <a:pt x="300214" y="247662"/>
                  </a:cubicBezTo>
                  <a:cubicBezTo>
                    <a:pt x="310963" y="238256"/>
                    <a:pt x="312608" y="238451"/>
                    <a:pt x="323074" y="234962"/>
                  </a:cubicBezTo>
                  <a:cubicBezTo>
                    <a:pt x="324767" y="232422"/>
                    <a:pt x="325995" y="229501"/>
                    <a:pt x="328154" y="227342"/>
                  </a:cubicBezTo>
                  <a:cubicBezTo>
                    <a:pt x="335306" y="220190"/>
                    <a:pt x="329424" y="229035"/>
                    <a:pt x="330694" y="227342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7" name="Figura a mano libera 226"/>
            <p:cNvSpPr/>
            <p:nvPr/>
          </p:nvSpPr>
          <p:spPr>
            <a:xfrm>
              <a:off x="4894378" y="5885319"/>
              <a:ext cx="404773" cy="784288"/>
            </a:xfrm>
            <a:custGeom>
              <a:avLst/>
              <a:gdLst>
                <a:gd name="connsiteX0" fmla="*/ 508439 w 1133279"/>
                <a:gd name="connsiteY0" fmla="*/ 27096 h 1940507"/>
                <a:gd name="connsiteX1" fmla="*/ 493199 w 1133279"/>
                <a:gd name="connsiteY1" fmla="*/ 38526 h 1940507"/>
                <a:gd name="connsiteX2" fmla="*/ 477959 w 1133279"/>
                <a:gd name="connsiteY2" fmla="*/ 42336 h 1940507"/>
                <a:gd name="connsiteX3" fmla="*/ 458909 w 1133279"/>
                <a:gd name="connsiteY3" fmla="*/ 61386 h 1940507"/>
                <a:gd name="connsiteX4" fmla="*/ 439859 w 1133279"/>
                <a:gd name="connsiteY4" fmla="*/ 69006 h 1940507"/>
                <a:gd name="connsiteX5" fmla="*/ 424619 w 1133279"/>
                <a:gd name="connsiteY5" fmla="*/ 76626 h 1940507"/>
                <a:gd name="connsiteX6" fmla="*/ 409379 w 1133279"/>
                <a:gd name="connsiteY6" fmla="*/ 88056 h 1940507"/>
                <a:gd name="connsiteX7" fmla="*/ 390329 w 1133279"/>
                <a:gd name="connsiteY7" fmla="*/ 95676 h 1940507"/>
                <a:gd name="connsiteX8" fmla="*/ 375089 w 1133279"/>
                <a:gd name="connsiteY8" fmla="*/ 107106 h 1940507"/>
                <a:gd name="connsiteX9" fmla="*/ 359849 w 1133279"/>
                <a:gd name="connsiteY9" fmla="*/ 114726 h 1940507"/>
                <a:gd name="connsiteX10" fmla="*/ 348419 w 1133279"/>
                <a:gd name="connsiteY10" fmla="*/ 126156 h 1940507"/>
                <a:gd name="connsiteX11" fmla="*/ 317939 w 1133279"/>
                <a:gd name="connsiteY11" fmla="*/ 152826 h 1940507"/>
                <a:gd name="connsiteX12" fmla="*/ 310319 w 1133279"/>
                <a:gd name="connsiteY12" fmla="*/ 164256 h 1940507"/>
                <a:gd name="connsiteX13" fmla="*/ 283649 w 1133279"/>
                <a:gd name="connsiteY13" fmla="*/ 198546 h 1940507"/>
                <a:gd name="connsiteX14" fmla="*/ 276029 w 1133279"/>
                <a:gd name="connsiteY14" fmla="*/ 213786 h 1940507"/>
                <a:gd name="connsiteX15" fmla="*/ 272219 w 1133279"/>
                <a:gd name="connsiteY15" fmla="*/ 225216 h 1940507"/>
                <a:gd name="connsiteX16" fmla="*/ 249359 w 1133279"/>
                <a:gd name="connsiteY16" fmla="*/ 248076 h 1940507"/>
                <a:gd name="connsiteX17" fmla="*/ 234119 w 1133279"/>
                <a:gd name="connsiteY17" fmla="*/ 251886 h 1940507"/>
                <a:gd name="connsiteX18" fmla="*/ 180779 w 1133279"/>
                <a:gd name="connsiteY18" fmla="*/ 259506 h 1940507"/>
                <a:gd name="connsiteX19" fmla="*/ 169349 w 1133279"/>
                <a:gd name="connsiteY19" fmla="*/ 263316 h 1940507"/>
                <a:gd name="connsiteX20" fmla="*/ 154109 w 1133279"/>
                <a:gd name="connsiteY20" fmla="*/ 267126 h 1940507"/>
                <a:gd name="connsiteX21" fmla="*/ 142679 w 1133279"/>
                <a:gd name="connsiteY21" fmla="*/ 274746 h 1940507"/>
                <a:gd name="connsiteX22" fmla="*/ 127439 w 1133279"/>
                <a:gd name="connsiteY22" fmla="*/ 282366 h 1940507"/>
                <a:gd name="connsiteX23" fmla="*/ 104579 w 1133279"/>
                <a:gd name="connsiteY23" fmla="*/ 297606 h 1940507"/>
                <a:gd name="connsiteX24" fmla="*/ 85529 w 1133279"/>
                <a:gd name="connsiteY24" fmla="*/ 331896 h 1940507"/>
                <a:gd name="connsiteX25" fmla="*/ 89339 w 1133279"/>
                <a:gd name="connsiteY25" fmla="*/ 354756 h 1940507"/>
                <a:gd name="connsiteX26" fmla="*/ 104579 w 1133279"/>
                <a:gd name="connsiteY26" fmla="*/ 381426 h 1940507"/>
                <a:gd name="connsiteX27" fmla="*/ 108389 w 1133279"/>
                <a:gd name="connsiteY27" fmla="*/ 392856 h 1940507"/>
                <a:gd name="connsiteX28" fmla="*/ 100769 w 1133279"/>
                <a:gd name="connsiteY28" fmla="*/ 411906 h 1940507"/>
                <a:gd name="connsiteX29" fmla="*/ 74099 w 1133279"/>
                <a:gd name="connsiteY29" fmla="*/ 423336 h 1940507"/>
                <a:gd name="connsiteX30" fmla="*/ 47429 w 1133279"/>
                <a:gd name="connsiteY30" fmla="*/ 434766 h 1940507"/>
                <a:gd name="connsiteX31" fmla="*/ 43619 w 1133279"/>
                <a:gd name="connsiteY31" fmla="*/ 499536 h 1940507"/>
                <a:gd name="connsiteX32" fmla="*/ 20759 w 1133279"/>
                <a:gd name="connsiteY32" fmla="*/ 514776 h 1940507"/>
                <a:gd name="connsiteX33" fmla="*/ 9329 w 1133279"/>
                <a:gd name="connsiteY33" fmla="*/ 522396 h 1940507"/>
                <a:gd name="connsiteX34" fmla="*/ 1709 w 1133279"/>
                <a:gd name="connsiteY34" fmla="*/ 533826 h 1940507"/>
                <a:gd name="connsiteX35" fmla="*/ 13139 w 1133279"/>
                <a:gd name="connsiteY35" fmla="*/ 575736 h 1940507"/>
                <a:gd name="connsiteX36" fmla="*/ 24569 w 1133279"/>
                <a:gd name="connsiteY36" fmla="*/ 587166 h 1940507"/>
                <a:gd name="connsiteX37" fmla="*/ 32189 w 1133279"/>
                <a:gd name="connsiteY37" fmla="*/ 598596 h 1940507"/>
                <a:gd name="connsiteX38" fmla="*/ 43619 w 1133279"/>
                <a:gd name="connsiteY38" fmla="*/ 610026 h 1940507"/>
                <a:gd name="connsiteX39" fmla="*/ 62669 w 1133279"/>
                <a:gd name="connsiteY39" fmla="*/ 636696 h 1940507"/>
                <a:gd name="connsiteX40" fmla="*/ 66479 w 1133279"/>
                <a:gd name="connsiteY40" fmla="*/ 651936 h 1940507"/>
                <a:gd name="connsiteX41" fmla="*/ 81719 w 1133279"/>
                <a:gd name="connsiteY41" fmla="*/ 674796 h 1940507"/>
                <a:gd name="connsiteX42" fmla="*/ 74099 w 1133279"/>
                <a:gd name="connsiteY42" fmla="*/ 724326 h 1940507"/>
                <a:gd name="connsiteX43" fmla="*/ 66479 w 1133279"/>
                <a:gd name="connsiteY43" fmla="*/ 735756 h 1940507"/>
                <a:gd name="connsiteX44" fmla="*/ 58859 w 1133279"/>
                <a:gd name="connsiteY44" fmla="*/ 781476 h 1940507"/>
                <a:gd name="connsiteX45" fmla="*/ 51239 w 1133279"/>
                <a:gd name="connsiteY45" fmla="*/ 808146 h 1940507"/>
                <a:gd name="connsiteX46" fmla="*/ 47429 w 1133279"/>
                <a:gd name="connsiteY46" fmla="*/ 846246 h 1940507"/>
                <a:gd name="connsiteX47" fmla="*/ 43619 w 1133279"/>
                <a:gd name="connsiteY47" fmla="*/ 857676 h 1940507"/>
                <a:gd name="connsiteX48" fmla="*/ 47429 w 1133279"/>
                <a:gd name="connsiteY48" fmla="*/ 911016 h 1940507"/>
                <a:gd name="connsiteX49" fmla="*/ 51239 w 1133279"/>
                <a:gd name="connsiteY49" fmla="*/ 926256 h 1940507"/>
                <a:gd name="connsiteX50" fmla="*/ 62669 w 1133279"/>
                <a:gd name="connsiteY50" fmla="*/ 937686 h 1940507"/>
                <a:gd name="connsiteX51" fmla="*/ 81719 w 1133279"/>
                <a:gd name="connsiteY51" fmla="*/ 971976 h 1940507"/>
                <a:gd name="connsiteX52" fmla="*/ 93149 w 1133279"/>
                <a:gd name="connsiteY52" fmla="*/ 983406 h 1940507"/>
                <a:gd name="connsiteX53" fmla="*/ 116009 w 1133279"/>
                <a:gd name="connsiteY53" fmla="*/ 1006266 h 1940507"/>
                <a:gd name="connsiteX54" fmla="*/ 127439 w 1133279"/>
                <a:gd name="connsiteY54" fmla="*/ 1013886 h 1940507"/>
                <a:gd name="connsiteX55" fmla="*/ 154109 w 1133279"/>
                <a:gd name="connsiteY55" fmla="*/ 1029126 h 1940507"/>
                <a:gd name="connsiteX56" fmla="*/ 176969 w 1133279"/>
                <a:gd name="connsiteY56" fmla="*/ 1048176 h 1940507"/>
                <a:gd name="connsiteX57" fmla="*/ 207449 w 1133279"/>
                <a:gd name="connsiteY57" fmla="*/ 1082466 h 1940507"/>
                <a:gd name="connsiteX58" fmla="*/ 222689 w 1133279"/>
                <a:gd name="connsiteY58" fmla="*/ 1093896 h 1940507"/>
                <a:gd name="connsiteX59" fmla="*/ 230309 w 1133279"/>
                <a:gd name="connsiteY59" fmla="*/ 1105326 h 1940507"/>
                <a:gd name="connsiteX60" fmla="*/ 253169 w 1133279"/>
                <a:gd name="connsiteY60" fmla="*/ 1124376 h 1940507"/>
                <a:gd name="connsiteX61" fmla="*/ 268409 w 1133279"/>
                <a:gd name="connsiteY61" fmla="*/ 1147236 h 1940507"/>
                <a:gd name="connsiteX62" fmla="*/ 298889 w 1133279"/>
                <a:gd name="connsiteY62" fmla="*/ 1170096 h 1940507"/>
                <a:gd name="connsiteX63" fmla="*/ 302699 w 1133279"/>
                <a:gd name="connsiteY63" fmla="*/ 1181526 h 1940507"/>
                <a:gd name="connsiteX64" fmla="*/ 314129 w 1133279"/>
                <a:gd name="connsiteY64" fmla="*/ 1185336 h 1940507"/>
                <a:gd name="connsiteX65" fmla="*/ 325559 w 1133279"/>
                <a:gd name="connsiteY65" fmla="*/ 1192956 h 1940507"/>
                <a:gd name="connsiteX66" fmla="*/ 336989 w 1133279"/>
                <a:gd name="connsiteY66" fmla="*/ 1196766 h 1940507"/>
                <a:gd name="connsiteX67" fmla="*/ 348419 w 1133279"/>
                <a:gd name="connsiteY67" fmla="*/ 1204386 h 1940507"/>
                <a:gd name="connsiteX68" fmla="*/ 363659 w 1133279"/>
                <a:gd name="connsiteY68" fmla="*/ 1212006 h 1940507"/>
                <a:gd name="connsiteX69" fmla="*/ 386519 w 1133279"/>
                <a:gd name="connsiteY69" fmla="*/ 1223436 h 1940507"/>
                <a:gd name="connsiteX70" fmla="*/ 394139 w 1133279"/>
                <a:gd name="connsiteY70" fmla="*/ 1234866 h 1940507"/>
                <a:gd name="connsiteX71" fmla="*/ 416999 w 1133279"/>
                <a:gd name="connsiteY71" fmla="*/ 1253916 h 1940507"/>
                <a:gd name="connsiteX72" fmla="*/ 424619 w 1133279"/>
                <a:gd name="connsiteY72" fmla="*/ 1269156 h 1940507"/>
                <a:gd name="connsiteX73" fmla="*/ 432239 w 1133279"/>
                <a:gd name="connsiteY73" fmla="*/ 1292016 h 1940507"/>
                <a:gd name="connsiteX74" fmla="*/ 436049 w 1133279"/>
                <a:gd name="connsiteY74" fmla="*/ 1303446 h 1940507"/>
                <a:gd name="connsiteX75" fmla="*/ 432239 w 1133279"/>
                <a:gd name="connsiteY75" fmla="*/ 1330116 h 1940507"/>
                <a:gd name="connsiteX76" fmla="*/ 428429 w 1133279"/>
                <a:gd name="connsiteY76" fmla="*/ 1360596 h 1940507"/>
                <a:gd name="connsiteX77" fmla="*/ 416999 w 1133279"/>
                <a:gd name="connsiteY77" fmla="*/ 1364406 h 1940507"/>
                <a:gd name="connsiteX78" fmla="*/ 405569 w 1133279"/>
                <a:gd name="connsiteY78" fmla="*/ 1372026 h 1940507"/>
                <a:gd name="connsiteX79" fmla="*/ 375089 w 1133279"/>
                <a:gd name="connsiteY79" fmla="*/ 1398696 h 1940507"/>
                <a:gd name="connsiteX80" fmla="*/ 352229 w 1133279"/>
                <a:gd name="connsiteY80" fmla="*/ 1417746 h 1940507"/>
                <a:gd name="connsiteX81" fmla="*/ 336989 w 1133279"/>
                <a:gd name="connsiteY81" fmla="*/ 1421556 h 1940507"/>
                <a:gd name="connsiteX82" fmla="*/ 325559 w 1133279"/>
                <a:gd name="connsiteY82" fmla="*/ 1429176 h 1940507"/>
                <a:gd name="connsiteX83" fmla="*/ 314129 w 1133279"/>
                <a:gd name="connsiteY83" fmla="*/ 1432986 h 1940507"/>
                <a:gd name="connsiteX84" fmla="*/ 291269 w 1133279"/>
                <a:gd name="connsiteY84" fmla="*/ 1448226 h 1940507"/>
                <a:gd name="connsiteX85" fmla="*/ 268409 w 1133279"/>
                <a:gd name="connsiteY85" fmla="*/ 1463466 h 1940507"/>
                <a:gd name="connsiteX86" fmla="*/ 245549 w 1133279"/>
                <a:gd name="connsiteY86" fmla="*/ 1478706 h 1940507"/>
                <a:gd name="connsiteX87" fmla="*/ 234119 w 1133279"/>
                <a:gd name="connsiteY87" fmla="*/ 1486326 h 1940507"/>
                <a:gd name="connsiteX88" fmla="*/ 207449 w 1133279"/>
                <a:gd name="connsiteY88" fmla="*/ 1520616 h 1940507"/>
                <a:gd name="connsiteX89" fmla="*/ 203639 w 1133279"/>
                <a:gd name="connsiteY89" fmla="*/ 1532046 h 1940507"/>
                <a:gd name="connsiteX90" fmla="*/ 207449 w 1133279"/>
                <a:gd name="connsiteY90" fmla="*/ 1543476 h 1940507"/>
                <a:gd name="connsiteX91" fmla="*/ 218879 w 1133279"/>
                <a:gd name="connsiteY91" fmla="*/ 1551096 h 1940507"/>
                <a:gd name="connsiteX92" fmla="*/ 256979 w 1133279"/>
                <a:gd name="connsiteY92" fmla="*/ 1562526 h 1940507"/>
                <a:gd name="connsiteX93" fmla="*/ 279839 w 1133279"/>
                <a:gd name="connsiteY93" fmla="*/ 1573956 h 1940507"/>
                <a:gd name="connsiteX94" fmla="*/ 302699 w 1133279"/>
                <a:gd name="connsiteY94" fmla="*/ 1581576 h 1940507"/>
                <a:gd name="connsiteX95" fmla="*/ 344609 w 1133279"/>
                <a:gd name="connsiteY95" fmla="*/ 1593006 h 1940507"/>
                <a:gd name="connsiteX96" fmla="*/ 356039 w 1133279"/>
                <a:gd name="connsiteY96" fmla="*/ 1600626 h 1940507"/>
                <a:gd name="connsiteX97" fmla="*/ 363659 w 1133279"/>
                <a:gd name="connsiteY97" fmla="*/ 1612056 h 1940507"/>
                <a:gd name="connsiteX98" fmla="*/ 359849 w 1133279"/>
                <a:gd name="connsiteY98" fmla="*/ 1623486 h 1940507"/>
                <a:gd name="connsiteX99" fmla="*/ 344609 w 1133279"/>
                <a:gd name="connsiteY99" fmla="*/ 1653966 h 1940507"/>
                <a:gd name="connsiteX100" fmla="*/ 340799 w 1133279"/>
                <a:gd name="connsiteY100" fmla="*/ 1673016 h 1940507"/>
                <a:gd name="connsiteX101" fmla="*/ 336989 w 1133279"/>
                <a:gd name="connsiteY101" fmla="*/ 1711116 h 1940507"/>
                <a:gd name="connsiteX102" fmla="*/ 348419 w 1133279"/>
                <a:gd name="connsiteY102" fmla="*/ 1714926 h 1940507"/>
                <a:gd name="connsiteX103" fmla="*/ 356039 w 1133279"/>
                <a:gd name="connsiteY103" fmla="*/ 1726356 h 1940507"/>
                <a:gd name="connsiteX104" fmla="*/ 367469 w 1133279"/>
                <a:gd name="connsiteY104" fmla="*/ 1730166 h 1940507"/>
                <a:gd name="connsiteX105" fmla="*/ 371279 w 1133279"/>
                <a:gd name="connsiteY105" fmla="*/ 1741596 h 1940507"/>
                <a:gd name="connsiteX106" fmla="*/ 378899 w 1133279"/>
                <a:gd name="connsiteY106" fmla="*/ 1753026 h 1940507"/>
                <a:gd name="connsiteX107" fmla="*/ 371279 w 1133279"/>
                <a:gd name="connsiteY107" fmla="*/ 1783506 h 1940507"/>
                <a:gd name="connsiteX108" fmla="*/ 367469 w 1133279"/>
                <a:gd name="connsiteY108" fmla="*/ 1802556 h 1940507"/>
                <a:gd name="connsiteX109" fmla="*/ 378899 w 1133279"/>
                <a:gd name="connsiteY109" fmla="*/ 1833036 h 1940507"/>
                <a:gd name="connsiteX110" fmla="*/ 390329 w 1133279"/>
                <a:gd name="connsiteY110" fmla="*/ 1840656 h 1940507"/>
                <a:gd name="connsiteX111" fmla="*/ 397949 w 1133279"/>
                <a:gd name="connsiteY111" fmla="*/ 1852086 h 1940507"/>
                <a:gd name="connsiteX112" fmla="*/ 401759 w 1133279"/>
                <a:gd name="connsiteY112" fmla="*/ 1863516 h 1940507"/>
                <a:gd name="connsiteX113" fmla="*/ 420809 w 1133279"/>
                <a:gd name="connsiteY113" fmla="*/ 1867326 h 1940507"/>
                <a:gd name="connsiteX114" fmla="*/ 439859 w 1133279"/>
                <a:gd name="connsiteY114" fmla="*/ 1886376 h 1940507"/>
                <a:gd name="connsiteX115" fmla="*/ 451289 w 1133279"/>
                <a:gd name="connsiteY115" fmla="*/ 1893996 h 1940507"/>
                <a:gd name="connsiteX116" fmla="*/ 458909 w 1133279"/>
                <a:gd name="connsiteY116" fmla="*/ 1905426 h 1940507"/>
                <a:gd name="connsiteX117" fmla="*/ 481769 w 1133279"/>
                <a:gd name="connsiteY117" fmla="*/ 1920666 h 1940507"/>
                <a:gd name="connsiteX118" fmla="*/ 500819 w 1133279"/>
                <a:gd name="connsiteY118" fmla="*/ 1935906 h 1940507"/>
                <a:gd name="connsiteX119" fmla="*/ 504629 w 1133279"/>
                <a:gd name="connsiteY119" fmla="*/ 1924476 h 1940507"/>
                <a:gd name="connsiteX120" fmla="*/ 508439 w 1133279"/>
                <a:gd name="connsiteY120" fmla="*/ 1897806 h 1940507"/>
                <a:gd name="connsiteX121" fmla="*/ 512249 w 1133279"/>
                <a:gd name="connsiteY121" fmla="*/ 1878756 h 1940507"/>
                <a:gd name="connsiteX122" fmla="*/ 523679 w 1133279"/>
                <a:gd name="connsiteY122" fmla="*/ 1874946 h 1940507"/>
                <a:gd name="connsiteX123" fmla="*/ 557969 w 1133279"/>
                <a:gd name="connsiteY123" fmla="*/ 1882566 h 1940507"/>
                <a:gd name="connsiteX124" fmla="*/ 569399 w 1133279"/>
                <a:gd name="connsiteY124" fmla="*/ 1893996 h 1940507"/>
                <a:gd name="connsiteX125" fmla="*/ 592259 w 1133279"/>
                <a:gd name="connsiteY125" fmla="*/ 1901616 h 1940507"/>
                <a:gd name="connsiteX126" fmla="*/ 603689 w 1133279"/>
                <a:gd name="connsiteY126" fmla="*/ 1905426 h 1940507"/>
                <a:gd name="connsiteX127" fmla="*/ 626549 w 1133279"/>
                <a:gd name="connsiteY127" fmla="*/ 1916856 h 1940507"/>
                <a:gd name="connsiteX128" fmla="*/ 679889 w 1133279"/>
                <a:gd name="connsiteY128" fmla="*/ 1913046 h 1940507"/>
                <a:gd name="connsiteX129" fmla="*/ 691319 w 1133279"/>
                <a:gd name="connsiteY129" fmla="*/ 1909236 h 1940507"/>
                <a:gd name="connsiteX130" fmla="*/ 698939 w 1133279"/>
                <a:gd name="connsiteY130" fmla="*/ 1897806 h 1940507"/>
                <a:gd name="connsiteX131" fmla="*/ 695129 w 1133279"/>
                <a:gd name="connsiteY131" fmla="*/ 1813986 h 1940507"/>
                <a:gd name="connsiteX132" fmla="*/ 687509 w 1133279"/>
                <a:gd name="connsiteY132" fmla="*/ 1798746 h 1940507"/>
                <a:gd name="connsiteX133" fmla="*/ 691319 w 1133279"/>
                <a:gd name="connsiteY133" fmla="*/ 1737786 h 1940507"/>
                <a:gd name="connsiteX134" fmla="*/ 702749 w 1133279"/>
                <a:gd name="connsiteY134" fmla="*/ 1733976 h 1940507"/>
                <a:gd name="connsiteX135" fmla="*/ 725609 w 1133279"/>
                <a:gd name="connsiteY135" fmla="*/ 1722546 h 1940507"/>
                <a:gd name="connsiteX136" fmla="*/ 790379 w 1133279"/>
                <a:gd name="connsiteY136" fmla="*/ 1718736 h 1940507"/>
                <a:gd name="connsiteX137" fmla="*/ 813239 w 1133279"/>
                <a:gd name="connsiteY137" fmla="*/ 1707306 h 1940507"/>
                <a:gd name="connsiteX138" fmla="*/ 824669 w 1133279"/>
                <a:gd name="connsiteY138" fmla="*/ 1703496 h 1940507"/>
                <a:gd name="connsiteX139" fmla="*/ 847529 w 1133279"/>
                <a:gd name="connsiteY139" fmla="*/ 1684446 h 1940507"/>
                <a:gd name="connsiteX140" fmla="*/ 851339 w 1133279"/>
                <a:gd name="connsiteY140" fmla="*/ 1673016 h 1940507"/>
                <a:gd name="connsiteX141" fmla="*/ 843719 w 1133279"/>
                <a:gd name="connsiteY141" fmla="*/ 1661586 h 1940507"/>
                <a:gd name="connsiteX142" fmla="*/ 832289 w 1133279"/>
                <a:gd name="connsiteY142" fmla="*/ 1650156 h 1940507"/>
                <a:gd name="connsiteX143" fmla="*/ 752279 w 1133279"/>
                <a:gd name="connsiteY143" fmla="*/ 1638726 h 1940507"/>
                <a:gd name="connsiteX144" fmla="*/ 740849 w 1133279"/>
                <a:gd name="connsiteY144" fmla="*/ 1631106 h 1940507"/>
                <a:gd name="connsiteX145" fmla="*/ 740849 w 1133279"/>
                <a:gd name="connsiteY145" fmla="*/ 1593006 h 1940507"/>
                <a:gd name="connsiteX146" fmla="*/ 737039 w 1133279"/>
                <a:gd name="connsiteY146" fmla="*/ 1532046 h 1940507"/>
                <a:gd name="connsiteX147" fmla="*/ 725609 w 1133279"/>
                <a:gd name="connsiteY147" fmla="*/ 1512996 h 1940507"/>
                <a:gd name="connsiteX148" fmla="*/ 714179 w 1133279"/>
                <a:gd name="connsiteY148" fmla="*/ 1490136 h 1940507"/>
                <a:gd name="connsiteX149" fmla="*/ 710369 w 1133279"/>
                <a:gd name="connsiteY149" fmla="*/ 1471086 h 1940507"/>
                <a:gd name="connsiteX150" fmla="*/ 634169 w 1133279"/>
                <a:gd name="connsiteY150" fmla="*/ 1455846 h 1940507"/>
                <a:gd name="connsiteX151" fmla="*/ 618929 w 1133279"/>
                <a:gd name="connsiteY151" fmla="*/ 1452036 h 1940507"/>
                <a:gd name="connsiteX152" fmla="*/ 599879 w 1133279"/>
                <a:gd name="connsiteY152" fmla="*/ 1448226 h 1940507"/>
                <a:gd name="connsiteX153" fmla="*/ 577019 w 1133279"/>
                <a:gd name="connsiteY153" fmla="*/ 1440606 h 1940507"/>
                <a:gd name="connsiteX154" fmla="*/ 565589 w 1133279"/>
                <a:gd name="connsiteY154" fmla="*/ 1432986 h 1940507"/>
                <a:gd name="connsiteX155" fmla="*/ 561779 w 1133279"/>
                <a:gd name="connsiteY155" fmla="*/ 1383456 h 1940507"/>
                <a:gd name="connsiteX156" fmla="*/ 554159 w 1133279"/>
                <a:gd name="connsiteY156" fmla="*/ 1360596 h 1940507"/>
                <a:gd name="connsiteX157" fmla="*/ 565589 w 1133279"/>
                <a:gd name="connsiteY157" fmla="*/ 1352976 h 1940507"/>
                <a:gd name="connsiteX158" fmla="*/ 664649 w 1133279"/>
                <a:gd name="connsiteY158" fmla="*/ 1349166 h 1940507"/>
                <a:gd name="connsiteX159" fmla="*/ 710369 w 1133279"/>
                <a:gd name="connsiteY159" fmla="*/ 1356786 h 1940507"/>
                <a:gd name="connsiteX160" fmla="*/ 721799 w 1133279"/>
                <a:gd name="connsiteY160" fmla="*/ 1364406 h 1940507"/>
                <a:gd name="connsiteX161" fmla="*/ 759899 w 1133279"/>
                <a:gd name="connsiteY161" fmla="*/ 1387266 h 1940507"/>
                <a:gd name="connsiteX162" fmla="*/ 775139 w 1133279"/>
                <a:gd name="connsiteY162" fmla="*/ 1398696 h 1940507"/>
                <a:gd name="connsiteX163" fmla="*/ 801809 w 1133279"/>
                <a:gd name="connsiteY163" fmla="*/ 1406316 h 1940507"/>
                <a:gd name="connsiteX164" fmla="*/ 813239 w 1133279"/>
                <a:gd name="connsiteY164" fmla="*/ 1413936 h 1940507"/>
                <a:gd name="connsiteX165" fmla="*/ 828479 w 1133279"/>
                <a:gd name="connsiteY165" fmla="*/ 1417746 h 1940507"/>
                <a:gd name="connsiteX166" fmla="*/ 881819 w 1133279"/>
                <a:gd name="connsiteY166" fmla="*/ 1425366 h 1940507"/>
                <a:gd name="connsiteX167" fmla="*/ 908489 w 1133279"/>
                <a:gd name="connsiteY167" fmla="*/ 1432986 h 1940507"/>
                <a:gd name="connsiteX168" fmla="*/ 919919 w 1133279"/>
                <a:gd name="connsiteY168" fmla="*/ 1436796 h 1940507"/>
                <a:gd name="connsiteX169" fmla="*/ 916109 w 1133279"/>
                <a:gd name="connsiteY169" fmla="*/ 1417746 h 1940507"/>
                <a:gd name="connsiteX170" fmla="*/ 881819 w 1133279"/>
                <a:gd name="connsiteY170" fmla="*/ 1375836 h 1940507"/>
                <a:gd name="connsiteX171" fmla="*/ 870389 w 1133279"/>
                <a:gd name="connsiteY171" fmla="*/ 1368216 h 1940507"/>
                <a:gd name="connsiteX172" fmla="*/ 858959 w 1133279"/>
                <a:gd name="connsiteY172" fmla="*/ 1345356 h 1940507"/>
                <a:gd name="connsiteX173" fmla="*/ 870389 w 1133279"/>
                <a:gd name="connsiteY173" fmla="*/ 1341546 h 1940507"/>
                <a:gd name="connsiteX174" fmla="*/ 904679 w 1133279"/>
                <a:gd name="connsiteY174" fmla="*/ 1337736 h 1940507"/>
                <a:gd name="connsiteX175" fmla="*/ 996119 w 1133279"/>
                <a:gd name="connsiteY175" fmla="*/ 1333926 h 1940507"/>
                <a:gd name="connsiteX176" fmla="*/ 1011359 w 1133279"/>
                <a:gd name="connsiteY176" fmla="*/ 1311066 h 1940507"/>
                <a:gd name="connsiteX177" fmla="*/ 1003739 w 1133279"/>
                <a:gd name="connsiteY177" fmla="*/ 1284396 h 1940507"/>
                <a:gd name="connsiteX178" fmla="*/ 980879 w 1133279"/>
                <a:gd name="connsiteY178" fmla="*/ 1272966 h 1940507"/>
                <a:gd name="connsiteX179" fmla="*/ 969449 w 1133279"/>
                <a:gd name="connsiteY179" fmla="*/ 1265346 h 1940507"/>
                <a:gd name="connsiteX180" fmla="*/ 958019 w 1133279"/>
                <a:gd name="connsiteY180" fmla="*/ 1261536 h 1940507"/>
                <a:gd name="connsiteX181" fmla="*/ 946589 w 1133279"/>
                <a:gd name="connsiteY181" fmla="*/ 1253916 h 1940507"/>
                <a:gd name="connsiteX182" fmla="*/ 919919 w 1133279"/>
                <a:gd name="connsiteY182" fmla="*/ 1246296 h 1940507"/>
                <a:gd name="connsiteX183" fmla="*/ 908489 w 1133279"/>
                <a:gd name="connsiteY183" fmla="*/ 1238676 h 1940507"/>
                <a:gd name="connsiteX184" fmla="*/ 900869 w 1133279"/>
                <a:gd name="connsiteY184" fmla="*/ 1200576 h 1940507"/>
                <a:gd name="connsiteX185" fmla="*/ 893249 w 1133279"/>
                <a:gd name="connsiteY185" fmla="*/ 1177716 h 1940507"/>
                <a:gd name="connsiteX186" fmla="*/ 897059 w 1133279"/>
                <a:gd name="connsiteY186" fmla="*/ 1101516 h 1940507"/>
                <a:gd name="connsiteX187" fmla="*/ 908489 w 1133279"/>
                <a:gd name="connsiteY187" fmla="*/ 1090086 h 1940507"/>
                <a:gd name="connsiteX188" fmla="*/ 916109 w 1133279"/>
                <a:gd name="connsiteY188" fmla="*/ 1078656 h 1940507"/>
                <a:gd name="connsiteX189" fmla="*/ 919919 w 1133279"/>
                <a:gd name="connsiteY189" fmla="*/ 1067226 h 1940507"/>
                <a:gd name="connsiteX190" fmla="*/ 931349 w 1133279"/>
                <a:gd name="connsiteY190" fmla="*/ 1059606 h 1940507"/>
                <a:gd name="connsiteX191" fmla="*/ 999929 w 1133279"/>
                <a:gd name="connsiteY191" fmla="*/ 1048176 h 1940507"/>
                <a:gd name="connsiteX192" fmla="*/ 1015169 w 1133279"/>
                <a:gd name="connsiteY192" fmla="*/ 1006266 h 1940507"/>
                <a:gd name="connsiteX193" fmla="*/ 1022789 w 1133279"/>
                <a:gd name="connsiteY193" fmla="*/ 983406 h 1940507"/>
                <a:gd name="connsiteX194" fmla="*/ 1045649 w 1133279"/>
                <a:gd name="connsiteY194" fmla="*/ 968166 h 1940507"/>
                <a:gd name="connsiteX195" fmla="*/ 1049459 w 1133279"/>
                <a:gd name="connsiteY195" fmla="*/ 956736 h 1940507"/>
                <a:gd name="connsiteX196" fmla="*/ 1064699 w 1133279"/>
                <a:gd name="connsiteY196" fmla="*/ 952926 h 1940507"/>
                <a:gd name="connsiteX197" fmla="*/ 1091369 w 1133279"/>
                <a:gd name="connsiteY197" fmla="*/ 949116 h 1940507"/>
                <a:gd name="connsiteX198" fmla="*/ 1114229 w 1133279"/>
                <a:gd name="connsiteY198" fmla="*/ 941496 h 1940507"/>
                <a:gd name="connsiteX199" fmla="*/ 1133279 w 1133279"/>
                <a:gd name="connsiteY199" fmla="*/ 914826 h 1940507"/>
                <a:gd name="connsiteX200" fmla="*/ 1129469 w 1133279"/>
                <a:gd name="connsiteY200" fmla="*/ 895776 h 1940507"/>
                <a:gd name="connsiteX201" fmla="*/ 1098989 w 1133279"/>
                <a:gd name="connsiteY201" fmla="*/ 884346 h 1940507"/>
                <a:gd name="connsiteX202" fmla="*/ 1007549 w 1133279"/>
                <a:gd name="connsiteY202" fmla="*/ 880536 h 1940507"/>
                <a:gd name="connsiteX203" fmla="*/ 1011359 w 1133279"/>
                <a:gd name="connsiteY203" fmla="*/ 838626 h 1940507"/>
                <a:gd name="connsiteX204" fmla="*/ 1015169 w 1133279"/>
                <a:gd name="connsiteY204" fmla="*/ 815766 h 1940507"/>
                <a:gd name="connsiteX205" fmla="*/ 1030409 w 1133279"/>
                <a:gd name="connsiteY205" fmla="*/ 808146 h 1940507"/>
                <a:gd name="connsiteX206" fmla="*/ 1053269 w 1133279"/>
                <a:gd name="connsiteY206" fmla="*/ 800526 h 1940507"/>
                <a:gd name="connsiteX207" fmla="*/ 1083749 w 1133279"/>
                <a:gd name="connsiteY207" fmla="*/ 792906 h 1940507"/>
                <a:gd name="connsiteX208" fmla="*/ 1106609 w 1133279"/>
                <a:gd name="connsiteY208" fmla="*/ 773856 h 1940507"/>
                <a:gd name="connsiteX209" fmla="*/ 1118039 w 1133279"/>
                <a:gd name="connsiteY209" fmla="*/ 766236 h 1940507"/>
                <a:gd name="connsiteX210" fmla="*/ 1114229 w 1133279"/>
                <a:gd name="connsiteY210" fmla="*/ 754806 h 1940507"/>
                <a:gd name="connsiteX211" fmla="*/ 999929 w 1133279"/>
                <a:gd name="connsiteY211" fmla="*/ 766236 h 1940507"/>
                <a:gd name="connsiteX212" fmla="*/ 984689 w 1133279"/>
                <a:gd name="connsiteY212" fmla="*/ 773856 h 1940507"/>
                <a:gd name="connsiteX213" fmla="*/ 969449 w 1133279"/>
                <a:gd name="connsiteY213" fmla="*/ 750996 h 1940507"/>
                <a:gd name="connsiteX214" fmla="*/ 961829 w 1133279"/>
                <a:gd name="connsiteY214" fmla="*/ 739566 h 1940507"/>
                <a:gd name="connsiteX215" fmla="*/ 965639 w 1133279"/>
                <a:gd name="connsiteY215" fmla="*/ 724326 h 1940507"/>
                <a:gd name="connsiteX216" fmla="*/ 984689 w 1133279"/>
                <a:gd name="connsiteY216" fmla="*/ 705276 h 1940507"/>
                <a:gd name="connsiteX217" fmla="*/ 999929 w 1133279"/>
                <a:gd name="connsiteY217" fmla="*/ 701466 h 1940507"/>
                <a:gd name="connsiteX218" fmla="*/ 1011359 w 1133279"/>
                <a:gd name="connsiteY218" fmla="*/ 697656 h 1940507"/>
                <a:gd name="connsiteX219" fmla="*/ 1026599 w 1133279"/>
                <a:gd name="connsiteY219" fmla="*/ 651936 h 1940507"/>
                <a:gd name="connsiteX220" fmla="*/ 1030409 w 1133279"/>
                <a:gd name="connsiteY220" fmla="*/ 640506 h 1940507"/>
                <a:gd name="connsiteX221" fmla="*/ 1041839 w 1133279"/>
                <a:gd name="connsiteY221" fmla="*/ 629076 h 1940507"/>
                <a:gd name="connsiteX222" fmla="*/ 1045649 w 1133279"/>
                <a:gd name="connsiteY222" fmla="*/ 613836 h 1940507"/>
                <a:gd name="connsiteX223" fmla="*/ 1045649 w 1133279"/>
                <a:gd name="connsiteY223" fmla="*/ 587166 h 1940507"/>
                <a:gd name="connsiteX224" fmla="*/ 1034219 w 1133279"/>
                <a:gd name="connsiteY224" fmla="*/ 579546 h 1940507"/>
                <a:gd name="connsiteX225" fmla="*/ 969449 w 1133279"/>
                <a:gd name="connsiteY225" fmla="*/ 583356 h 1940507"/>
                <a:gd name="connsiteX226" fmla="*/ 946589 w 1133279"/>
                <a:gd name="connsiteY226" fmla="*/ 602406 h 1940507"/>
                <a:gd name="connsiteX227" fmla="*/ 927539 w 1133279"/>
                <a:gd name="connsiteY227" fmla="*/ 613836 h 1940507"/>
                <a:gd name="connsiteX228" fmla="*/ 904679 w 1133279"/>
                <a:gd name="connsiteY228" fmla="*/ 625266 h 1940507"/>
                <a:gd name="connsiteX229" fmla="*/ 847529 w 1133279"/>
                <a:gd name="connsiteY229" fmla="*/ 613836 h 1940507"/>
                <a:gd name="connsiteX230" fmla="*/ 820859 w 1133279"/>
                <a:gd name="connsiteY230" fmla="*/ 610026 h 1940507"/>
                <a:gd name="connsiteX231" fmla="*/ 805619 w 1133279"/>
                <a:gd name="connsiteY231" fmla="*/ 594786 h 1940507"/>
                <a:gd name="connsiteX232" fmla="*/ 782759 w 1133279"/>
                <a:gd name="connsiteY232" fmla="*/ 583356 h 1940507"/>
                <a:gd name="connsiteX233" fmla="*/ 759899 w 1133279"/>
                <a:gd name="connsiteY233" fmla="*/ 564306 h 1940507"/>
                <a:gd name="connsiteX234" fmla="*/ 771329 w 1133279"/>
                <a:gd name="connsiteY234" fmla="*/ 518586 h 1940507"/>
                <a:gd name="connsiteX235" fmla="*/ 775139 w 1133279"/>
                <a:gd name="connsiteY235" fmla="*/ 507156 h 1940507"/>
                <a:gd name="connsiteX236" fmla="*/ 786569 w 1133279"/>
                <a:gd name="connsiteY236" fmla="*/ 499536 h 1940507"/>
                <a:gd name="connsiteX237" fmla="*/ 790379 w 1133279"/>
                <a:gd name="connsiteY237" fmla="*/ 419526 h 1940507"/>
                <a:gd name="connsiteX238" fmla="*/ 797999 w 1133279"/>
                <a:gd name="connsiteY238" fmla="*/ 396666 h 1940507"/>
                <a:gd name="connsiteX239" fmla="*/ 809429 w 1133279"/>
                <a:gd name="connsiteY239" fmla="*/ 385236 h 1940507"/>
                <a:gd name="connsiteX240" fmla="*/ 832289 w 1133279"/>
                <a:gd name="connsiteY240" fmla="*/ 369996 h 1940507"/>
                <a:gd name="connsiteX241" fmla="*/ 855149 w 1133279"/>
                <a:gd name="connsiteY241" fmla="*/ 354756 h 1940507"/>
                <a:gd name="connsiteX242" fmla="*/ 885629 w 1133279"/>
                <a:gd name="connsiteY242" fmla="*/ 320466 h 1940507"/>
                <a:gd name="connsiteX243" fmla="*/ 897059 w 1133279"/>
                <a:gd name="connsiteY243" fmla="*/ 309036 h 1940507"/>
                <a:gd name="connsiteX244" fmla="*/ 904679 w 1133279"/>
                <a:gd name="connsiteY244" fmla="*/ 297606 h 1940507"/>
                <a:gd name="connsiteX245" fmla="*/ 912299 w 1133279"/>
                <a:gd name="connsiteY245" fmla="*/ 274746 h 1940507"/>
                <a:gd name="connsiteX246" fmla="*/ 900869 w 1133279"/>
                <a:gd name="connsiteY246" fmla="*/ 267126 h 1940507"/>
                <a:gd name="connsiteX247" fmla="*/ 866579 w 1133279"/>
                <a:gd name="connsiteY247" fmla="*/ 259506 h 1940507"/>
                <a:gd name="connsiteX248" fmla="*/ 824669 w 1133279"/>
                <a:gd name="connsiteY248" fmla="*/ 251886 h 1940507"/>
                <a:gd name="connsiteX249" fmla="*/ 805619 w 1133279"/>
                <a:gd name="connsiteY249" fmla="*/ 270936 h 1940507"/>
                <a:gd name="connsiteX250" fmla="*/ 794189 w 1133279"/>
                <a:gd name="connsiteY250" fmla="*/ 278556 h 1940507"/>
                <a:gd name="connsiteX251" fmla="*/ 782759 w 1133279"/>
                <a:gd name="connsiteY251" fmla="*/ 293796 h 1940507"/>
                <a:gd name="connsiteX252" fmla="*/ 759899 w 1133279"/>
                <a:gd name="connsiteY252" fmla="*/ 297606 h 1940507"/>
                <a:gd name="connsiteX253" fmla="*/ 740849 w 1133279"/>
                <a:gd name="connsiteY253" fmla="*/ 301416 h 1940507"/>
                <a:gd name="connsiteX254" fmla="*/ 695129 w 1133279"/>
                <a:gd name="connsiteY254" fmla="*/ 297606 h 1940507"/>
                <a:gd name="connsiteX255" fmla="*/ 679889 w 1133279"/>
                <a:gd name="connsiteY255" fmla="*/ 274746 h 1940507"/>
                <a:gd name="connsiteX256" fmla="*/ 664649 w 1133279"/>
                <a:gd name="connsiteY256" fmla="*/ 267126 h 1940507"/>
                <a:gd name="connsiteX257" fmla="*/ 653219 w 1133279"/>
                <a:gd name="connsiteY257" fmla="*/ 259506 h 1940507"/>
                <a:gd name="connsiteX258" fmla="*/ 615119 w 1133279"/>
                <a:gd name="connsiteY258" fmla="*/ 251886 h 1940507"/>
                <a:gd name="connsiteX259" fmla="*/ 546539 w 1133279"/>
                <a:gd name="connsiteY259" fmla="*/ 255696 h 1940507"/>
                <a:gd name="connsiteX260" fmla="*/ 535109 w 1133279"/>
                <a:gd name="connsiteY260" fmla="*/ 263316 h 1940507"/>
                <a:gd name="connsiteX261" fmla="*/ 523679 w 1133279"/>
                <a:gd name="connsiteY261" fmla="*/ 267126 h 1940507"/>
                <a:gd name="connsiteX262" fmla="*/ 500819 w 1133279"/>
                <a:gd name="connsiteY262" fmla="*/ 270936 h 1940507"/>
                <a:gd name="connsiteX263" fmla="*/ 485579 w 1133279"/>
                <a:gd name="connsiteY263" fmla="*/ 274746 h 1940507"/>
                <a:gd name="connsiteX264" fmla="*/ 436049 w 1133279"/>
                <a:gd name="connsiteY264" fmla="*/ 270936 h 1940507"/>
                <a:gd name="connsiteX265" fmla="*/ 424619 w 1133279"/>
                <a:gd name="connsiteY265" fmla="*/ 267126 h 1940507"/>
                <a:gd name="connsiteX266" fmla="*/ 416999 w 1133279"/>
                <a:gd name="connsiteY266" fmla="*/ 255696 h 1940507"/>
                <a:gd name="connsiteX267" fmla="*/ 424619 w 1133279"/>
                <a:gd name="connsiteY267" fmla="*/ 225216 h 1940507"/>
                <a:gd name="connsiteX268" fmla="*/ 432239 w 1133279"/>
                <a:gd name="connsiteY268" fmla="*/ 213786 h 1940507"/>
                <a:gd name="connsiteX269" fmla="*/ 443669 w 1133279"/>
                <a:gd name="connsiteY269" fmla="*/ 190926 h 1940507"/>
                <a:gd name="connsiteX270" fmla="*/ 455099 w 1133279"/>
                <a:gd name="connsiteY270" fmla="*/ 183306 h 1940507"/>
                <a:gd name="connsiteX271" fmla="*/ 477959 w 1133279"/>
                <a:gd name="connsiteY271" fmla="*/ 164256 h 1940507"/>
                <a:gd name="connsiteX272" fmla="*/ 497009 w 1133279"/>
                <a:gd name="connsiteY272" fmla="*/ 145206 h 1940507"/>
                <a:gd name="connsiteX273" fmla="*/ 519869 w 1133279"/>
                <a:gd name="connsiteY273" fmla="*/ 129966 h 1940507"/>
                <a:gd name="connsiteX274" fmla="*/ 531299 w 1133279"/>
                <a:gd name="connsiteY274" fmla="*/ 118536 h 1940507"/>
                <a:gd name="connsiteX275" fmla="*/ 542729 w 1133279"/>
                <a:gd name="connsiteY275" fmla="*/ 114726 h 1940507"/>
                <a:gd name="connsiteX276" fmla="*/ 554159 w 1133279"/>
                <a:gd name="connsiteY276" fmla="*/ 107106 h 1940507"/>
                <a:gd name="connsiteX277" fmla="*/ 565589 w 1133279"/>
                <a:gd name="connsiteY277" fmla="*/ 80436 h 1940507"/>
                <a:gd name="connsiteX278" fmla="*/ 577019 w 1133279"/>
                <a:gd name="connsiteY278" fmla="*/ 57576 h 1940507"/>
                <a:gd name="connsiteX279" fmla="*/ 573209 w 1133279"/>
                <a:gd name="connsiteY279" fmla="*/ 38526 h 1940507"/>
                <a:gd name="connsiteX280" fmla="*/ 535109 w 1133279"/>
                <a:gd name="connsiteY280" fmla="*/ 23286 h 1940507"/>
                <a:gd name="connsiteX281" fmla="*/ 527489 w 1133279"/>
                <a:gd name="connsiteY281" fmla="*/ 34716 h 1940507"/>
                <a:gd name="connsiteX282" fmla="*/ 508439 w 1133279"/>
                <a:gd name="connsiteY282" fmla="*/ 27096 h 194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1133279" h="1940507">
                  <a:moveTo>
                    <a:pt x="508439" y="27096"/>
                  </a:moveTo>
                  <a:cubicBezTo>
                    <a:pt x="502724" y="27731"/>
                    <a:pt x="498879" y="35686"/>
                    <a:pt x="493199" y="38526"/>
                  </a:cubicBezTo>
                  <a:cubicBezTo>
                    <a:pt x="488515" y="40868"/>
                    <a:pt x="482316" y="39431"/>
                    <a:pt x="477959" y="42336"/>
                  </a:cubicBezTo>
                  <a:cubicBezTo>
                    <a:pt x="470487" y="47317"/>
                    <a:pt x="466266" y="56236"/>
                    <a:pt x="458909" y="61386"/>
                  </a:cubicBezTo>
                  <a:cubicBezTo>
                    <a:pt x="453306" y="65308"/>
                    <a:pt x="446109" y="66228"/>
                    <a:pt x="439859" y="69006"/>
                  </a:cubicBezTo>
                  <a:cubicBezTo>
                    <a:pt x="434669" y="71313"/>
                    <a:pt x="429435" y="73616"/>
                    <a:pt x="424619" y="76626"/>
                  </a:cubicBezTo>
                  <a:cubicBezTo>
                    <a:pt x="419234" y="79991"/>
                    <a:pt x="414930" y="84972"/>
                    <a:pt x="409379" y="88056"/>
                  </a:cubicBezTo>
                  <a:cubicBezTo>
                    <a:pt x="403400" y="91377"/>
                    <a:pt x="396308" y="92355"/>
                    <a:pt x="390329" y="95676"/>
                  </a:cubicBezTo>
                  <a:cubicBezTo>
                    <a:pt x="384778" y="98760"/>
                    <a:pt x="380474" y="103741"/>
                    <a:pt x="375089" y="107106"/>
                  </a:cubicBezTo>
                  <a:cubicBezTo>
                    <a:pt x="370273" y="110116"/>
                    <a:pt x="364471" y="111425"/>
                    <a:pt x="359849" y="114726"/>
                  </a:cubicBezTo>
                  <a:cubicBezTo>
                    <a:pt x="355464" y="117858"/>
                    <a:pt x="352510" y="122649"/>
                    <a:pt x="348419" y="126156"/>
                  </a:cubicBezTo>
                  <a:cubicBezTo>
                    <a:pt x="329557" y="142323"/>
                    <a:pt x="335264" y="132613"/>
                    <a:pt x="317939" y="152826"/>
                  </a:cubicBezTo>
                  <a:cubicBezTo>
                    <a:pt x="314959" y="156303"/>
                    <a:pt x="313250" y="160738"/>
                    <a:pt x="310319" y="164256"/>
                  </a:cubicBezTo>
                  <a:cubicBezTo>
                    <a:pt x="294640" y="183071"/>
                    <a:pt x="298093" y="169657"/>
                    <a:pt x="283649" y="198546"/>
                  </a:cubicBezTo>
                  <a:cubicBezTo>
                    <a:pt x="281109" y="203626"/>
                    <a:pt x="278266" y="208566"/>
                    <a:pt x="276029" y="213786"/>
                  </a:cubicBezTo>
                  <a:cubicBezTo>
                    <a:pt x="274447" y="217477"/>
                    <a:pt x="274015" y="221624"/>
                    <a:pt x="272219" y="225216"/>
                  </a:cubicBezTo>
                  <a:cubicBezTo>
                    <a:pt x="267063" y="235529"/>
                    <a:pt x="259961" y="242775"/>
                    <a:pt x="249359" y="248076"/>
                  </a:cubicBezTo>
                  <a:cubicBezTo>
                    <a:pt x="244675" y="250418"/>
                    <a:pt x="239254" y="250859"/>
                    <a:pt x="234119" y="251886"/>
                  </a:cubicBezTo>
                  <a:cubicBezTo>
                    <a:pt x="215808" y="255548"/>
                    <a:pt x="199509" y="257165"/>
                    <a:pt x="180779" y="259506"/>
                  </a:cubicBezTo>
                  <a:cubicBezTo>
                    <a:pt x="176969" y="260776"/>
                    <a:pt x="173211" y="262213"/>
                    <a:pt x="169349" y="263316"/>
                  </a:cubicBezTo>
                  <a:cubicBezTo>
                    <a:pt x="164314" y="264755"/>
                    <a:pt x="158922" y="265063"/>
                    <a:pt x="154109" y="267126"/>
                  </a:cubicBezTo>
                  <a:cubicBezTo>
                    <a:pt x="149900" y="268930"/>
                    <a:pt x="146655" y="272474"/>
                    <a:pt x="142679" y="274746"/>
                  </a:cubicBezTo>
                  <a:cubicBezTo>
                    <a:pt x="137748" y="277564"/>
                    <a:pt x="132309" y="279444"/>
                    <a:pt x="127439" y="282366"/>
                  </a:cubicBezTo>
                  <a:cubicBezTo>
                    <a:pt x="119586" y="287078"/>
                    <a:pt x="104579" y="297606"/>
                    <a:pt x="104579" y="297606"/>
                  </a:cubicBezTo>
                  <a:cubicBezTo>
                    <a:pt x="87111" y="323808"/>
                    <a:pt x="92235" y="311778"/>
                    <a:pt x="85529" y="331896"/>
                  </a:cubicBezTo>
                  <a:cubicBezTo>
                    <a:pt x="86799" y="339516"/>
                    <a:pt x="87119" y="347357"/>
                    <a:pt x="89339" y="354756"/>
                  </a:cubicBezTo>
                  <a:cubicBezTo>
                    <a:pt x="94349" y="371455"/>
                    <a:pt x="97564" y="367396"/>
                    <a:pt x="104579" y="381426"/>
                  </a:cubicBezTo>
                  <a:cubicBezTo>
                    <a:pt x="106375" y="385018"/>
                    <a:pt x="107119" y="389046"/>
                    <a:pt x="108389" y="392856"/>
                  </a:cubicBezTo>
                  <a:cubicBezTo>
                    <a:pt x="105849" y="399206"/>
                    <a:pt x="104744" y="406341"/>
                    <a:pt x="100769" y="411906"/>
                  </a:cubicBezTo>
                  <a:cubicBezTo>
                    <a:pt x="94820" y="420234"/>
                    <a:pt x="82531" y="420927"/>
                    <a:pt x="74099" y="423336"/>
                  </a:cubicBezTo>
                  <a:cubicBezTo>
                    <a:pt x="61018" y="427073"/>
                    <a:pt x="60976" y="427993"/>
                    <a:pt x="47429" y="434766"/>
                  </a:cubicBezTo>
                  <a:cubicBezTo>
                    <a:pt x="46159" y="456356"/>
                    <a:pt x="47860" y="478329"/>
                    <a:pt x="43619" y="499536"/>
                  </a:cubicBezTo>
                  <a:cubicBezTo>
                    <a:pt x="41212" y="511573"/>
                    <a:pt x="28459" y="510926"/>
                    <a:pt x="20759" y="514776"/>
                  </a:cubicBezTo>
                  <a:cubicBezTo>
                    <a:pt x="16663" y="516824"/>
                    <a:pt x="13139" y="519856"/>
                    <a:pt x="9329" y="522396"/>
                  </a:cubicBezTo>
                  <a:cubicBezTo>
                    <a:pt x="6789" y="526206"/>
                    <a:pt x="2124" y="529266"/>
                    <a:pt x="1709" y="533826"/>
                  </a:cubicBezTo>
                  <a:cubicBezTo>
                    <a:pt x="0" y="552624"/>
                    <a:pt x="2562" y="563043"/>
                    <a:pt x="13139" y="575736"/>
                  </a:cubicBezTo>
                  <a:cubicBezTo>
                    <a:pt x="16588" y="579875"/>
                    <a:pt x="21120" y="583027"/>
                    <a:pt x="24569" y="587166"/>
                  </a:cubicBezTo>
                  <a:cubicBezTo>
                    <a:pt x="27500" y="590684"/>
                    <a:pt x="29258" y="595078"/>
                    <a:pt x="32189" y="598596"/>
                  </a:cubicBezTo>
                  <a:cubicBezTo>
                    <a:pt x="35638" y="602735"/>
                    <a:pt x="40112" y="605935"/>
                    <a:pt x="43619" y="610026"/>
                  </a:cubicBezTo>
                  <a:cubicBezTo>
                    <a:pt x="50708" y="618296"/>
                    <a:pt x="56638" y="627650"/>
                    <a:pt x="62669" y="636696"/>
                  </a:cubicBezTo>
                  <a:cubicBezTo>
                    <a:pt x="63939" y="641776"/>
                    <a:pt x="63881" y="647390"/>
                    <a:pt x="66479" y="651936"/>
                  </a:cubicBezTo>
                  <a:cubicBezTo>
                    <a:pt x="89311" y="691891"/>
                    <a:pt x="69823" y="639109"/>
                    <a:pt x="81719" y="674796"/>
                  </a:cubicBezTo>
                  <a:cubicBezTo>
                    <a:pt x="80626" y="685723"/>
                    <a:pt x="80964" y="710595"/>
                    <a:pt x="74099" y="724326"/>
                  </a:cubicBezTo>
                  <a:cubicBezTo>
                    <a:pt x="72051" y="728422"/>
                    <a:pt x="69019" y="731946"/>
                    <a:pt x="66479" y="735756"/>
                  </a:cubicBezTo>
                  <a:cubicBezTo>
                    <a:pt x="57905" y="770052"/>
                    <a:pt x="67778" y="727962"/>
                    <a:pt x="58859" y="781476"/>
                  </a:cubicBezTo>
                  <a:cubicBezTo>
                    <a:pt x="57264" y="791044"/>
                    <a:pt x="54259" y="799087"/>
                    <a:pt x="51239" y="808146"/>
                  </a:cubicBezTo>
                  <a:cubicBezTo>
                    <a:pt x="49969" y="820846"/>
                    <a:pt x="49370" y="833631"/>
                    <a:pt x="47429" y="846246"/>
                  </a:cubicBezTo>
                  <a:cubicBezTo>
                    <a:pt x="46818" y="850215"/>
                    <a:pt x="43619" y="853660"/>
                    <a:pt x="43619" y="857676"/>
                  </a:cubicBezTo>
                  <a:cubicBezTo>
                    <a:pt x="43619" y="875501"/>
                    <a:pt x="45461" y="893300"/>
                    <a:pt x="47429" y="911016"/>
                  </a:cubicBezTo>
                  <a:cubicBezTo>
                    <a:pt x="48007" y="916220"/>
                    <a:pt x="48641" y="921710"/>
                    <a:pt x="51239" y="926256"/>
                  </a:cubicBezTo>
                  <a:cubicBezTo>
                    <a:pt x="53912" y="930934"/>
                    <a:pt x="58859" y="933876"/>
                    <a:pt x="62669" y="937686"/>
                  </a:cubicBezTo>
                  <a:cubicBezTo>
                    <a:pt x="67460" y="952059"/>
                    <a:pt x="68618" y="958875"/>
                    <a:pt x="81719" y="971976"/>
                  </a:cubicBezTo>
                  <a:cubicBezTo>
                    <a:pt x="85529" y="975786"/>
                    <a:pt x="89700" y="979267"/>
                    <a:pt x="93149" y="983406"/>
                  </a:cubicBezTo>
                  <a:cubicBezTo>
                    <a:pt x="110171" y="1003832"/>
                    <a:pt x="88952" y="986940"/>
                    <a:pt x="116009" y="1006266"/>
                  </a:cubicBezTo>
                  <a:cubicBezTo>
                    <a:pt x="119735" y="1008928"/>
                    <a:pt x="123463" y="1011614"/>
                    <a:pt x="127439" y="1013886"/>
                  </a:cubicBezTo>
                  <a:cubicBezTo>
                    <a:pt x="139296" y="1020661"/>
                    <a:pt x="143983" y="1020687"/>
                    <a:pt x="154109" y="1029126"/>
                  </a:cubicBezTo>
                  <a:cubicBezTo>
                    <a:pt x="183445" y="1053572"/>
                    <a:pt x="148590" y="1029257"/>
                    <a:pt x="176969" y="1048176"/>
                  </a:cubicBezTo>
                  <a:cubicBezTo>
                    <a:pt x="186870" y="1063028"/>
                    <a:pt x="190050" y="1069417"/>
                    <a:pt x="207449" y="1082466"/>
                  </a:cubicBezTo>
                  <a:cubicBezTo>
                    <a:pt x="212529" y="1086276"/>
                    <a:pt x="218199" y="1089406"/>
                    <a:pt x="222689" y="1093896"/>
                  </a:cubicBezTo>
                  <a:cubicBezTo>
                    <a:pt x="225927" y="1097134"/>
                    <a:pt x="227378" y="1101808"/>
                    <a:pt x="230309" y="1105326"/>
                  </a:cubicBezTo>
                  <a:cubicBezTo>
                    <a:pt x="239476" y="1116327"/>
                    <a:pt x="241930" y="1116884"/>
                    <a:pt x="253169" y="1124376"/>
                  </a:cubicBezTo>
                  <a:cubicBezTo>
                    <a:pt x="258249" y="1131996"/>
                    <a:pt x="261083" y="1141741"/>
                    <a:pt x="268409" y="1147236"/>
                  </a:cubicBezTo>
                  <a:lnTo>
                    <a:pt x="298889" y="1170096"/>
                  </a:lnTo>
                  <a:cubicBezTo>
                    <a:pt x="300159" y="1173906"/>
                    <a:pt x="299859" y="1178686"/>
                    <a:pt x="302699" y="1181526"/>
                  </a:cubicBezTo>
                  <a:cubicBezTo>
                    <a:pt x="305539" y="1184366"/>
                    <a:pt x="310537" y="1183540"/>
                    <a:pt x="314129" y="1185336"/>
                  </a:cubicBezTo>
                  <a:cubicBezTo>
                    <a:pt x="318225" y="1187384"/>
                    <a:pt x="321463" y="1190908"/>
                    <a:pt x="325559" y="1192956"/>
                  </a:cubicBezTo>
                  <a:cubicBezTo>
                    <a:pt x="329151" y="1194752"/>
                    <a:pt x="333397" y="1194970"/>
                    <a:pt x="336989" y="1196766"/>
                  </a:cubicBezTo>
                  <a:cubicBezTo>
                    <a:pt x="341085" y="1198814"/>
                    <a:pt x="344443" y="1202114"/>
                    <a:pt x="348419" y="1204386"/>
                  </a:cubicBezTo>
                  <a:cubicBezTo>
                    <a:pt x="353350" y="1207204"/>
                    <a:pt x="358728" y="1209188"/>
                    <a:pt x="363659" y="1212006"/>
                  </a:cubicBezTo>
                  <a:cubicBezTo>
                    <a:pt x="384339" y="1223823"/>
                    <a:pt x="365563" y="1216451"/>
                    <a:pt x="386519" y="1223436"/>
                  </a:cubicBezTo>
                  <a:cubicBezTo>
                    <a:pt x="389059" y="1227246"/>
                    <a:pt x="390901" y="1231628"/>
                    <a:pt x="394139" y="1234866"/>
                  </a:cubicBezTo>
                  <a:cubicBezTo>
                    <a:pt x="410848" y="1251575"/>
                    <a:pt x="401395" y="1232070"/>
                    <a:pt x="416999" y="1253916"/>
                  </a:cubicBezTo>
                  <a:cubicBezTo>
                    <a:pt x="420300" y="1258538"/>
                    <a:pt x="422510" y="1263883"/>
                    <a:pt x="424619" y="1269156"/>
                  </a:cubicBezTo>
                  <a:cubicBezTo>
                    <a:pt x="427602" y="1276614"/>
                    <a:pt x="429699" y="1284396"/>
                    <a:pt x="432239" y="1292016"/>
                  </a:cubicBezTo>
                  <a:lnTo>
                    <a:pt x="436049" y="1303446"/>
                  </a:lnTo>
                  <a:cubicBezTo>
                    <a:pt x="434779" y="1312336"/>
                    <a:pt x="433426" y="1321215"/>
                    <a:pt x="432239" y="1330116"/>
                  </a:cubicBezTo>
                  <a:cubicBezTo>
                    <a:pt x="430886" y="1340265"/>
                    <a:pt x="432587" y="1351239"/>
                    <a:pt x="428429" y="1360596"/>
                  </a:cubicBezTo>
                  <a:cubicBezTo>
                    <a:pt x="426798" y="1364266"/>
                    <a:pt x="420591" y="1362610"/>
                    <a:pt x="416999" y="1364406"/>
                  </a:cubicBezTo>
                  <a:cubicBezTo>
                    <a:pt x="412903" y="1366454"/>
                    <a:pt x="409379" y="1369486"/>
                    <a:pt x="405569" y="1372026"/>
                  </a:cubicBezTo>
                  <a:cubicBezTo>
                    <a:pt x="383979" y="1404411"/>
                    <a:pt x="419539" y="1354246"/>
                    <a:pt x="375089" y="1398696"/>
                  </a:cubicBezTo>
                  <a:cubicBezTo>
                    <a:pt x="368223" y="1405562"/>
                    <a:pt x="361512" y="1413768"/>
                    <a:pt x="352229" y="1417746"/>
                  </a:cubicBezTo>
                  <a:cubicBezTo>
                    <a:pt x="347416" y="1419809"/>
                    <a:pt x="342069" y="1420286"/>
                    <a:pt x="336989" y="1421556"/>
                  </a:cubicBezTo>
                  <a:cubicBezTo>
                    <a:pt x="333179" y="1424096"/>
                    <a:pt x="329655" y="1427128"/>
                    <a:pt x="325559" y="1429176"/>
                  </a:cubicBezTo>
                  <a:cubicBezTo>
                    <a:pt x="321967" y="1430972"/>
                    <a:pt x="317640" y="1431036"/>
                    <a:pt x="314129" y="1432986"/>
                  </a:cubicBezTo>
                  <a:cubicBezTo>
                    <a:pt x="306123" y="1437434"/>
                    <a:pt x="298889" y="1443146"/>
                    <a:pt x="291269" y="1448226"/>
                  </a:cubicBezTo>
                  <a:lnTo>
                    <a:pt x="268409" y="1463466"/>
                  </a:lnTo>
                  <a:lnTo>
                    <a:pt x="245549" y="1478706"/>
                  </a:lnTo>
                  <a:cubicBezTo>
                    <a:pt x="241739" y="1481246"/>
                    <a:pt x="237357" y="1483088"/>
                    <a:pt x="234119" y="1486326"/>
                  </a:cubicBezTo>
                  <a:cubicBezTo>
                    <a:pt x="224257" y="1496188"/>
                    <a:pt x="212006" y="1506944"/>
                    <a:pt x="207449" y="1520616"/>
                  </a:cubicBezTo>
                  <a:lnTo>
                    <a:pt x="203639" y="1532046"/>
                  </a:lnTo>
                  <a:cubicBezTo>
                    <a:pt x="204909" y="1535856"/>
                    <a:pt x="204940" y="1540340"/>
                    <a:pt x="207449" y="1543476"/>
                  </a:cubicBezTo>
                  <a:cubicBezTo>
                    <a:pt x="210310" y="1547052"/>
                    <a:pt x="214695" y="1549236"/>
                    <a:pt x="218879" y="1551096"/>
                  </a:cubicBezTo>
                  <a:cubicBezTo>
                    <a:pt x="235177" y="1558339"/>
                    <a:pt x="241463" y="1558093"/>
                    <a:pt x="256979" y="1562526"/>
                  </a:cubicBezTo>
                  <a:cubicBezTo>
                    <a:pt x="286159" y="1570863"/>
                    <a:pt x="249783" y="1560598"/>
                    <a:pt x="279839" y="1573956"/>
                  </a:cubicBezTo>
                  <a:cubicBezTo>
                    <a:pt x="287179" y="1577218"/>
                    <a:pt x="294823" y="1580001"/>
                    <a:pt x="302699" y="1581576"/>
                  </a:cubicBezTo>
                  <a:cubicBezTo>
                    <a:pt x="312923" y="1583621"/>
                    <a:pt x="336322" y="1587482"/>
                    <a:pt x="344609" y="1593006"/>
                  </a:cubicBezTo>
                  <a:lnTo>
                    <a:pt x="356039" y="1600626"/>
                  </a:lnTo>
                  <a:cubicBezTo>
                    <a:pt x="358579" y="1604436"/>
                    <a:pt x="362906" y="1607539"/>
                    <a:pt x="363659" y="1612056"/>
                  </a:cubicBezTo>
                  <a:cubicBezTo>
                    <a:pt x="364319" y="1616017"/>
                    <a:pt x="360823" y="1619590"/>
                    <a:pt x="359849" y="1623486"/>
                  </a:cubicBezTo>
                  <a:cubicBezTo>
                    <a:pt x="353360" y="1649442"/>
                    <a:pt x="361968" y="1636607"/>
                    <a:pt x="344609" y="1653966"/>
                  </a:cubicBezTo>
                  <a:cubicBezTo>
                    <a:pt x="343339" y="1660316"/>
                    <a:pt x="342847" y="1666873"/>
                    <a:pt x="340799" y="1673016"/>
                  </a:cubicBezTo>
                  <a:cubicBezTo>
                    <a:pt x="335176" y="1689884"/>
                    <a:pt x="324830" y="1689837"/>
                    <a:pt x="336989" y="1711116"/>
                  </a:cubicBezTo>
                  <a:cubicBezTo>
                    <a:pt x="338982" y="1714603"/>
                    <a:pt x="344609" y="1713656"/>
                    <a:pt x="348419" y="1714926"/>
                  </a:cubicBezTo>
                  <a:cubicBezTo>
                    <a:pt x="350959" y="1718736"/>
                    <a:pt x="352463" y="1723495"/>
                    <a:pt x="356039" y="1726356"/>
                  </a:cubicBezTo>
                  <a:cubicBezTo>
                    <a:pt x="359175" y="1728865"/>
                    <a:pt x="364629" y="1727326"/>
                    <a:pt x="367469" y="1730166"/>
                  </a:cubicBezTo>
                  <a:cubicBezTo>
                    <a:pt x="370309" y="1733006"/>
                    <a:pt x="369483" y="1738004"/>
                    <a:pt x="371279" y="1741596"/>
                  </a:cubicBezTo>
                  <a:cubicBezTo>
                    <a:pt x="373327" y="1745692"/>
                    <a:pt x="376359" y="1749216"/>
                    <a:pt x="378899" y="1753026"/>
                  </a:cubicBezTo>
                  <a:cubicBezTo>
                    <a:pt x="376359" y="1763186"/>
                    <a:pt x="373634" y="1773302"/>
                    <a:pt x="371279" y="1783506"/>
                  </a:cubicBezTo>
                  <a:cubicBezTo>
                    <a:pt x="369823" y="1789816"/>
                    <a:pt x="367469" y="1796080"/>
                    <a:pt x="367469" y="1802556"/>
                  </a:cubicBezTo>
                  <a:cubicBezTo>
                    <a:pt x="367469" y="1813460"/>
                    <a:pt x="371016" y="1825153"/>
                    <a:pt x="378899" y="1833036"/>
                  </a:cubicBezTo>
                  <a:cubicBezTo>
                    <a:pt x="382137" y="1836274"/>
                    <a:pt x="386519" y="1838116"/>
                    <a:pt x="390329" y="1840656"/>
                  </a:cubicBezTo>
                  <a:cubicBezTo>
                    <a:pt x="392869" y="1844466"/>
                    <a:pt x="395901" y="1847990"/>
                    <a:pt x="397949" y="1852086"/>
                  </a:cubicBezTo>
                  <a:cubicBezTo>
                    <a:pt x="399745" y="1855678"/>
                    <a:pt x="398417" y="1861288"/>
                    <a:pt x="401759" y="1863516"/>
                  </a:cubicBezTo>
                  <a:cubicBezTo>
                    <a:pt x="407147" y="1867108"/>
                    <a:pt x="414459" y="1866056"/>
                    <a:pt x="420809" y="1867326"/>
                  </a:cubicBezTo>
                  <a:cubicBezTo>
                    <a:pt x="451289" y="1887646"/>
                    <a:pt x="414459" y="1860976"/>
                    <a:pt x="439859" y="1886376"/>
                  </a:cubicBezTo>
                  <a:cubicBezTo>
                    <a:pt x="443097" y="1889614"/>
                    <a:pt x="447479" y="1891456"/>
                    <a:pt x="451289" y="1893996"/>
                  </a:cubicBezTo>
                  <a:cubicBezTo>
                    <a:pt x="453829" y="1897806"/>
                    <a:pt x="455463" y="1902411"/>
                    <a:pt x="458909" y="1905426"/>
                  </a:cubicBezTo>
                  <a:cubicBezTo>
                    <a:pt x="465801" y="1911457"/>
                    <a:pt x="481769" y="1920666"/>
                    <a:pt x="481769" y="1920666"/>
                  </a:cubicBezTo>
                  <a:cubicBezTo>
                    <a:pt x="484123" y="1924197"/>
                    <a:pt x="491617" y="1940507"/>
                    <a:pt x="500819" y="1935906"/>
                  </a:cubicBezTo>
                  <a:cubicBezTo>
                    <a:pt x="504411" y="1934110"/>
                    <a:pt x="503359" y="1928286"/>
                    <a:pt x="504629" y="1924476"/>
                  </a:cubicBezTo>
                  <a:cubicBezTo>
                    <a:pt x="505899" y="1915586"/>
                    <a:pt x="506963" y="1906664"/>
                    <a:pt x="508439" y="1897806"/>
                  </a:cubicBezTo>
                  <a:cubicBezTo>
                    <a:pt x="509504" y="1891418"/>
                    <a:pt x="508657" y="1884144"/>
                    <a:pt x="512249" y="1878756"/>
                  </a:cubicBezTo>
                  <a:cubicBezTo>
                    <a:pt x="514477" y="1875414"/>
                    <a:pt x="519869" y="1876216"/>
                    <a:pt x="523679" y="1874946"/>
                  </a:cubicBezTo>
                  <a:cubicBezTo>
                    <a:pt x="526445" y="1875407"/>
                    <a:pt x="551716" y="1878397"/>
                    <a:pt x="557969" y="1882566"/>
                  </a:cubicBezTo>
                  <a:cubicBezTo>
                    <a:pt x="562452" y="1885555"/>
                    <a:pt x="564689" y="1891379"/>
                    <a:pt x="569399" y="1893996"/>
                  </a:cubicBezTo>
                  <a:cubicBezTo>
                    <a:pt x="576420" y="1897897"/>
                    <a:pt x="584639" y="1899076"/>
                    <a:pt x="592259" y="1901616"/>
                  </a:cubicBezTo>
                  <a:cubicBezTo>
                    <a:pt x="596069" y="1902886"/>
                    <a:pt x="600347" y="1903198"/>
                    <a:pt x="603689" y="1905426"/>
                  </a:cubicBezTo>
                  <a:cubicBezTo>
                    <a:pt x="618461" y="1915274"/>
                    <a:pt x="610775" y="1911598"/>
                    <a:pt x="626549" y="1916856"/>
                  </a:cubicBezTo>
                  <a:cubicBezTo>
                    <a:pt x="644329" y="1915586"/>
                    <a:pt x="662186" y="1915129"/>
                    <a:pt x="679889" y="1913046"/>
                  </a:cubicBezTo>
                  <a:cubicBezTo>
                    <a:pt x="683878" y="1912577"/>
                    <a:pt x="688183" y="1911745"/>
                    <a:pt x="691319" y="1909236"/>
                  </a:cubicBezTo>
                  <a:cubicBezTo>
                    <a:pt x="694895" y="1906375"/>
                    <a:pt x="696399" y="1901616"/>
                    <a:pt x="698939" y="1897806"/>
                  </a:cubicBezTo>
                  <a:cubicBezTo>
                    <a:pt x="697669" y="1869866"/>
                    <a:pt x="698335" y="1841771"/>
                    <a:pt x="695129" y="1813986"/>
                  </a:cubicBezTo>
                  <a:cubicBezTo>
                    <a:pt x="694478" y="1808344"/>
                    <a:pt x="687793" y="1804419"/>
                    <a:pt x="687509" y="1798746"/>
                  </a:cubicBezTo>
                  <a:cubicBezTo>
                    <a:pt x="686492" y="1778412"/>
                    <a:pt x="686656" y="1757604"/>
                    <a:pt x="691319" y="1737786"/>
                  </a:cubicBezTo>
                  <a:cubicBezTo>
                    <a:pt x="692239" y="1733877"/>
                    <a:pt x="699157" y="1735772"/>
                    <a:pt x="702749" y="1733976"/>
                  </a:cubicBezTo>
                  <a:cubicBezTo>
                    <a:pt x="713184" y="1728758"/>
                    <a:pt x="713638" y="1723743"/>
                    <a:pt x="725609" y="1722546"/>
                  </a:cubicBezTo>
                  <a:cubicBezTo>
                    <a:pt x="747129" y="1720394"/>
                    <a:pt x="768789" y="1720006"/>
                    <a:pt x="790379" y="1718736"/>
                  </a:cubicBezTo>
                  <a:cubicBezTo>
                    <a:pt x="819109" y="1709159"/>
                    <a:pt x="783696" y="1722078"/>
                    <a:pt x="813239" y="1707306"/>
                  </a:cubicBezTo>
                  <a:cubicBezTo>
                    <a:pt x="816831" y="1705510"/>
                    <a:pt x="821077" y="1705292"/>
                    <a:pt x="824669" y="1703496"/>
                  </a:cubicBezTo>
                  <a:cubicBezTo>
                    <a:pt x="835278" y="1698192"/>
                    <a:pt x="839103" y="1692872"/>
                    <a:pt x="847529" y="1684446"/>
                  </a:cubicBezTo>
                  <a:cubicBezTo>
                    <a:pt x="848799" y="1680636"/>
                    <a:pt x="851999" y="1676977"/>
                    <a:pt x="851339" y="1673016"/>
                  </a:cubicBezTo>
                  <a:cubicBezTo>
                    <a:pt x="850586" y="1668499"/>
                    <a:pt x="846650" y="1665104"/>
                    <a:pt x="843719" y="1661586"/>
                  </a:cubicBezTo>
                  <a:cubicBezTo>
                    <a:pt x="840270" y="1657447"/>
                    <a:pt x="836999" y="1652773"/>
                    <a:pt x="832289" y="1650156"/>
                  </a:cubicBezTo>
                  <a:cubicBezTo>
                    <a:pt x="809940" y="1637740"/>
                    <a:pt x="773175" y="1640119"/>
                    <a:pt x="752279" y="1638726"/>
                  </a:cubicBezTo>
                  <a:cubicBezTo>
                    <a:pt x="748469" y="1636186"/>
                    <a:pt x="743710" y="1634682"/>
                    <a:pt x="740849" y="1631106"/>
                  </a:cubicBezTo>
                  <a:cubicBezTo>
                    <a:pt x="732789" y="1621031"/>
                    <a:pt x="739625" y="1601573"/>
                    <a:pt x="740849" y="1593006"/>
                  </a:cubicBezTo>
                  <a:cubicBezTo>
                    <a:pt x="739579" y="1572686"/>
                    <a:pt x="740849" y="1552046"/>
                    <a:pt x="737039" y="1532046"/>
                  </a:cubicBezTo>
                  <a:cubicBezTo>
                    <a:pt x="735653" y="1524771"/>
                    <a:pt x="728921" y="1519620"/>
                    <a:pt x="725609" y="1512996"/>
                  </a:cubicBezTo>
                  <a:cubicBezTo>
                    <a:pt x="709835" y="1481448"/>
                    <a:pt x="736017" y="1522893"/>
                    <a:pt x="714179" y="1490136"/>
                  </a:cubicBezTo>
                  <a:cubicBezTo>
                    <a:pt x="712909" y="1483786"/>
                    <a:pt x="711940" y="1477368"/>
                    <a:pt x="710369" y="1471086"/>
                  </a:cubicBezTo>
                  <a:cubicBezTo>
                    <a:pt x="701819" y="1436885"/>
                    <a:pt x="693116" y="1458948"/>
                    <a:pt x="634169" y="1455846"/>
                  </a:cubicBezTo>
                  <a:cubicBezTo>
                    <a:pt x="629089" y="1454576"/>
                    <a:pt x="624041" y="1453172"/>
                    <a:pt x="618929" y="1452036"/>
                  </a:cubicBezTo>
                  <a:cubicBezTo>
                    <a:pt x="612607" y="1450631"/>
                    <a:pt x="606127" y="1449930"/>
                    <a:pt x="599879" y="1448226"/>
                  </a:cubicBezTo>
                  <a:cubicBezTo>
                    <a:pt x="592130" y="1446113"/>
                    <a:pt x="583702" y="1445061"/>
                    <a:pt x="577019" y="1440606"/>
                  </a:cubicBezTo>
                  <a:lnTo>
                    <a:pt x="565589" y="1432986"/>
                  </a:lnTo>
                  <a:cubicBezTo>
                    <a:pt x="564319" y="1416476"/>
                    <a:pt x="564362" y="1399812"/>
                    <a:pt x="561779" y="1383456"/>
                  </a:cubicBezTo>
                  <a:cubicBezTo>
                    <a:pt x="560526" y="1375522"/>
                    <a:pt x="554159" y="1360596"/>
                    <a:pt x="554159" y="1360596"/>
                  </a:cubicBezTo>
                  <a:cubicBezTo>
                    <a:pt x="557969" y="1358056"/>
                    <a:pt x="561613" y="1355248"/>
                    <a:pt x="565589" y="1352976"/>
                  </a:cubicBezTo>
                  <a:cubicBezTo>
                    <a:pt x="601184" y="1332636"/>
                    <a:pt x="598109" y="1346141"/>
                    <a:pt x="664649" y="1349166"/>
                  </a:cubicBezTo>
                  <a:cubicBezTo>
                    <a:pt x="675514" y="1350373"/>
                    <a:pt x="697603" y="1350403"/>
                    <a:pt x="710369" y="1356786"/>
                  </a:cubicBezTo>
                  <a:cubicBezTo>
                    <a:pt x="714465" y="1358834"/>
                    <a:pt x="717823" y="1362134"/>
                    <a:pt x="721799" y="1364406"/>
                  </a:cubicBezTo>
                  <a:cubicBezTo>
                    <a:pt x="746619" y="1378589"/>
                    <a:pt x="730074" y="1364897"/>
                    <a:pt x="759899" y="1387266"/>
                  </a:cubicBezTo>
                  <a:cubicBezTo>
                    <a:pt x="764979" y="1391076"/>
                    <a:pt x="769626" y="1395546"/>
                    <a:pt x="775139" y="1398696"/>
                  </a:cubicBezTo>
                  <a:cubicBezTo>
                    <a:pt x="779390" y="1401125"/>
                    <a:pt x="798510" y="1405491"/>
                    <a:pt x="801809" y="1406316"/>
                  </a:cubicBezTo>
                  <a:cubicBezTo>
                    <a:pt x="805619" y="1408856"/>
                    <a:pt x="809030" y="1412132"/>
                    <a:pt x="813239" y="1413936"/>
                  </a:cubicBezTo>
                  <a:cubicBezTo>
                    <a:pt x="818052" y="1415999"/>
                    <a:pt x="823444" y="1416307"/>
                    <a:pt x="828479" y="1417746"/>
                  </a:cubicBezTo>
                  <a:cubicBezTo>
                    <a:pt x="859264" y="1426542"/>
                    <a:pt x="814788" y="1419272"/>
                    <a:pt x="881819" y="1425366"/>
                  </a:cubicBezTo>
                  <a:cubicBezTo>
                    <a:pt x="909224" y="1434501"/>
                    <a:pt x="875001" y="1423418"/>
                    <a:pt x="908489" y="1432986"/>
                  </a:cubicBezTo>
                  <a:cubicBezTo>
                    <a:pt x="912351" y="1434089"/>
                    <a:pt x="916109" y="1435526"/>
                    <a:pt x="919919" y="1436796"/>
                  </a:cubicBezTo>
                  <a:cubicBezTo>
                    <a:pt x="918649" y="1430446"/>
                    <a:pt x="919179" y="1423448"/>
                    <a:pt x="916109" y="1417746"/>
                  </a:cubicBezTo>
                  <a:cubicBezTo>
                    <a:pt x="911197" y="1408624"/>
                    <a:pt x="893243" y="1385356"/>
                    <a:pt x="881819" y="1375836"/>
                  </a:cubicBezTo>
                  <a:cubicBezTo>
                    <a:pt x="878301" y="1372905"/>
                    <a:pt x="874199" y="1370756"/>
                    <a:pt x="870389" y="1368216"/>
                  </a:cubicBezTo>
                  <a:cubicBezTo>
                    <a:pt x="869106" y="1366291"/>
                    <a:pt x="856706" y="1349863"/>
                    <a:pt x="858959" y="1345356"/>
                  </a:cubicBezTo>
                  <a:cubicBezTo>
                    <a:pt x="860755" y="1341764"/>
                    <a:pt x="866428" y="1342206"/>
                    <a:pt x="870389" y="1341546"/>
                  </a:cubicBezTo>
                  <a:cubicBezTo>
                    <a:pt x="881733" y="1339655"/>
                    <a:pt x="893200" y="1338432"/>
                    <a:pt x="904679" y="1337736"/>
                  </a:cubicBezTo>
                  <a:cubicBezTo>
                    <a:pt x="935130" y="1335891"/>
                    <a:pt x="965639" y="1335196"/>
                    <a:pt x="996119" y="1333926"/>
                  </a:cubicBezTo>
                  <a:cubicBezTo>
                    <a:pt x="1001199" y="1326306"/>
                    <a:pt x="1013875" y="1319872"/>
                    <a:pt x="1011359" y="1311066"/>
                  </a:cubicBezTo>
                  <a:cubicBezTo>
                    <a:pt x="1008819" y="1302176"/>
                    <a:pt x="1008229" y="1292478"/>
                    <a:pt x="1003739" y="1284396"/>
                  </a:cubicBezTo>
                  <a:cubicBezTo>
                    <a:pt x="999539" y="1276837"/>
                    <a:pt x="987381" y="1276217"/>
                    <a:pt x="980879" y="1272966"/>
                  </a:cubicBezTo>
                  <a:cubicBezTo>
                    <a:pt x="976783" y="1270918"/>
                    <a:pt x="973545" y="1267394"/>
                    <a:pt x="969449" y="1265346"/>
                  </a:cubicBezTo>
                  <a:cubicBezTo>
                    <a:pt x="965857" y="1263550"/>
                    <a:pt x="961611" y="1263332"/>
                    <a:pt x="958019" y="1261536"/>
                  </a:cubicBezTo>
                  <a:cubicBezTo>
                    <a:pt x="953923" y="1259488"/>
                    <a:pt x="950798" y="1255720"/>
                    <a:pt x="946589" y="1253916"/>
                  </a:cubicBezTo>
                  <a:cubicBezTo>
                    <a:pt x="929499" y="1246592"/>
                    <a:pt x="934747" y="1253710"/>
                    <a:pt x="919919" y="1246296"/>
                  </a:cubicBezTo>
                  <a:cubicBezTo>
                    <a:pt x="915823" y="1244248"/>
                    <a:pt x="912299" y="1241216"/>
                    <a:pt x="908489" y="1238676"/>
                  </a:cubicBezTo>
                  <a:cubicBezTo>
                    <a:pt x="905914" y="1223228"/>
                    <a:pt x="905132" y="1214785"/>
                    <a:pt x="900869" y="1200576"/>
                  </a:cubicBezTo>
                  <a:cubicBezTo>
                    <a:pt x="898561" y="1192883"/>
                    <a:pt x="893249" y="1177716"/>
                    <a:pt x="893249" y="1177716"/>
                  </a:cubicBezTo>
                  <a:cubicBezTo>
                    <a:pt x="894519" y="1152316"/>
                    <a:pt x="892701" y="1126572"/>
                    <a:pt x="897059" y="1101516"/>
                  </a:cubicBezTo>
                  <a:cubicBezTo>
                    <a:pt x="897982" y="1096208"/>
                    <a:pt x="905040" y="1094225"/>
                    <a:pt x="908489" y="1090086"/>
                  </a:cubicBezTo>
                  <a:cubicBezTo>
                    <a:pt x="911420" y="1086568"/>
                    <a:pt x="914061" y="1082752"/>
                    <a:pt x="916109" y="1078656"/>
                  </a:cubicBezTo>
                  <a:cubicBezTo>
                    <a:pt x="917905" y="1075064"/>
                    <a:pt x="917410" y="1070362"/>
                    <a:pt x="919919" y="1067226"/>
                  </a:cubicBezTo>
                  <a:cubicBezTo>
                    <a:pt x="922780" y="1063650"/>
                    <a:pt x="927165" y="1061466"/>
                    <a:pt x="931349" y="1059606"/>
                  </a:cubicBezTo>
                  <a:cubicBezTo>
                    <a:pt x="957219" y="1048108"/>
                    <a:pt x="968096" y="1050829"/>
                    <a:pt x="999929" y="1048176"/>
                  </a:cubicBezTo>
                  <a:cubicBezTo>
                    <a:pt x="1020742" y="1027363"/>
                    <a:pt x="1006619" y="1046164"/>
                    <a:pt x="1015169" y="1006266"/>
                  </a:cubicBezTo>
                  <a:cubicBezTo>
                    <a:pt x="1016852" y="998412"/>
                    <a:pt x="1016106" y="987861"/>
                    <a:pt x="1022789" y="983406"/>
                  </a:cubicBezTo>
                  <a:lnTo>
                    <a:pt x="1045649" y="968166"/>
                  </a:lnTo>
                  <a:cubicBezTo>
                    <a:pt x="1046919" y="964356"/>
                    <a:pt x="1046323" y="959245"/>
                    <a:pt x="1049459" y="956736"/>
                  </a:cubicBezTo>
                  <a:cubicBezTo>
                    <a:pt x="1053548" y="953465"/>
                    <a:pt x="1059547" y="953863"/>
                    <a:pt x="1064699" y="952926"/>
                  </a:cubicBezTo>
                  <a:cubicBezTo>
                    <a:pt x="1073534" y="951320"/>
                    <a:pt x="1082479" y="950386"/>
                    <a:pt x="1091369" y="949116"/>
                  </a:cubicBezTo>
                  <a:cubicBezTo>
                    <a:pt x="1098989" y="946576"/>
                    <a:pt x="1110637" y="948680"/>
                    <a:pt x="1114229" y="941496"/>
                  </a:cubicBezTo>
                  <a:cubicBezTo>
                    <a:pt x="1124259" y="921437"/>
                    <a:pt x="1117833" y="930272"/>
                    <a:pt x="1133279" y="914826"/>
                  </a:cubicBezTo>
                  <a:cubicBezTo>
                    <a:pt x="1132009" y="908476"/>
                    <a:pt x="1133233" y="901046"/>
                    <a:pt x="1129469" y="895776"/>
                  </a:cubicBezTo>
                  <a:cubicBezTo>
                    <a:pt x="1126067" y="891013"/>
                    <a:pt x="1104507" y="884740"/>
                    <a:pt x="1098989" y="884346"/>
                  </a:cubicBezTo>
                  <a:cubicBezTo>
                    <a:pt x="1068560" y="882173"/>
                    <a:pt x="1038029" y="881806"/>
                    <a:pt x="1007549" y="880536"/>
                  </a:cubicBezTo>
                  <a:cubicBezTo>
                    <a:pt x="1008819" y="866566"/>
                    <a:pt x="1009720" y="852558"/>
                    <a:pt x="1011359" y="838626"/>
                  </a:cubicBezTo>
                  <a:cubicBezTo>
                    <a:pt x="1012262" y="830954"/>
                    <a:pt x="1011075" y="822317"/>
                    <a:pt x="1015169" y="815766"/>
                  </a:cubicBezTo>
                  <a:cubicBezTo>
                    <a:pt x="1018179" y="810950"/>
                    <a:pt x="1025136" y="810255"/>
                    <a:pt x="1030409" y="808146"/>
                  </a:cubicBezTo>
                  <a:cubicBezTo>
                    <a:pt x="1037867" y="805163"/>
                    <a:pt x="1045393" y="802101"/>
                    <a:pt x="1053269" y="800526"/>
                  </a:cubicBezTo>
                  <a:cubicBezTo>
                    <a:pt x="1060515" y="799077"/>
                    <a:pt x="1075939" y="796811"/>
                    <a:pt x="1083749" y="792906"/>
                  </a:cubicBezTo>
                  <a:cubicBezTo>
                    <a:pt x="1097938" y="785811"/>
                    <a:pt x="1093970" y="784389"/>
                    <a:pt x="1106609" y="773856"/>
                  </a:cubicBezTo>
                  <a:cubicBezTo>
                    <a:pt x="1110127" y="770925"/>
                    <a:pt x="1114229" y="768776"/>
                    <a:pt x="1118039" y="766236"/>
                  </a:cubicBezTo>
                  <a:cubicBezTo>
                    <a:pt x="1116769" y="762426"/>
                    <a:pt x="1118235" y="755092"/>
                    <a:pt x="1114229" y="754806"/>
                  </a:cubicBezTo>
                  <a:cubicBezTo>
                    <a:pt x="980527" y="745256"/>
                    <a:pt x="1043413" y="741388"/>
                    <a:pt x="999929" y="766236"/>
                  </a:cubicBezTo>
                  <a:cubicBezTo>
                    <a:pt x="994998" y="769054"/>
                    <a:pt x="989769" y="771316"/>
                    <a:pt x="984689" y="773856"/>
                  </a:cubicBezTo>
                  <a:lnTo>
                    <a:pt x="969449" y="750996"/>
                  </a:lnTo>
                  <a:lnTo>
                    <a:pt x="961829" y="739566"/>
                  </a:lnTo>
                  <a:cubicBezTo>
                    <a:pt x="963099" y="734486"/>
                    <a:pt x="963576" y="729139"/>
                    <a:pt x="965639" y="724326"/>
                  </a:cubicBezTo>
                  <a:cubicBezTo>
                    <a:pt x="969449" y="715436"/>
                    <a:pt x="975799" y="709086"/>
                    <a:pt x="984689" y="705276"/>
                  </a:cubicBezTo>
                  <a:cubicBezTo>
                    <a:pt x="989502" y="703213"/>
                    <a:pt x="994894" y="702905"/>
                    <a:pt x="999929" y="701466"/>
                  </a:cubicBezTo>
                  <a:cubicBezTo>
                    <a:pt x="1003791" y="700363"/>
                    <a:pt x="1007549" y="698926"/>
                    <a:pt x="1011359" y="697656"/>
                  </a:cubicBezTo>
                  <a:lnTo>
                    <a:pt x="1026599" y="651936"/>
                  </a:lnTo>
                  <a:cubicBezTo>
                    <a:pt x="1027869" y="648126"/>
                    <a:pt x="1027569" y="643346"/>
                    <a:pt x="1030409" y="640506"/>
                  </a:cubicBezTo>
                  <a:lnTo>
                    <a:pt x="1041839" y="629076"/>
                  </a:lnTo>
                  <a:cubicBezTo>
                    <a:pt x="1043109" y="623996"/>
                    <a:pt x="1044210" y="618871"/>
                    <a:pt x="1045649" y="613836"/>
                  </a:cubicBezTo>
                  <a:cubicBezTo>
                    <a:pt x="1048734" y="603040"/>
                    <a:pt x="1053538" y="598999"/>
                    <a:pt x="1045649" y="587166"/>
                  </a:cubicBezTo>
                  <a:cubicBezTo>
                    <a:pt x="1043109" y="583356"/>
                    <a:pt x="1038029" y="582086"/>
                    <a:pt x="1034219" y="579546"/>
                  </a:cubicBezTo>
                  <a:cubicBezTo>
                    <a:pt x="1012629" y="580816"/>
                    <a:pt x="990859" y="580297"/>
                    <a:pt x="969449" y="583356"/>
                  </a:cubicBezTo>
                  <a:cubicBezTo>
                    <a:pt x="947758" y="586455"/>
                    <a:pt x="959258" y="591546"/>
                    <a:pt x="946589" y="602406"/>
                  </a:cubicBezTo>
                  <a:cubicBezTo>
                    <a:pt x="940966" y="607225"/>
                    <a:pt x="933819" y="609911"/>
                    <a:pt x="927539" y="613836"/>
                  </a:cubicBezTo>
                  <a:cubicBezTo>
                    <a:pt x="910657" y="624387"/>
                    <a:pt x="922304" y="619391"/>
                    <a:pt x="904679" y="625266"/>
                  </a:cubicBezTo>
                  <a:lnTo>
                    <a:pt x="847529" y="613836"/>
                  </a:lnTo>
                  <a:cubicBezTo>
                    <a:pt x="838694" y="612230"/>
                    <a:pt x="829034" y="613742"/>
                    <a:pt x="820859" y="610026"/>
                  </a:cubicBezTo>
                  <a:cubicBezTo>
                    <a:pt x="814319" y="607053"/>
                    <a:pt x="811465" y="598962"/>
                    <a:pt x="805619" y="594786"/>
                  </a:cubicBezTo>
                  <a:cubicBezTo>
                    <a:pt x="757506" y="560419"/>
                    <a:pt x="834403" y="626393"/>
                    <a:pt x="782759" y="583356"/>
                  </a:cubicBezTo>
                  <a:cubicBezTo>
                    <a:pt x="753423" y="558910"/>
                    <a:pt x="788278" y="583225"/>
                    <a:pt x="759899" y="564306"/>
                  </a:cubicBezTo>
                  <a:cubicBezTo>
                    <a:pt x="765707" y="517841"/>
                    <a:pt x="758412" y="548725"/>
                    <a:pt x="771329" y="518586"/>
                  </a:cubicBezTo>
                  <a:cubicBezTo>
                    <a:pt x="772911" y="514895"/>
                    <a:pt x="772630" y="510292"/>
                    <a:pt x="775139" y="507156"/>
                  </a:cubicBezTo>
                  <a:cubicBezTo>
                    <a:pt x="778000" y="503580"/>
                    <a:pt x="782759" y="502076"/>
                    <a:pt x="786569" y="499536"/>
                  </a:cubicBezTo>
                  <a:cubicBezTo>
                    <a:pt x="787839" y="472866"/>
                    <a:pt x="787430" y="446063"/>
                    <a:pt x="790379" y="419526"/>
                  </a:cubicBezTo>
                  <a:cubicBezTo>
                    <a:pt x="791266" y="411543"/>
                    <a:pt x="792319" y="402346"/>
                    <a:pt x="797999" y="396666"/>
                  </a:cubicBezTo>
                  <a:cubicBezTo>
                    <a:pt x="801809" y="392856"/>
                    <a:pt x="805176" y="388544"/>
                    <a:pt x="809429" y="385236"/>
                  </a:cubicBezTo>
                  <a:cubicBezTo>
                    <a:pt x="816658" y="379613"/>
                    <a:pt x="832289" y="369996"/>
                    <a:pt x="832289" y="369996"/>
                  </a:cubicBezTo>
                  <a:cubicBezTo>
                    <a:pt x="852495" y="339687"/>
                    <a:pt x="824395" y="376284"/>
                    <a:pt x="855149" y="354756"/>
                  </a:cubicBezTo>
                  <a:cubicBezTo>
                    <a:pt x="884788" y="334008"/>
                    <a:pt x="870526" y="338589"/>
                    <a:pt x="885629" y="320466"/>
                  </a:cubicBezTo>
                  <a:cubicBezTo>
                    <a:pt x="889078" y="316327"/>
                    <a:pt x="893610" y="313175"/>
                    <a:pt x="897059" y="309036"/>
                  </a:cubicBezTo>
                  <a:cubicBezTo>
                    <a:pt x="899990" y="305518"/>
                    <a:pt x="902819" y="301790"/>
                    <a:pt x="904679" y="297606"/>
                  </a:cubicBezTo>
                  <a:cubicBezTo>
                    <a:pt x="907941" y="290266"/>
                    <a:pt x="912299" y="274746"/>
                    <a:pt x="912299" y="274746"/>
                  </a:cubicBezTo>
                  <a:cubicBezTo>
                    <a:pt x="908489" y="272206"/>
                    <a:pt x="904965" y="269174"/>
                    <a:pt x="900869" y="267126"/>
                  </a:cubicBezTo>
                  <a:cubicBezTo>
                    <a:pt x="891272" y="262328"/>
                    <a:pt x="875777" y="261178"/>
                    <a:pt x="866579" y="259506"/>
                  </a:cubicBezTo>
                  <a:cubicBezTo>
                    <a:pt x="808004" y="248856"/>
                    <a:pt x="892031" y="263113"/>
                    <a:pt x="824669" y="251886"/>
                  </a:cubicBezTo>
                  <a:cubicBezTo>
                    <a:pt x="794189" y="272206"/>
                    <a:pt x="831019" y="245536"/>
                    <a:pt x="805619" y="270936"/>
                  </a:cubicBezTo>
                  <a:cubicBezTo>
                    <a:pt x="802381" y="274174"/>
                    <a:pt x="797427" y="275318"/>
                    <a:pt x="794189" y="278556"/>
                  </a:cubicBezTo>
                  <a:cubicBezTo>
                    <a:pt x="789699" y="283046"/>
                    <a:pt x="788310" y="290712"/>
                    <a:pt x="782759" y="293796"/>
                  </a:cubicBezTo>
                  <a:cubicBezTo>
                    <a:pt x="776006" y="297548"/>
                    <a:pt x="767500" y="296224"/>
                    <a:pt x="759899" y="297606"/>
                  </a:cubicBezTo>
                  <a:cubicBezTo>
                    <a:pt x="753528" y="298764"/>
                    <a:pt x="747199" y="300146"/>
                    <a:pt x="740849" y="301416"/>
                  </a:cubicBezTo>
                  <a:cubicBezTo>
                    <a:pt x="725609" y="300146"/>
                    <a:pt x="709140" y="303736"/>
                    <a:pt x="695129" y="297606"/>
                  </a:cubicBezTo>
                  <a:cubicBezTo>
                    <a:pt x="686739" y="293935"/>
                    <a:pt x="688080" y="278842"/>
                    <a:pt x="679889" y="274746"/>
                  </a:cubicBezTo>
                  <a:cubicBezTo>
                    <a:pt x="674809" y="272206"/>
                    <a:pt x="669580" y="269944"/>
                    <a:pt x="664649" y="267126"/>
                  </a:cubicBezTo>
                  <a:cubicBezTo>
                    <a:pt x="660673" y="264854"/>
                    <a:pt x="657315" y="261554"/>
                    <a:pt x="653219" y="259506"/>
                  </a:cubicBezTo>
                  <a:cubicBezTo>
                    <a:pt x="642579" y="254186"/>
                    <a:pt x="624948" y="253290"/>
                    <a:pt x="615119" y="251886"/>
                  </a:cubicBezTo>
                  <a:cubicBezTo>
                    <a:pt x="592259" y="253156"/>
                    <a:pt x="569204" y="252458"/>
                    <a:pt x="546539" y="255696"/>
                  </a:cubicBezTo>
                  <a:cubicBezTo>
                    <a:pt x="542006" y="256344"/>
                    <a:pt x="539205" y="261268"/>
                    <a:pt x="535109" y="263316"/>
                  </a:cubicBezTo>
                  <a:cubicBezTo>
                    <a:pt x="531517" y="265112"/>
                    <a:pt x="527599" y="266255"/>
                    <a:pt x="523679" y="267126"/>
                  </a:cubicBezTo>
                  <a:cubicBezTo>
                    <a:pt x="516138" y="268802"/>
                    <a:pt x="508394" y="269421"/>
                    <a:pt x="500819" y="270936"/>
                  </a:cubicBezTo>
                  <a:cubicBezTo>
                    <a:pt x="495684" y="271963"/>
                    <a:pt x="490659" y="273476"/>
                    <a:pt x="485579" y="274746"/>
                  </a:cubicBezTo>
                  <a:cubicBezTo>
                    <a:pt x="469069" y="273476"/>
                    <a:pt x="452480" y="272990"/>
                    <a:pt x="436049" y="270936"/>
                  </a:cubicBezTo>
                  <a:cubicBezTo>
                    <a:pt x="432064" y="270438"/>
                    <a:pt x="427755" y="269635"/>
                    <a:pt x="424619" y="267126"/>
                  </a:cubicBezTo>
                  <a:cubicBezTo>
                    <a:pt x="421043" y="264265"/>
                    <a:pt x="419539" y="259506"/>
                    <a:pt x="416999" y="255696"/>
                  </a:cubicBezTo>
                  <a:cubicBezTo>
                    <a:pt x="418448" y="248450"/>
                    <a:pt x="420714" y="233026"/>
                    <a:pt x="424619" y="225216"/>
                  </a:cubicBezTo>
                  <a:cubicBezTo>
                    <a:pt x="426667" y="221120"/>
                    <a:pt x="430191" y="217882"/>
                    <a:pt x="432239" y="213786"/>
                  </a:cubicBezTo>
                  <a:cubicBezTo>
                    <a:pt x="438437" y="201391"/>
                    <a:pt x="432750" y="201845"/>
                    <a:pt x="443669" y="190926"/>
                  </a:cubicBezTo>
                  <a:cubicBezTo>
                    <a:pt x="446907" y="187688"/>
                    <a:pt x="451581" y="186237"/>
                    <a:pt x="455099" y="183306"/>
                  </a:cubicBezTo>
                  <a:cubicBezTo>
                    <a:pt x="484435" y="158860"/>
                    <a:pt x="449580" y="183175"/>
                    <a:pt x="477959" y="164256"/>
                  </a:cubicBezTo>
                  <a:cubicBezTo>
                    <a:pt x="491929" y="143301"/>
                    <a:pt x="477959" y="161081"/>
                    <a:pt x="497009" y="145206"/>
                  </a:cubicBezTo>
                  <a:cubicBezTo>
                    <a:pt x="516035" y="129351"/>
                    <a:pt x="499782" y="136662"/>
                    <a:pt x="519869" y="129966"/>
                  </a:cubicBezTo>
                  <a:cubicBezTo>
                    <a:pt x="523679" y="126156"/>
                    <a:pt x="526816" y="121525"/>
                    <a:pt x="531299" y="118536"/>
                  </a:cubicBezTo>
                  <a:cubicBezTo>
                    <a:pt x="534641" y="116308"/>
                    <a:pt x="539137" y="116522"/>
                    <a:pt x="542729" y="114726"/>
                  </a:cubicBezTo>
                  <a:cubicBezTo>
                    <a:pt x="546825" y="112678"/>
                    <a:pt x="550349" y="109646"/>
                    <a:pt x="554159" y="107106"/>
                  </a:cubicBezTo>
                  <a:cubicBezTo>
                    <a:pt x="562088" y="75388"/>
                    <a:pt x="552433" y="106748"/>
                    <a:pt x="565589" y="80436"/>
                  </a:cubicBezTo>
                  <a:cubicBezTo>
                    <a:pt x="581363" y="48888"/>
                    <a:pt x="555181" y="90333"/>
                    <a:pt x="577019" y="57576"/>
                  </a:cubicBezTo>
                  <a:cubicBezTo>
                    <a:pt x="575749" y="51226"/>
                    <a:pt x="578597" y="42118"/>
                    <a:pt x="573209" y="38526"/>
                  </a:cubicBezTo>
                  <a:cubicBezTo>
                    <a:pt x="515420" y="0"/>
                    <a:pt x="558590" y="58507"/>
                    <a:pt x="535109" y="23286"/>
                  </a:cubicBezTo>
                  <a:cubicBezTo>
                    <a:pt x="532569" y="27096"/>
                    <a:pt x="531892" y="33458"/>
                    <a:pt x="527489" y="34716"/>
                  </a:cubicBezTo>
                  <a:cubicBezTo>
                    <a:pt x="507194" y="40515"/>
                    <a:pt x="514154" y="26461"/>
                    <a:pt x="508439" y="2709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8" name="Figura a mano libera 227"/>
            <p:cNvSpPr/>
            <p:nvPr/>
          </p:nvSpPr>
          <p:spPr>
            <a:xfrm>
              <a:off x="2827654" y="6428288"/>
              <a:ext cx="252388" cy="168289"/>
            </a:xfrm>
            <a:custGeom>
              <a:avLst/>
              <a:gdLst>
                <a:gd name="connsiteX0" fmla="*/ 228530 w 474602"/>
                <a:gd name="connsiteY0" fmla="*/ 6066 h 310866"/>
                <a:gd name="connsiteX1" fmla="*/ 182810 w 474602"/>
                <a:gd name="connsiteY1" fmla="*/ 13686 h 310866"/>
                <a:gd name="connsiteX2" fmla="*/ 114230 w 474602"/>
                <a:gd name="connsiteY2" fmla="*/ 21306 h 310866"/>
                <a:gd name="connsiteX3" fmla="*/ 60890 w 474602"/>
                <a:gd name="connsiteY3" fmla="*/ 28926 h 310866"/>
                <a:gd name="connsiteX4" fmla="*/ 45650 w 474602"/>
                <a:gd name="connsiteY4" fmla="*/ 51786 h 310866"/>
                <a:gd name="connsiteX5" fmla="*/ 30410 w 474602"/>
                <a:gd name="connsiteY5" fmla="*/ 120366 h 310866"/>
                <a:gd name="connsiteX6" fmla="*/ 15170 w 474602"/>
                <a:gd name="connsiteY6" fmla="*/ 143226 h 310866"/>
                <a:gd name="connsiteX7" fmla="*/ 7550 w 474602"/>
                <a:gd name="connsiteY7" fmla="*/ 166086 h 310866"/>
                <a:gd name="connsiteX8" fmla="*/ 30410 w 474602"/>
                <a:gd name="connsiteY8" fmla="*/ 173706 h 310866"/>
                <a:gd name="connsiteX9" fmla="*/ 60890 w 474602"/>
                <a:gd name="connsiteY9" fmla="*/ 211806 h 310866"/>
                <a:gd name="connsiteX10" fmla="*/ 190430 w 474602"/>
                <a:gd name="connsiteY10" fmla="*/ 234666 h 310866"/>
                <a:gd name="connsiteX11" fmla="*/ 259010 w 474602"/>
                <a:gd name="connsiteY11" fmla="*/ 242286 h 310866"/>
                <a:gd name="connsiteX12" fmla="*/ 297110 w 474602"/>
                <a:gd name="connsiteY12" fmla="*/ 272766 h 310866"/>
                <a:gd name="connsiteX13" fmla="*/ 319970 w 474602"/>
                <a:gd name="connsiteY13" fmla="*/ 280386 h 310866"/>
                <a:gd name="connsiteX14" fmla="*/ 342830 w 474602"/>
                <a:gd name="connsiteY14" fmla="*/ 295626 h 310866"/>
                <a:gd name="connsiteX15" fmla="*/ 388550 w 474602"/>
                <a:gd name="connsiteY15" fmla="*/ 310866 h 310866"/>
                <a:gd name="connsiteX16" fmla="*/ 441890 w 474602"/>
                <a:gd name="connsiteY16" fmla="*/ 303246 h 310866"/>
                <a:gd name="connsiteX17" fmla="*/ 464750 w 474602"/>
                <a:gd name="connsiteY17" fmla="*/ 288006 h 310866"/>
                <a:gd name="connsiteX18" fmla="*/ 434270 w 474602"/>
                <a:gd name="connsiteY18" fmla="*/ 227046 h 310866"/>
                <a:gd name="connsiteX19" fmla="*/ 403790 w 474602"/>
                <a:gd name="connsiteY19" fmla="*/ 181326 h 310866"/>
                <a:gd name="connsiteX20" fmla="*/ 380930 w 474602"/>
                <a:gd name="connsiteY20" fmla="*/ 112746 h 310866"/>
                <a:gd name="connsiteX21" fmla="*/ 373310 w 474602"/>
                <a:gd name="connsiteY21" fmla="*/ 89886 h 310866"/>
                <a:gd name="connsiteX22" fmla="*/ 358070 w 474602"/>
                <a:gd name="connsiteY22" fmla="*/ 67026 h 310866"/>
                <a:gd name="connsiteX23" fmla="*/ 335210 w 474602"/>
                <a:gd name="connsiteY23" fmla="*/ 21306 h 310866"/>
                <a:gd name="connsiteX24" fmla="*/ 312350 w 474602"/>
                <a:gd name="connsiteY24" fmla="*/ 13686 h 310866"/>
                <a:gd name="connsiteX25" fmla="*/ 228530 w 474602"/>
                <a:gd name="connsiteY25" fmla="*/ 6066 h 31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4602" h="310866">
                  <a:moveTo>
                    <a:pt x="228530" y="6066"/>
                  </a:moveTo>
                  <a:cubicBezTo>
                    <a:pt x="206940" y="6066"/>
                    <a:pt x="198125" y="11644"/>
                    <a:pt x="182810" y="13686"/>
                  </a:cubicBezTo>
                  <a:cubicBezTo>
                    <a:pt x="160011" y="16726"/>
                    <a:pt x="137053" y="18453"/>
                    <a:pt x="114230" y="21306"/>
                  </a:cubicBezTo>
                  <a:cubicBezTo>
                    <a:pt x="96408" y="23534"/>
                    <a:pt x="78670" y="26386"/>
                    <a:pt x="60890" y="28926"/>
                  </a:cubicBezTo>
                  <a:cubicBezTo>
                    <a:pt x="55810" y="36546"/>
                    <a:pt x="48866" y="43211"/>
                    <a:pt x="45650" y="51786"/>
                  </a:cubicBezTo>
                  <a:cubicBezTo>
                    <a:pt x="34801" y="80718"/>
                    <a:pt x="42122" y="93039"/>
                    <a:pt x="30410" y="120366"/>
                  </a:cubicBezTo>
                  <a:cubicBezTo>
                    <a:pt x="26802" y="128784"/>
                    <a:pt x="19266" y="135035"/>
                    <a:pt x="15170" y="143226"/>
                  </a:cubicBezTo>
                  <a:cubicBezTo>
                    <a:pt x="11578" y="150410"/>
                    <a:pt x="10090" y="158466"/>
                    <a:pt x="7550" y="166086"/>
                  </a:cubicBezTo>
                  <a:cubicBezTo>
                    <a:pt x="15170" y="168626"/>
                    <a:pt x="24730" y="168026"/>
                    <a:pt x="30410" y="173706"/>
                  </a:cubicBezTo>
                  <a:cubicBezTo>
                    <a:pt x="68419" y="211715"/>
                    <a:pt x="0" y="184744"/>
                    <a:pt x="60890" y="211806"/>
                  </a:cubicBezTo>
                  <a:cubicBezTo>
                    <a:pt x="111400" y="234255"/>
                    <a:pt x="128728" y="228496"/>
                    <a:pt x="190430" y="234666"/>
                  </a:cubicBezTo>
                  <a:cubicBezTo>
                    <a:pt x="213317" y="236955"/>
                    <a:pt x="236150" y="239746"/>
                    <a:pt x="259010" y="242286"/>
                  </a:cubicBezTo>
                  <a:cubicBezTo>
                    <a:pt x="316469" y="261439"/>
                    <a:pt x="247871" y="233375"/>
                    <a:pt x="297110" y="272766"/>
                  </a:cubicBezTo>
                  <a:cubicBezTo>
                    <a:pt x="303382" y="277784"/>
                    <a:pt x="312786" y="276794"/>
                    <a:pt x="319970" y="280386"/>
                  </a:cubicBezTo>
                  <a:cubicBezTo>
                    <a:pt x="328161" y="284482"/>
                    <a:pt x="334461" y="291907"/>
                    <a:pt x="342830" y="295626"/>
                  </a:cubicBezTo>
                  <a:cubicBezTo>
                    <a:pt x="357510" y="302150"/>
                    <a:pt x="388550" y="310866"/>
                    <a:pt x="388550" y="310866"/>
                  </a:cubicBezTo>
                  <a:cubicBezTo>
                    <a:pt x="406330" y="308326"/>
                    <a:pt x="424687" y="308407"/>
                    <a:pt x="441890" y="303246"/>
                  </a:cubicBezTo>
                  <a:cubicBezTo>
                    <a:pt x="450662" y="300614"/>
                    <a:pt x="462234" y="296812"/>
                    <a:pt x="464750" y="288006"/>
                  </a:cubicBezTo>
                  <a:cubicBezTo>
                    <a:pt x="474602" y="253525"/>
                    <a:pt x="449992" y="247260"/>
                    <a:pt x="434270" y="227046"/>
                  </a:cubicBezTo>
                  <a:cubicBezTo>
                    <a:pt x="423025" y="212588"/>
                    <a:pt x="409582" y="198702"/>
                    <a:pt x="403790" y="181326"/>
                  </a:cubicBezTo>
                  <a:lnTo>
                    <a:pt x="380930" y="112746"/>
                  </a:lnTo>
                  <a:cubicBezTo>
                    <a:pt x="378390" y="105126"/>
                    <a:pt x="377765" y="96569"/>
                    <a:pt x="373310" y="89886"/>
                  </a:cubicBezTo>
                  <a:cubicBezTo>
                    <a:pt x="368230" y="82266"/>
                    <a:pt x="362166" y="75217"/>
                    <a:pt x="358070" y="67026"/>
                  </a:cubicBezTo>
                  <a:cubicBezTo>
                    <a:pt x="348867" y="48620"/>
                    <a:pt x="353408" y="35865"/>
                    <a:pt x="335210" y="21306"/>
                  </a:cubicBezTo>
                  <a:cubicBezTo>
                    <a:pt x="328938" y="16288"/>
                    <a:pt x="320191" y="15428"/>
                    <a:pt x="312350" y="13686"/>
                  </a:cubicBezTo>
                  <a:cubicBezTo>
                    <a:pt x="250763" y="0"/>
                    <a:pt x="250120" y="6066"/>
                    <a:pt x="228530" y="606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9" name="Figura a mano libera 228"/>
            <p:cNvSpPr/>
            <p:nvPr/>
          </p:nvSpPr>
          <p:spPr>
            <a:xfrm>
              <a:off x="3221316" y="6453690"/>
              <a:ext cx="234927" cy="173051"/>
            </a:xfrm>
            <a:custGeom>
              <a:avLst/>
              <a:gdLst>
                <a:gd name="connsiteX0" fmla="*/ 141667 w 440830"/>
                <a:gd name="connsiteY0" fmla="*/ 315814 h 317927"/>
                <a:gd name="connsiteX1" fmla="*/ 248347 w 440830"/>
                <a:gd name="connsiteY1" fmla="*/ 285334 h 317927"/>
                <a:gd name="connsiteX2" fmla="*/ 294067 w 440830"/>
                <a:gd name="connsiteY2" fmla="*/ 254854 h 317927"/>
                <a:gd name="connsiteX3" fmla="*/ 309307 w 440830"/>
                <a:gd name="connsiteY3" fmla="*/ 231994 h 317927"/>
                <a:gd name="connsiteX4" fmla="*/ 431227 w 440830"/>
                <a:gd name="connsiteY4" fmla="*/ 201514 h 317927"/>
                <a:gd name="connsiteX5" fmla="*/ 400747 w 440830"/>
                <a:gd name="connsiteY5" fmla="*/ 163414 h 317927"/>
                <a:gd name="connsiteX6" fmla="*/ 393127 w 440830"/>
                <a:gd name="connsiteY6" fmla="*/ 140554 h 317927"/>
                <a:gd name="connsiteX7" fmla="*/ 347407 w 440830"/>
                <a:gd name="connsiteY7" fmla="*/ 125314 h 317927"/>
                <a:gd name="connsiteX8" fmla="*/ 301687 w 440830"/>
                <a:gd name="connsiteY8" fmla="*/ 102454 h 317927"/>
                <a:gd name="connsiteX9" fmla="*/ 278827 w 440830"/>
                <a:gd name="connsiteY9" fmla="*/ 87214 h 317927"/>
                <a:gd name="connsiteX10" fmla="*/ 263587 w 440830"/>
                <a:gd name="connsiteY10" fmla="*/ 26254 h 317927"/>
                <a:gd name="connsiteX11" fmla="*/ 248347 w 440830"/>
                <a:gd name="connsiteY11" fmla="*/ 3394 h 317927"/>
                <a:gd name="connsiteX12" fmla="*/ 179767 w 440830"/>
                <a:gd name="connsiteY12" fmla="*/ 11014 h 317927"/>
                <a:gd name="connsiteX13" fmla="*/ 164527 w 440830"/>
                <a:gd name="connsiteY13" fmla="*/ 49114 h 317927"/>
                <a:gd name="connsiteX14" fmla="*/ 118807 w 440830"/>
                <a:gd name="connsiteY14" fmla="*/ 79594 h 317927"/>
                <a:gd name="connsiteX15" fmla="*/ 95947 w 440830"/>
                <a:gd name="connsiteY15" fmla="*/ 94834 h 317927"/>
                <a:gd name="connsiteX16" fmla="*/ 73087 w 440830"/>
                <a:gd name="connsiteY16" fmla="*/ 110074 h 317927"/>
                <a:gd name="connsiteX17" fmla="*/ 50227 w 440830"/>
                <a:gd name="connsiteY17" fmla="*/ 155794 h 317927"/>
                <a:gd name="connsiteX18" fmla="*/ 27367 w 440830"/>
                <a:gd name="connsiteY18" fmla="*/ 163414 h 317927"/>
                <a:gd name="connsiteX19" fmla="*/ 12127 w 440830"/>
                <a:gd name="connsiteY19" fmla="*/ 186274 h 317927"/>
                <a:gd name="connsiteX20" fmla="*/ 12127 w 440830"/>
                <a:gd name="connsiteY20" fmla="*/ 247234 h 317927"/>
                <a:gd name="connsiteX21" fmla="*/ 80707 w 440830"/>
                <a:gd name="connsiteY21" fmla="*/ 277714 h 317927"/>
                <a:gd name="connsiteX22" fmla="*/ 103567 w 440830"/>
                <a:gd name="connsiteY22" fmla="*/ 285334 h 317927"/>
                <a:gd name="connsiteX23" fmla="*/ 126427 w 440830"/>
                <a:gd name="connsiteY23" fmla="*/ 292954 h 317927"/>
                <a:gd name="connsiteX24" fmla="*/ 141667 w 440830"/>
                <a:gd name="connsiteY24" fmla="*/ 315814 h 31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40830" h="317927">
                  <a:moveTo>
                    <a:pt x="141667" y="315814"/>
                  </a:moveTo>
                  <a:cubicBezTo>
                    <a:pt x="149796" y="313782"/>
                    <a:pt x="235229" y="294079"/>
                    <a:pt x="248347" y="285334"/>
                  </a:cubicBezTo>
                  <a:lnTo>
                    <a:pt x="294067" y="254854"/>
                  </a:lnTo>
                  <a:cubicBezTo>
                    <a:pt x="299147" y="247234"/>
                    <a:pt x="300392" y="234092"/>
                    <a:pt x="309307" y="231994"/>
                  </a:cubicBezTo>
                  <a:cubicBezTo>
                    <a:pt x="439082" y="201459"/>
                    <a:pt x="409963" y="265307"/>
                    <a:pt x="431227" y="201514"/>
                  </a:cubicBezTo>
                  <a:cubicBezTo>
                    <a:pt x="412157" y="125233"/>
                    <a:pt x="440830" y="203497"/>
                    <a:pt x="400747" y="163414"/>
                  </a:cubicBezTo>
                  <a:cubicBezTo>
                    <a:pt x="395067" y="157734"/>
                    <a:pt x="399663" y="145223"/>
                    <a:pt x="393127" y="140554"/>
                  </a:cubicBezTo>
                  <a:cubicBezTo>
                    <a:pt x="380055" y="131217"/>
                    <a:pt x="360773" y="134225"/>
                    <a:pt x="347407" y="125314"/>
                  </a:cubicBezTo>
                  <a:cubicBezTo>
                    <a:pt x="281893" y="81638"/>
                    <a:pt x="364783" y="134002"/>
                    <a:pt x="301687" y="102454"/>
                  </a:cubicBezTo>
                  <a:cubicBezTo>
                    <a:pt x="293496" y="98358"/>
                    <a:pt x="286447" y="92294"/>
                    <a:pt x="278827" y="87214"/>
                  </a:cubicBezTo>
                  <a:cubicBezTo>
                    <a:pt x="275929" y="72723"/>
                    <a:pt x="271397" y="41875"/>
                    <a:pt x="263587" y="26254"/>
                  </a:cubicBezTo>
                  <a:cubicBezTo>
                    <a:pt x="259491" y="18063"/>
                    <a:pt x="253427" y="11014"/>
                    <a:pt x="248347" y="3394"/>
                  </a:cubicBezTo>
                  <a:cubicBezTo>
                    <a:pt x="225487" y="5934"/>
                    <a:pt x="199959" y="0"/>
                    <a:pt x="179767" y="11014"/>
                  </a:cubicBezTo>
                  <a:cubicBezTo>
                    <a:pt x="167759" y="17564"/>
                    <a:pt x="173614" y="38891"/>
                    <a:pt x="164527" y="49114"/>
                  </a:cubicBezTo>
                  <a:cubicBezTo>
                    <a:pt x="152358" y="62804"/>
                    <a:pt x="134047" y="69434"/>
                    <a:pt x="118807" y="79594"/>
                  </a:cubicBezTo>
                  <a:lnTo>
                    <a:pt x="95947" y="94834"/>
                  </a:lnTo>
                  <a:lnTo>
                    <a:pt x="73087" y="110074"/>
                  </a:lnTo>
                  <a:cubicBezTo>
                    <a:pt x="68067" y="125133"/>
                    <a:pt x="63656" y="145051"/>
                    <a:pt x="50227" y="155794"/>
                  </a:cubicBezTo>
                  <a:cubicBezTo>
                    <a:pt x="43955" y="160812"/>
                    <a:pt x="34987" y="160874"/>
                    <a:pt x="27367" y="163414"/>
                  </a:cubicBezTo>
                  <a:cubicBezTo>
                    <a:pt x="22287" y="171034"/>
                    <a:pt x="16223" y="178083"/>
                    <a:pt x="12127" y="186274"/>
                  </a:cubicBezTo>
                  <a:cubicBezTo>
                    <a:pt x="2229" y="206069"/>
                    <a:pt x="0" y="226012"/>
                    <a:pt x="12127" y="247234"/>
                  </a:cubicBezTo>
                  <a:cubicBezTo>
                    <a:pt x="20651" y="262151"/>
                    <a:pt x="74892" y="275776"/>
                    <a:pt x="80707" y="277714"/>
                  </a:cubicBezTo>
                  <a:lnTo>
                    <a:pt x="103567" y="285334"/>
                  </a:lnTo>
                  <a:lnTo>
                    <a:pt x="126427" y="292954"/>
                  </a:lnTo>
                  <a:cubicBezTo>
                    <a:pt x="143076" y="317927"/>
                    <a:pt x="132509" y="315814"/>
                    <a:pt x="141667" y="31581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0" name="Figura a mano libera 229"/>
            <p:cNvSpPr/>
            <p:nvPr/>
          </p:nvSpPr>
          <p:spPr>
            <a:xfrm>
              <a:off x="3507038" y="6371134"/>
              <a:ext cx="101590" cy="122247"/>
            </a:xfrm>
            <a:custGeom>
              <a:avLst/>
              <a:gdLst>
                <a:gd name="connsiteX0" fmla="*/ 106922 w 190742"/>
                <a:gd name="connsiteY0" fmla="*/ 224432 h 224432"/>
                <a:gd name="connsiteX1" fmla="*/ 167882 w 190742"/>
                <a:gd name="connsiteY1" fmla="*/ 163472 h 224432"/>
                <a:gd name="connsiteX2" fmla="*/ 175502 w 190742"/>
                <a:gd name="connsiteY2" fmla="*/ 140612 h 224432"/>
                <a:gd name="connsiteX3" fmla="*/ 183122 w 190742"/>
                <a:gd name="connsiteY3" fmla="*/ 117752 h 224432"/>
                <a:gd name="connsiteX4" fmla="*/ 190742 w 190742"/>
                <a:gd name="connsiteY4" fmla="*/ 94892 h 224432"/>
                <a:gd name="connsiteX5" fmla="*/ 183122 w 190742"/>
                <a:gd name="connsiteY5" fmla="*/ 56792 h 224432"/>
                <a:gd name="connsiteX6" fmla="*/ 160262 w 190742"/>
                <a:gd name="connsiteY6" fmla="*/ 49172 h 224432"/>
                <a:gd name="connsiteX7" fmla="*/ 137402 w 190742"/>
                <a:gd name="connsiteY7" fmla="*/ 33932 h 224432"/>
                <a:gd name="connsiteX8" fmla="*/ 114542 w 190742"/>
                <a:gd name="connsiteY8" fmla="*/ 26312 h 224432"/>
                <a:gd name="connsiteX9" fmla="*/ 61202 w 190742"/>
                <a:gd name="connsiteY9" fmla="*/ 3452 h 224432"/>
                <a:gd name="connsiteX10" fmla="*/ 23102 w 190742"/>
                <a:gd name="connsiteY10" fmla="*/ 11072 h 224432"/>
                <a:gd name="connsiteX11" fmla="*/ 242 w 190742"/>
                <a:gd name="connsiteY11" fmla="*/ 87272 h 224432"/>
                <a:gd name="connsiteX12" fmla="*/ 23102 w 190742"/>
                <a:gd name="connsiteY12" fmla="*/ 163472 h 224432"/>
                <a:gd name="connsiteX13" fmla="*/ 45962 w 190742"/>
                <a:gd name="connsiteY13" fmla="*/ 178712 h 224432"/>
                <a:gd name="connsiteX14" fmla="*/ 61202 w 190742"/>
                <a:gd name="connsiteY14" fmla="*/ 201572 h 224432"/>
                <a:gd name="connsiteX15" fmla="*/ 106922 w 190742"/>
                <a:gd name="connsiteY15" fmla="*/ 224432 h 22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742" h="224432">
                  <a:moveTo>
                    <a:pt x="106922" y="224432"/>
                  </a:moveTo>
                  <a:cubicBezTo>
                    <a:pt x="167882" y="204112"/>
                    <a:pt x="147562" y="224432"/>
                    <a:pt x="167882" y="163472"/>
                  </a:cubicBezTo>
                  <a:lnTo>
                    <a:pt x="175502" y="140612"/>
                  </a:lnTo>
                  <a:lnTo>
                    <a:pt x="183122" y="117752"/>
                  </a:lnTo>
                  <a:lnTo>
                    <a:pt x="190742" y="94892"/>
                  </a:lnTo>
                  <a:cubicBezTo>
                    <a:pt x="188202" y="82192"/>
                    <a:pt x="190306" y="67568"/>
                    <a:pt x="183122" y="56792"/>
                  </a:cubicBezTo>
                  <a:cubicBezTo>
                    <a:pt x="178667" y="50109"/>
                    <a:pt x="167446" y="52764"/>
                    <a:pt x="160262" y="49172"/>
                  </a:cubicBezTo>
                  <a:cubicBezTo>
                    <a:pt x="152071" y="45076"/>
                    <a:pt x="145593" y="38028"/>
                    <a:pt x="137402" y="33932"/>
                  </a:cubicBezTo>
                  <a:cubicBezTo>
                    <a:pt x="130218" y="30340"/>
                    <a:pt x="121726" y="29904"/>
                    <a:pt x="114542" y="26312"/>
                  </a:cubicBezTo>
                  <a:cubicBezTo>
                    <a:pt x="61919" y="0"/>
                    <a:pt x="124637" y="19311"/>
                    <a:pt x="61202" y="3452"/>
                  </a:cubicBezTo>
                  <a:cubicBezTo>
                    <a:pt x="48502" y="5992"/>
                    <a:pt x="32260" y="1914"/>
                    <a:pt x="23102" y="11072"/>
                  </a:cubicBezTo>
                  <a:cubicBezTo>
                    <a:pt x="16918" y="17256"/>
                    <a:pt x="3695" y="73459"/>
                    <a:pt x="242" y="87272"/>
                  </a:cubicBezTo>
                  <a:cubicBezTo>
                    <a:pt x="5038" y="120846"/>
                    <a:pt x="0" y="140370"/>
                    <a:pt x="23102" y="163472"/>
                  </a:cubicBezTo>
                  <a:cubicBezTo>
                    <a:pt x="29578" y="169948"/>
                    <a:pt x="38342" y="173632"/>
                    <a:pt x="45962" y="178712"/>
                  </a:cubicBezTo>
                  <a:cubicBezTo>
                    <a:pt x="51042" y="186332"/>
                    <a:pt x="54051" y="195851"/>
                    <a:pt x="61202" y="201572"/>
                  </a:cubicBezTo>
                  <a:cubicBezTo>
                    <a:pt x="74743" y="212405"/>
                    <a:pt x="100009" y="209192"/>
                    <a:pt x="106922" y="224432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1" name="Figura a mano libera 230"/>
            <p:cNvSpPr/>
            <p:nvPr/>
          </p:nvSpPr>
          <p:spPr>
            <a:xfrm>
              <a:off x="2814955" y="6706123"/>
              <a:ext cx="160321" cy="127010"/>
            </a:xfrm>
            <a:custGeom>
              <a:avLst/>
              <a:gdLst>
                <a:gd name="connsiteX0" fmla="*/ 635 w 160097"/>
                <a:gd name="connsiteY0" fmla="*/ 116205 h 127533"/>
                <a:gd name="connsiteX1" fmla="*/ 8255 w 160097"/>
                <a:gd name="connsiteY1" fmla="*/ 72390 h 127533"/>
                <a:gd name="connsiteX2" fmla="*/ 15875 w 160097"/>
                <a:gd name="connsiteY2" fmla="*/ 60960 h 127533"/>
                <a:gd name="connsiteX3" fmla="*/ 17780 w 160097"/>
                <a:gd name="connsiteY3" fmla="*/ 55245 h 127533"/>
                <a:gd name="connsiteX4" fmla="*/ 21590 w 160097"/>
                <a:gd name="connsiteY4" fmla="*/ 49530 h 127533"/>
                <a:gd name="connsiteX5" fmla="*/ 23495 w 160097"/>
                <a:gd name="connsiteY5" fmla="*/ 19050 h 127533"/>
                <a:gd name="connsiteX6" fmla="*/ 25400 w 160097"/>
                <a:gd name="connsiteY6" fmla="*/ 13335 h 127533"/>
                <a:gd name="connsiteX7" fmla="*/ 36830 w 160097"/>
                <a:gd name="connsiteY7" fmla="*/ 3810 h 127533"/>
                <a:gd name="connsiteX8" fmla="*/ 48260 w 160097"/>
                <a:gd name="connsiteY8" fmla="*/ 0 h 127533"/>
                <a:gd name="connsiteX9" fmla="*/ 73025 w 160097"/>
                <a:gd name="connsiteY9" fmla="*/ 1905 h 127533"/>
                <a:gd name="connsiteX10" fmla="*/ 78740 w 160097"/>
                <a:gd name="connsiteY10" fmla="*/ 5715 h 127533"/>
                <a:gd name="connsiteX11" fmla="*/ 88265 w 160097"/>
                <a:gd name="connsiteY11" fmla="*/ 17145 h 127533"/>
                <a:gd name="connsiteX12" fmla="*/ 97790 w 160097"/>
                <a:gd name="connsiteY12" fmla="*/ 34290 h 127533"/>
                <a:gd name="connsiteX13" fmla="*/ 109220 w 160097"/>
                <a:gd name="connsiteY13" fmla="*/ 41910 h 127533"/>
                <a:gd name="connsiteX14" fmla="*/ 114935 w 160097"/>
                <a:gd name="connsiteY14" fmla="*/ 45720 h 127533"/>
                <a:gd name="connsiteX15" fmla="*/ 120650 w 160097"/>
                <a:gd name="connsiteY15" fmla="*/ 57150 h 127533"/>
                <a:gd name="connsiteX16" fmla="*/ 132080 w 160097"/>
                <a:gd name="connsiteY16" fmla="*/ 64770 h 127533"/>
                <a:gd name="connsiteX17" fmla="*/ 137795 w 160097"/>
                <a:gd name="connsiteY17" fmla="*/ 78105 h 127533"/>
                <a:gd name="connsiteX18" fmla="*/ 141605 w 160097"/>
                <a:gd name="connsiteY18" fmla="*/ 93345 h 127533"/>
                <a:gd name="connsiteX19" fmla="*/ 147320 w 160097"/>
                <a:gd name="connsiteY19" fmla="*/ 97155 h 127533"/>
                <a:gd name="connsiteX20" fmla="*/ 149225 w 160097"/>
                <a:gd name="connsiteY20" fmla="*/ 102870 h 127533"/>
                <a:gd name="connsiteX21" fmla="*/ 156845 w 160097"/>
                <a:gd name="connsiteY21" fmla="*/ 114300 h 127533"/>
                <a:gd name="connsiteX22" fmla="*/ 158750 w 160097"/>
                <a:gd name="connsiteY22" fmla="*/ 121920 h 127533"/>
                <a:gd name="connsiteX23" fmla="*/ 151130 w 160097"/>
                <a:gd name="connsiteY23" fmla="*/ 123825 h 127533"/>
                <a:gd name="connsiteX24" fmla="*/ 145415 w 160097"/>
                <a:gd name="connsiteY24" fmla="*/ 125730 h 127533"/>
                <a:gd name="connsiteX25" fmla="*/ 132080 w 160097"/>
                <a:gd name="connsiteY25" fmla="*/ 120015 h 127533"/>
                <a:gd name="connsiteX26" fmla="*/ 113030 w 160097"/>
                <a:gd name="connsiteY26" fmla="*/ 114300 h 127533"/>
                <a:gd name="connsiteX27" fmla="*/ 12065 w 160097"/>
                <a:gd name="connsiteY27" fmla="*/ 116205 h 127533"/>
                <a:gd name="connsiteX28" fmla="*/ 635 w 160097"/>
                <a:gd name="connsiteY28" fmla="*/ 116205 h 12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0097" h="127533">
                  <a:moveTo>
                    <a:pt x="635" y="116205"/>
                  </a:moveTo>
                  <a:cubicBezTo>
                    <a:pt x="0" y="108903"/>
                    <a:pt x="43" y="118378"/>
                    <a:pt x="8255" y="72390"/>
                  </a:cubicBezTo>
                  <a:cubicBezTo>
                    <a:pt x="9060" y="67882"/>
                    <a:pt x="14427" y="65304"/>
                    <a:pt x="15875" y="60960"/>
                  </a:cubicBezTo>
                  <a:cubicBezTo>
                    <a:pt x="16510" y="59055"/>
                    <a:pt x="16882" y="57041"/>
                    <a:pt x="17780" y="55245"/>
                  </a:cubicBezTo>
                  <a:cubicBezTo>
                    <a:pt x="18804" y="53197"/>
                    <a:pt x="20320" y="51435"/>
                    <a:pt x="21590" y="49530"/>
                  </a:cubicBezTo>
                  <a:cubicBezTo>
                    <a:pt x="22225" y="39370"/>
                    <a:pt x="22429" y="29174"/>
                    <a:pt x="23495" y="19050"/>
                  </a:cubicBezTo>
                  <a:cubicBezTo>
                    <a:pt x="23705" y="17053"/>
                    <a:pt x="24286" y="15006"/>
                    <a:pt x="25400" y="13335"/>
                  </a:cubicBezTo>
                  <a:cubicBezTo>
                    <a:pt x="27289" y="10502"/>
                    <a:pt x="33501" y="5290"/>
                    <a:pt x="36830" y="3810"/>
                  </a:cubicBezTo>
                  <a:cubicBezTo>
                    <a:pt x="40500" y="2179"/>
                    <a:pt x="48260" y="0"/>
                    <a:pt x="48260" y="0"/>
                  </a:cubicBezTo>
                  <a:cubicBezTo>
                    <a:pt x="56515" y="635"/>
                    <a:pt x="64887" y="379"/>
                    <a:pt x="73025" y="1905"/>
                  </a:cubicBezTo>
                  <a:cubicBezTo>
                    <a:pt x="75275" y="2327"/>
                    <a:pt x="76981" y="4249"/>
                    <a:pt x="78740" y="5715"/>
                  </a:cubicBezTo>
                  <a:cubicBezTo>
                    <a:pt x="82351" y="8724"/>
                    <a:pt x="86124" y="12864"/>
                    <a:pt x="88265" y="17145"/>
                  </a:cubicBezTo>
                  <a:cubicBezTo>
                    <a:pt x="91739" y="24093"/>
                    <a:pt x="88780" y="28283"/>
                    <a:pt x="97790" y="34290"/>
                  </a:cubicBezTo>
                  <a:lnTo>
                    <a:pt x="109220" y="41910"/>
                  </a:lnTo>
                  <a:lnTo>
                    <a:pt x="114935" y="45720"/>
                  </a:lnTo>
                  <a:cubicBezTo>
                    <a:pt x="116294" y="49797"/>
                    <a:pt x="117174" y="54109"/>
                    <a:pt x="120650" y="57150"/>
                  </a:cubicBezTo>
                  <a:cubicBezTo>
                    <a:pt x="124096" y="60165"/>
                    <a:pt x="132080" y="64770"/>
                    <a:pt x="132080" y="64770"/>
                  </a:cubicBezTo>
                  <a:cubicBezTo>
                    <a:pt x="136984" y="72126"/>
                    <a:pt x="135745" y="68879"/>
                    <a:pt x="137795" y="78105"/>
                  </a:cubicBezTo>
                  <a:cubicBezTo>
                    <a:pt x="137904" y="78598"/>
                    <a:pt x="140034" y="91381"/>
                    <a:pt x="141605" y="93345"/>
                  </a:cubicBezTo>
                  <a:cubicBezTo>
                    <a:pt x="143035" y="95133"/>
                    <a:pt x="145415" y="95885"/>
                    <a:pt x="147320" y="97155"/>
                  </a:cubicBezTo>
                  <a:cubicBezTo>
                    <a:pt x="147955" y="99060"/>
                    <a:pt x="148250" y="101115"/>
                    <a:pt x="149225" y="102870"/>
                  </a:cubicBezTo>
                  <a:cubicBezTo>
                    <a:pt x="151449" y="106873"/>
                    <a:pt x="156845" y="114300"/>
                    <a:pt x="156845" y="114300"/>
                  </a:cubicBezTo>
                  <a:cubicBezTo>
                    <a:pt x="157480" y="116840"/>
                    <a:pt x="160097" y="119675"/>
                    <a:pt x="158750" y="121920"/>
                  </a:cubicBezTo>
                  <a:cubicBezTo>
                    <a:pt x="157403" y="124165"/>
                    <a:pt x="153647" y="123106"/>
                    <a:pt x="151130" y="123825"/>
                  </a:cubicBezTo>
                  <a:cubicBezTo>
                    <a:pt x="149199" y="124377"/>
                    <a:pt x="147320" y="125095"/>
                    <a:pt x="145415" y="125730"/>
                  </a:cubicBezTo>
                  <a:cubicBezTo>
                    <a:pt x="125258" y="120691"/>
                    <a:pt x="148995" y="127533"/>
                    <a:pt x="132080" y="120015"/>
                  </a:cubicBezTo>
                  <a:cubicBezTo>
                    <a:pt x="126117" y="117365"/>
                    <a:pt x="119363" y="115883"/>
                    <a:pt x="113030" y="114300"/>
                  </a:cubicBezTo>
                  <a:lnTo>
                    <a:pt x="12065" y="116205"/>
                  </a:lnTo>
                  <a:cubicBezTo>
                    <a:pt x="10058" y="116277"/>
                    <a:pt x="1270" y="123508"/>
                    <a:pt x="635" y="116205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32" name="Gruppo 467"/>
          <p:cNvGrpSpPr>
            <a:grpSpLocks/>
          </p:cNvGrpSpPr>
          <p:nvPr userDrawn="1"/>
        </p:nvGrpSpPr>
        <p:grpSpPr bwMode="auto">
          <a:xfrm>
            <a:off x="3322638" y="1971675"/>
            <a:ext cx="1231900" cy="546100"/>
            <a:chOff x="3323140" y="1971162"/>
            <a:chExt cx="1230665" cy="546613"/>
          </a:xfrm>
          <a:solidFill>
            <a:srgbClr val="FF3399"/>
          </a:solidFill>
        </p:grpSpPr>
        <p:sp>
          <p:nvSpPr>
            <p:cNvPr id="233" name="Freeform 195"/>
            <p:cNvSpPr>
              <a:spLocks/>
            </p:cNvSpPr>
            <p:nvPr/>
          </p:nvSpPr>
          <p:spPr bwMode="auto">
            <a:xfrm>
              <a:off x="3900411" y="2041078"/>
              <a:ext cx="98326" cy="103285"/>
            </a:xfrm>
            <a:custGeom>
              <a:avLst/>
              <a:gdLst/>
              <a:ahLst/>
              <a:cxnLst>
                <a:cxn ang="0">
                  <a:pos x="65" y="45"/>
                </a:cxn>
                <a:cxn ang="0">
                  <a:pos x="41" y="77"/>
                </a:cxn>
                <a:cxn ang="0">
                  <a:pos x="9" y="105"/>
                </a:cxn>
                <a:cxn ang="0">
                  <a:pos x="57" y="129"/>
                </a:cxn>
                <a:cxn ang="0">
                  <a:pos x="85" y="117"/>
                </a:cxn>
                <a:cxn ang="0">
                  <a:pos x="109" y="101"/>
                </a:cxn>
                <a:cxn ang="0">
                  <a:pos x="121" y="65"/>
                </a:cxn>
                <a:cxn ang="0">
                  <a:pos x="125" y="53"/>
                </a:cxn>
                <a:cxn ang="0">
                  <a:pos x="93" y="21"/>
                </a:cxn>
                <a:cxn ang="0">
                  <a:pos x="73" y="45"/>
                </a:cxn>
                <a:cxn ang="0">
                  <a:pos x="65" y="45"/>
                </a:cxn>
              </a:cxnLst>
              <a:rect l="0" t="0" r="r" b="b"/>
              <a:pathLst>
                <a:path w="125" h="139">
                  <a:moveTo>
                    <a:pt x="65" y="45"/>
                  </a:moveTo>
                  <a:cubicBezTo>
                    <a:pt x="60" y="61"/>
                    <a:pt x="55" y="68"/>
                    <a:pt x="41" y="77"/>
                  </a:cubicBezTo>
                  <a:cubicBezTo>
                    <a:pt x="33" y="89"/>
                    <a:pt x="9" y="105"/>
                    <a:pt x="9" y="105"/>
                  </a:cubicBezTo>
                  <a:cubicBezTo>
                    <a:pt x="0" y="133"/>
                    <a:pt x="36" y="127"/>
                    <a:pt x="57" y="129"/>
                  </a:cubicBezTo>
                  <a:cubicBezTo>
                    <a:pt x="87" y="139"/>
                    <a:pt x="73" y="129"/>
                    <a:pt x="85" y="117"/>
                  </a:cubicBezTo>
                  <a:lnTo>
                    <a:pt x="109" y="101"/>
                  </a:lnTo>
                  <a:cubicBezTo>
                    <a:pt x="109" y="101"/>
                    <a:pt x="121" y="65"/>
                    <a:pt x="121" y="65"/>
                  </a:cubicBezTo>
                  <a:cubicBezTo>
                    <a:pt x="122" y="61"/>
                    <a:pt x="125" y="53"/>
                    <a:pt x="125" y="53"/>
                  </a:cubicBezTo>
                  <a:cubicBezTo>
                    <a:pt x="116" y="6"/>
                    <a:pt x="124" y="0"/>
                    <a:pt x="93" y="21"/>
                  </a:cubicBezTo>
                  <a:cubicBezTo>
                    <a:pt x="73" y="51"/>
                    <a:pt x="99" y="14"/>
                    <a:pt x="73" y="45"/>
                  </a:cubicBezTo>
                  <a:cubicBezTo>
                    <a:pt x="63" y="57"/>
                    <a:pt x="65" y="64"/>
                    <a:pt x="65" y="4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4" name="Freeform 196"/>
            <p:cNvSpPr>
              <a:spLocks/>
            </p:cNvSpPr>
            <p:nvPr/>
          </p:nvSpPr>
          <p:spPr bwMode="auto">
            <a:xfrm>
              <a:off x="3654594" y="2074447"/>
              <a:ext cx="79295" cy="52436"/>
            </a:xfrm>
            <a:custGeom>
              <a:avLst/>
              <a:gdLst/>
              <a:ahLst/>
              <a:cxnLst>
                <a:cxn ang="0">
                  <a:pos x="70" y="65"/>
                </a:cxn>
                <a:cxn ang="0">
                  <a:pos x="74" y="53"/>
                </a:cxn>
                <a:cxn ang="0">
                  <a:pos x="98" y="45"/>
                </a:cxn>
                <a:cxn ang="0">
                  <a:pos x="94" y="9"/>
                </a:cxn>
                <a:cxn ang="0">
                  <a:pos x="42" y="13"/>
                </a:cxn>
                <a:cxn ang="0">
                  <a:pos x="6" y="37"/>
                </a:cxn>
                <a:cxn ang="0">
                  <a:pos x="2" y="49"/>
                </a:cxn>
                <a:cxn ang="0">
                  <a:pos x="70" y="65"/>
                </a:cxn>
              </a:cxnLst>
              <a:rect l="0" t="0" r="r" b="b"/>
              <a:pathLst>
                <a:path w="104" h="70">
                  <a:moveTo>
                    <a:pt x="70" y="65"/>
                  </a:moveTo>
                  <a:cubicBezTo>
                    <a:pt x="71" y="61"/>
                    <a:pt x="71" y="55"/>
                    <a:pt x="74" y="53"/>
                  </a:cubicBezTo>
                  <a:cubicBezTo>
                    <a:pt x="81" y="48"/>
                    <a:pt x="98" y="45"/>
                    <a:pt x="98" y="45"/>
                  </a:cubicBezTo>
                  <a:cubicBezTo>
                    <a:pt x="97" y="33"/>
                    <a:pt x="104" y="15"/>
                    <a:pt x="94" y="9"/>
                  </a:cubicBezTo>
                  <a:cubicBezTo>
                    <a:pt x="79" y="0"/>
                    <a:pt x="59" y="9"/>
                    <a:pt x="42" y="13"/>
                  </a:cubicBezTo>
                  <a:cubicBezTo>
                    <a:pt x="28" y="17"/>
                    <a:pt x="6" y="37"/>
                    <a:pt x="6" y="37"/>
                  </a:cubicBezTo>
                  <a:cubicBezTo>
                    <a:pt x="5" y="41"/>
                    <a:pt x="0" y="45"/>
                    <a:pt x="2" y="49"/>
                  </a:cubicBezTo>
                  <a:cubicBezTo>
                    <a:pt x="7" y="61"/>
                    <a:pt x="60" y="70"/>
                    <a:pt x="70" y="6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5" name="Freeform 197"/>
            <p:cNvSpPr>
              <a:spLocks/>
            </p:cNvSpPr>
            <p:nvPr/>
          </p:nvSpPr>
          <p:spPr bwMode="auto">
            <a:xfrm>
              <a:off x="3465872" y="2101459"/>
              <a:ext cx="91983" cy="85806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11" y="80"/>
                </a:cxn>
                <a:cxn ang="0">
                  <a:pos x="83" y="92"/>
                </a:cxn>
                <a:cxn ang="0">
                  <a:pos x="111" y="44"/>
                </a:cxn>
                <a:cxn ang="0">
                  <a:pos x="95" y="0"/>
                </a:cxn>
              </a:cxnLst>
              <a:rect l="0" t="0" r="r" b="b"/>
              <a:pathLst>
                <a:path w="120" h="114">
                  <a:moveTo>
                    <a:pt x="95" y="0"/>
                  </a:moveTo>
                  <a:cubicBezTo>
                    <a:pt x="71" y="35"/>
                    <a:pt x="46" y="57"/>
                    <a:pt x="11" y="80"/>
                  </a:cubicBezTo>
                  <a:cubicBezTo>
                    <a:pt x="0" y="114"/>
                    <a:pt x="70" y="93"/>
                    <a:pt x="83" y="92"/>
                  </a:cubicBezTo>
                  <a:cubicBezTo>
                    <a:pt x="94" y="75"/>
                    <a:pt x="105" y="62"/>
                    <a:pt x="111" y="44"/>
                  </a:cubicBezTo>
                  <a:cubicBezTo>
                    <a:pt x="107" y="0"/>
                    <a:pt x="120" y="8"/>
                    <a:pt x="9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6" name="Freeform 198"/>
            <p:cNvSpPr>
              <a:spLocks/>
            </p:cNvSpPr>
            <p:nvPr/>
          </p:nvSpPr>
          <p:spPr bwMode="auto">
            <a:xfrm>
              <a:off x="3549924" y="2309618"/>
              <a:ext cx="52335" cy="49258"/>
            </a:xfrm>
            <a:custGeom>
              <a:avLst/>
              <a:gdLst/>
              <a:ahLst/>
              <a:cxnLst>
                <a:cxn ang="0">
                  <a:pos x="40" y="44"/>
                </a:cxn>
                <a:cxn ang="0">
                  <a:pos x="48" y="8"/>
                </a:cxn>
                <a:cxn ang="0">
                  <a:pos x="24" y="0"/>
                </a:cxn>
                <a:cxn ang="0">
                  <a:pos x="24" y="36"/>
                </a:cxn>
                <a:cxn ang="0">
                  <a:pos x="40" y="44"/>
                </a:cxn>
              </a:cxnLst>
              <a:rect l="0" t="0" r="r" b="b"/>
              <a:pathLst>
                <a:path w="69" h="65">
                  <a:moveTo>
                    <a:pt x="40" y="44"/>
                  </a:moveTo>
                  <a:cubicBezTo>
                    <a:pt x="56" y="39"/>
                    <a:pt x="69" y="39"/>
                    <a:pt x="48" y="8"/>
                  </a:cubicBezTo>
                  <a:cubicBezTo>
                    <a:pt x="43" y="1"/>
                    <a:pt x="24" y="0"/>
                    <a:pt x="24" y="0"/>
                  </a:cubicBezTo>
                  <a:cubicBezTo>
                    <a:pt x="0" y="8"/>
                    <a:pt x="7" y="24"/>
                    <a:pt x="24" y="36"/>
                  </a:cubicBezTo>
                  <a:cubicBezTo>
                    <a:pt x="26" y="43"/>
                    <a:pt x="40" y="65"/>
                    <a:pt x="40" y="4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7" name="Freeform 199"/>
            <p:cNvSpPr>
              <a:spLocks/>
            </p:cNvSpPr>
            <p:nvPr/>
          </p:nvSpPr>
          <p:spPr bwMode="auto">
            <a:xfrm>
              <a:off x="3778295" y="2482817"/>
              <a:ext cx="28546" cy="3495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7" y="40"/>
                </a:cxn>
                <a:cxn ang="0">
                  <a:pos x="1" y="0"/>
                </a:cxn>
              </a:cxnLst>
              <a:rect l="0" t="0" r="r" b="b"/>
              <a:pathLst>
                <a:path w="37" h="49">
                  <a:moveTo>
                    <a:pt x="1" y="0"/>
                  </a:moveTo>
                  <a:cubicBezTo>
                    <a:pt x="5" y="40"/>
                    <a:pt x="0" y="49"/>
                    <a:pt x="37" y="40"/>
                  </a:cubicBezTo>
                  <a:cubicBezTo>
                    <a:pt x="33" y="8"/>
                    <a:pt x="33" y="0"/>
                    <a:pt x="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8" name="Freeform 198"/>
            <p:cNvSpPr>
              <a:spLocks/>
            </p:cNvSpPr>
            <p:nvPr/>
          </p:nvSpPr>
          <p:spPr bwMode="auto">
            <a:xfrm rot="4880060">
              <a:off x="3325447" y="2234217"/>
              <a:ext cx="74682" cy="79295"/>
            </a:xfrm>
            <a:custGeom>
              <a:avLst/>
              <a:gdLst/>
              <a:ahLst/>
              <a:cxnLst>
                <a:cxn ang="0">
                  <a:pos x="40" y="44"/>
                </a:cxn>
                <a:cxn ang="0">
                  <a:pos x="48" y="8"/>
                </a:cxn>
                <a:cxn ang="0">
                  <a:pos x="24" y="0"/>
                </a:cxn>
                <a:cxn ang="0">
                  <a:pos x="24" y="36"/>
                </a:cxn>
                <a:cxn ang="0">
                  <a:pos x="40" y="44"/>
                </a:cxn>
              </a:cxnLst>
              <a:rect l="0" t="0" r="r" b="b"/>
              <a:pathLst>
                <a:path w="69" h="65">
                  <a:moveTo>
                    <a:pt x="40" y="44"/>
                  </a:moveTo>
                  <a:cubicBezTo>
                    <a:pt x="56" y="39"/>
                    <a:pt x="69" y="39"/>
                    <a:pt x="48" y="8"/>
                  </a:cubicBezTo>
                  <a:cubicBezTo>
                    <a:pt x="43" y="1"/>
                    <a:pt x="24" y="0"/>
                    <a:pt x="24" y="0"/>
                  </a:cubicBezTo>
                  <a:cubicBezTo>
                    <a:pt x="0" y="8"/>
                    <a:pt x="7" y="24"/>
                    <a:pt x="24" y="36"/>
                  </a:cubicBezTo>
                  <a:cubicBezTo>
                    <a:pt x="26" y="43"/>
                    <a:pt x="40" y="65"/>
                    <a:pt x="40" y="4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9" name="Freeform 165"/>
            <p:cNvSpPr>
              <a:spLocks/>
            </p:cNvSpPr>
            <p:nvPr/>
          </p:nvSpPr>
          <p:spPr bwMode="auto">
            <a:xfrm>
              <a:off x="4005081" y="1990230"/>
              <a:ext cx="45991" cy="46081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40" name="Freeform 165"/>
            <p:cNvSpPr>
              <a:spLocks/>
            </p:cNvSpPr>
            <p:nvPr/>
          </p:nvSpPr>
          <p:spPr bwMode="auto">
            <a:xfrm>
              <a:off x="3776710" y="2136417"/>
              <a:ext cx="45991" cy="46081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41" name="Figura a mano libera 240"/>
            <p:cNvSpPr/>
            <p:nvPr/>
          </p:nvSpPr>
          <p:spPr>
            <a:xfrm>
              <a:off x="4074861" y="1971162"/>
              <a:ext cx="118943" cy="42903"/>
            </a:xfrm>
            <a:custGeom>
              <a:avLst/>
              <a:gdLst>
                <a:gd name="connsiteX0" fmla="*/ 9525 w 119277"/>
                <a:gd name="connsiteY0" fmla="*/ 10038 h 42423"/>
                <a:gd name="connsiteX1" fmla="*/ 80010 w 119277"/>
                <a:gd name="connsiteY1" fmla="*/ 8133 h 42423"/>
                <a:gd name="connsiteX2" fmla="*/ 97155 w 119277"/>
                <a:gd name="connsiteY2" fmla="*/ 19563 h 42423"/>
                <a:gd name="connsiteX3" fmla="*/ 102870 w 119277"/>
                <a:gd name="connsiteY3" fmla="*/ 23373 h 42423"/>
                <a:gd name="connsiteX4" fmla="*/ 116205 w 119277"/>
                <a:gd name="connsiteY4" fmla="*/ 27183 h 42423"/>
                <a:gd name="connsiteX5" fmla="*/ 118110 w 119277"/>
                <a:gd name="connsiteY5" fmla="*/ 32898 h 42423"/>
                <a:gd name="connsiteX6" fmla="*/ 99060 w 119277"/>
                <a:gd name="connsiteY6" fmla="*/ 42423 h 42423"/>
                <a:gd name="connsiteX7" fmla="*/ 66675 w 119277"/>
                <a:gd name="connsiteY7" fmla="*/ 36708 h 42423"/>
                <a:gd name="connsiteX8" fmla="*/ 49530 w 119277"/>
                <a:gd name="connsiteY8" fmla="*/ 27183 h 42423"/>
                <a:gd name="connsiteX9" fmla="*/ 0 w 119277"/>
                <a:gd name="connsiteY9" fmla="*/ 21468 h 42423"/>
                <a:gd name="connsiteX10" fmla="*/ 9525 w 119277"/>
                <a:gd name="connsiteY10" fmla="*/ 10038 h 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7" h="42423">
                  <a:moveTo>
                    <a:pt x="9525" y="10038"/>
                  </a:moveTo>
                  <a:cubicBezTo>
                    <a:pt x="39640" y="0"/>
                    <a:pt x="16941" y="6099"/>
                    <a:pt x="80010" y="8133"/>
                  </a:cubicBezTo>
                  <a:lnTo>
                    <a:pt x="97155" y="19563"/>
                  </a:lnTo>
                  <a:cubicBezTo>
                    <a:pt x="99060" y="20833"/>
                    <a:pt x="100698" y="22649"/>
                    <a:pt x="102870" y="23373"/>
                  </a:cubicBezTo>
                  <a:cubicBezTo>
                    <a:pt x="111069" y="26106"/>
                    <a:pt x="106637" y="24791"/>
                    <a:pt x="116205" y="27183"/>
                  </a:cubicBezTo>
                  <a:cubicBezTo>
                    <a:pt x="116840" y="29088"/>
                    <a:pt x="119277" y="31264"/>
                    <a:pt x="118110" y="32898"/>
                  </a:cubicBezTo>
                  <a:cubicBezTo>
                    <a:pt x="113179" y="39801"/>
                    <a:pt x="106161" y="40648"/>
                    <a:pt x="99060" y="42423"/>
                  </a:cubicBezTo>
                  <a:cubicBezTo>
                    <a:pt x="92390" y="41817"/>
                    <a:pt x="74289" y="41784"/>
                    <a:pt x="66675" y="36708"/>
                  </a:cubicBezTo>
                  <a:cubicBezTo>
                    <a:pt x="57103" y="30327"/>
                    <a:pt x="58042" y="29504"/>
                    <a:pt x="49530" y="27183"/>
                  </a:cubicBezTo>
                  <a:cubicBezTo>
                    <a:pt x="25941" y="20750"/>
                    <a:pt x="33491" y="23329"/>
                    <a:pt x="0" y="21468"/>
                  </a:cubicBezTo>
                  <a:cubicBezTo>
                    <a:pt x="4806" y="14259"/>
                    <a:pt x="2191" y="17372"/>
                    <a:pt x="9525" y="10038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2" name="Figura a mano libera 241"/>
            <p:cNvSpPr/>
            <p:nvPr/>
          </p:nvSpPr>
          <p:spPr>
            <a:xfrm rot="21414084">
              <a:off x="4434861" y="2029955"/>
              <a:ext cx="118944" cy="41314"/>
            </a:xfrm>
            <a:custGeom>
              <a:avLst/>
              <a:gdLst>
                <a:gd name="connsiteX0" fmla="*/ 9525 w 119277"/>
                <a:gd name="connsiteY0" fmla="*/ 10038 h 42423"/>
                <a:gd name="connsiteX1" fmla="*/ 80010 w 119277"/>
                <a:gd name="connsiteY1" fmla="*/ 8133 h 42423"/>
                <a:gd name="connsiteX2" fmla="*/ 97155 w 119277"/>
                <a:gd name="connsiteY2" fmla="*/ 19563 h 42423"/>
                <a:gd name="connsiteX3" fmla="*/ 102870 w 119277"/>
                <a:gd name="connsiteY3" fmla="*/ 23373 h 42423"/>
                <a:gd name="connsiteX4" fmla="*/ 116205 w 119277"/>
                <a:gd name="connsiteY4" fmla="*/ 27183 h 42423"/>
                <a:gd name="connsiteX5" fmla="*/ 118110 w 119277"/>
                <a:gd name="connsiteY5" fmla="*/ 32898 h 42423"/>
                <a:gd name="connsiteX6" fmla="*/ 99060 w 119277"/>
                <a:gd name="connsiteY6" fmla="*/ 42423 h 42423"/>
                <a:gd name="connsiteX7" fmla="*/ 66675 w 119277"/>
                <a:gd name="connsiteY7" fmla="*/ 36708 h 42423"/>
                <a:gd name="connsiteX8" fmla="*/ 49530 w 119277"/>
                <a:gd name="connsiteY8" fmla="*/ 27183 h 42423"/>
                <a:gd name="connsiteX9" fmla="*/ 0 w 119277"/>
                <a:gd name="connsiteY9" fmla="*/ 21468 h 42423"/>
                <a:gd name="connsiteX10" fmla="*/ 9525 w 119277"/>
                <a:gd name="connsiteY10" fmla="*/ 10038 h 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7" h="42423">
                  <a:moveTo>
                    <a:pt x="9525" y="10038"/>
                  </a:moveTo>
                  <a:cubicBezTo>
                    <a:pt x="39640" y="0"/>
                    <a:pt x="16941" y="6099"/>
                    <a:pt x="80010" y="8133"/>
                  </a:cubicBezTo>
                  <a:lnTo>
                    <a:pt x="97155" y="19563"/>
                  </a:lnTo>
                  <a:cubicBezTo>
                    <a:pt x="99060" y="20833"/>
                    <a:pt x="100698" y="22649"/>
                    <a:pt x="102870" y="23373"/>
                  </a:cubicBezTo>
                  <a:cubicBezTo>
                    <a:pt x="111069" y="26106"/>
                    <a:pt x="106637" y="24791"/>
                    <a:pt x="116205" y="27183"/>
                  </a:cubicBezTo>
                  <a:cubicBezTo>
                    <a:pt x="116840" y="29088"/>
                    <a:pt x="119277" y="31264"/>
                    <a:pt x="118110" y="32898"/>
                  </a:cubicBezTo>
                  <a:cubicBezTo>
                    <a:pt x="113179" y="39801"/>
                    <a:pt x="106161" y="40648"/>
                    <a:pt x="99060" y="42423"/>
                  </a:cubicBezTo>
                  <a:cubicBezTo>
                    <a:pt x="92390" y="41817"/>
                    <a:pt x="74289" y="41784"/>
                    <a:pt x="66675" y="36708"/>
                  </a:cubicBezTo>
                  <a:cubicBezTo>
                    <a:pt x="57103" y="30327"/>
                    <a:pt x="58042" y="29504"/>
                    <a:pt x="49530" y="27183"/>
                  </a:cubicBezTo>
                  <a:cubicBezTo>
                    <a:pt x="25941" y="20750"/>
                    <a:pt x="33491" y="23329"/>
                    <a:pt x="0" y="21468"/>
                  </a:cubicBezTo>
                  <a:cubicBezTo>
                    <a:pt x="4806" y="14259"/>
                    <a:pt x="2191" y="17372"/>
                    <a:pt x="9525" y="10038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3" name="Figura a mano libera 242"/>
            <p:cNvSpPr/>
            <p:nvPr/>
          </p:nvSpPr>
          <p:spPr>
            <a:xfrm rot="10581369">
              <a:off x="4263583" y="1999764"/>
              <a:ext cx="106256" cy="46081"/>
            </a:xfrm>
            <a:custGeom>
              <a:avLst/>
              <a:gdLst>
                <a:gd name="connsiteX0" fmla="*/ 9525 w 119277"/>
                <a:gd name="connsiteY0" fmla="*/ 10038 h 42423"/>
                <a:gd name="connsiteX1" fmla="*/ 80010 w 119277"/>
                <a:gd name="connsiteY1" fmla="*/ 8133 h 42423"/>
                <a:gd name="connsiteX2" fmla="*/ 97155 w 119277"/>
                <a:gd name="connsiteY2" fmla="*/ 19563 h 42423"/>
                <a:gd name="connsiteX3" fmla="*/ 102870 w 119277"/>
                <a:gd name="connsiteY3" fmla="*/ 23373 h 42423"/>
                <a:gd name="connsiteX4" fmla="*/ 116205 w 119277"/>
                <a:gd name="connsiteY4" fmla="*/ 27183 h 42423"/>
                <a:gd name="connsiteX5" fmla="*/ 118110 w 119277"/>
                <a:gd name="connsiteY5" fmla="*/ 32898 h 42423"/>
                <a:gd name="connsiteX6" fmla="*/ 99060 w 119277"/>
                <a:gd name="connsiteY6" fmla="*/ 42423 h 42423"/>
                <a:gd name="connsiteX7" fmla="*/ 66675 w 119277"/>
                <a:gd name="connsiteY7" fmla="*/ 36708 h 42423"/>
                <a:gd name="connsiteX8" fmla="*/ 49530 w 119277"/>
                <a:gd name="connsiteY8" fmla="*/ 27183 h 42423"/>
                <a:gd name="connsiteX9" fmla="*/ 0 w 119277"/>
                <a:gd name="connsiteY9" fmla="*/ 21468 h 42423"/>
                <a:gd name="connsiteX10" fmla="*/ 9525 w 119277"/>
                <a:gd name="connsiteY10" fmla="*/ 10038 h 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7" h="42423">
                  <a:moveTo>
                    <a:pt x="9525" y="10038"/>
                  </a:moveTo>
                  <a:cubicBezTo>
                    <a:pt x="39640" y="0"/>
                    <a:pt x="16941" y="6099"/>
                    <a:pt x="80010" y="8133"/>
                  </a:cubicBezTo>
                  <a:lnTo>
                    <a:pt x="97155" y="19563"/>
                  </a:lnTo>
                  <a:cubicBezTo>
                    <a:pt x="99060" y="20833"/>
                    <a:pt x="100698" y="22649"/>
                    <a:pt x="102870" y="23373"/>
                  </a:cubicBezTo>
                  <a:cubicBezTo>
                    <a:pt x="111069" y="26106"/>
                    <a:pt x="106637" y="24791"/>
                    <a:pt x="116205" y="27183"/>
                  </a:cubicBezTo>
                  <a:cubicBezTo>
                    <a:pt x="116840" y="29088"/>
                    <a:pt x="119277" y="31264"/>
                    <a:pt x="118110" y="32898"/>
                  </a:cubicBezTo>
                  <a:cubicBezTo>
                    <a:pt x="113179" y="39801"/>
                    <a:pt x="106161" y="40648"/>
                    <a:pt x="99060" y="42423"/>
                  </a:cubicBezTo>
                  <a:cubicBezTo>
                    <a:pt x="92390" y="41817"/>
                    <a:pt x="74289" y="41784"/>
                    <a:pt x="66675" y="36708"/>
                  </a:cubicBezTo>
                  <a:cubicBezTo>
                    <a:pt x="57103" y="30327"/>
                    <a:pt x="58042" y="29504"/>
                    <a:pt x="49530" y="27183"/>
                  </a:cubicBezTo>
                  <a:cubicBezTo>
                    <a:pt x="25941" y="20750"/>
                    <a:pt x="33491" y="23329"/>
                    <a:pt x="0" y="21468"/>
                  </a:cubicBezTo>
                  <a:cubicBezTo>
                    <a:pt x="4806" y="14259"/>
                    <a:pt x="2191" y="17372"/>
                    <a:pt x="9525" y="10038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44" name="Figura a mano libera 243"/>
          <p:cNvSpPr/>
          <p:nvPr userDrawn="1"/>
        </p:nvSpPr>
        <p:spPr>
          <a:xfrm>
            <a:off x="1228725" y="4071938"/>
            <a:ext cx="68263" cy="44450"/>
          </a:xfrm>
          <a:custGeom>
            <a:avLst/>
            <a:gdLst>
              <a:gd name="connsiteX0" fmla="*/ 54729 w 68423"/>
              <a:gd name="connsiteY0" fmla="*/ 753 h 44568"/>
              <a:gd name="connsiteX1" fmla="*/ 28059 w 68423"/>
              <a:gd name="connsiteY1" fmla="*/ 2658 h 44568"/>
              <a:gd name="connsiteX2" fmla="*/ 24249 w 68423"/>
              <a:gd name="connsiteY2" fmla="*/ 10278 h 44568"/>
              <a:gd name="connsiteX3" fmla="*/ 12819 w 68423"/>
              <a:gd name="connsiteY3" fmla="*/ 15993 h 44568"/>
              <a:gd name="connsiteX4" fmla="*/ 7104 w 68423"/>
              <a:gd name="connsiteY4" fmla="*/ 19803 h 44568"/>
              <a:gd name="connsiteX5" fmla="*/ 5199 w 68423"/>
              <a:gd name="connsiteY5" fmla="*/ 40758 h 44568"/>
              <a:gd name="connsiteX6" fmla="*/ 10914 w 68423"/>
              <a:gd name="connsiteY6" fmla="*/ 44568 h 44568"/>
              <a:gd name="connsiteX7" fmla="*/ 16629 w 68423"/>
              <a:gd name="connsiteY7" fmla="*/ 42663 h 44568"/>
              <a:gd name="connsiteX8" fmla="*/ 22344 w 68423"/>
              <a:gd name="connsiteY8" fmla="*/ 38853 h 44568"/>
              <a:gd name="connsiteX9" fmla="*/ 39489 w 68423"/>
              <a:gd name="connsiteY9" fmla="*/ 40758 h 44568"/>
              <a:gd name="connsiteX10" fmla="*/ 45204 w 68423"/>
              <a:gd name="connsiteY10" fmla="*/ 42663 h 44568"/>
              <a:gd name="connsiteX11" fmla="*/ 56634 w 68423"/>
              <a:gd name="connsiteY11" fmla="*/ 35043 h 44568"/>
              <a:gd name="connsiteX12" fmla="*/ 58539 w 68423"/>
              <a:gd name="connsiteY12" fmla="*/ 29328 h 44568"/>
              <a:gd name="connsiteX13" fmla="*/ 64254 w 68423"/>
              <a:gd name="connsiteY13" fmla="*/ 27423 h 44568"/>
              <a:gd name="connsiteX14" fmla="*/ 64254 w 68423"/>
              <a:gd name="connsiteY14" fmla="*/ 8373 h 44568"/>
              <a:gd name="connsiteX15" fmla="*/ 58539 w 68423"/>
              <a:gd name="connsiteY15" fmla="*/ 4563 h 44568"/>
              <a:gd name="connsiteX16" fmla="*/ 54729 w 68423"/>
              <a:gd name="connsiteY16" fmla="*/ 753 h 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423" h="44568">
                <a:moveTo>
                  <a:pt x="54729" y="753"/>
                </a:moveTo>
                <a:cubicBezTo>
                  <a:pt x="49649" y="436"/>
                  <a:pt x="36566" y="0"/>
                  <a:pt x="28059" y="2658"/>
                </a:cubicBezTo>
                <a:cubicBezTo>
                  <a:pt x="25348" y="3505"/>
                  <a:pt x="26067" y="8096"/>
                  <a:pt x="24249" y="10278"/>
                </a:cubicBezTo>
                <a:cubicBezTo>
                  <a:pt x="20349" y="14958"/>
                  <a:pt x="17648" y="13578"/>
                  <a:pt x="12819" y="15993"/>
                </a:cubicBezTo>
                <a:cubicBezTo>
                  <a:pt x="10771" y="17017"/>
                  <a:pt x="9009" y="18533"/>
                  <a:pt x="7104" y="19803"/>
                </a:cubicBezTo>
                <a:cubicBezTo>
                  <a:pt x="1800" y="27759"/>
                  <a:pt x="0" y="27761"/>
                  <a:pt x="5199" y="40758"/>
                </a:cubicBezTo>
                <a:cubicBezTo>
                  <a:pt x="6049" y="42884"/>
                  <a:pt x="9009" y="43298"/>
                  <a:pt x="10914" y="44568"/>
                </a:cubicBezTo>
                <a:cubicBezTo>
                  <a:pt x="12819" y="43933"/>
                  <a:pt x="14833" y="43561"/>
                  <a:pt x="16629" y="42663"/>
                </a:cubicBezTo>
                <a:cubicBezTo>
                  <a:pt x="18677" y="41639"/>
                  <a:pt x="20062" y="39043"/>
                  <a:pt x="22344" y="38853"/>
                </a:cubicBezTo>
                <a:cubicBezTo>
                  <a:pt x="28074" y="38375"/>
                  <a:pt x="33774" y="40123"/>
                  <a:pt x="39489" y="40758"/>
                </a:cubicBezTo>
                <a:cubicBezTo>
                  <a:pt x="41394" y="41393"/>
                  <a:pt x="43196" y="42663"/>
                  <a:pt x="45204" y="42663"/>
                </a:cubicBezTo>
                <a:cubicBezTo>
                  <a:pt x="52311" y="42663"/>
                  <a:pt x="53763" y="40785"/>
                  <a:pt x="56634" y="35043"/>
                </a:cubicBezTo>
                <a:cubicBezTo>
                  <a:pt x="57532" y="33247"/>
                  <a:pt x="57119" y="30748"/>
                  <a:pt x="58539" y="29328"/>
                </a:cubicBezTo>
                <a:cubicBezTo>
                  <a:pt x="59959" y="27908"/>
                  <a:pt x="62349" y="28058"/>
                  <a:pt x="64254" y="27423"/>
                </a:cubicBezTo>
                <a:cubicBezTo>
                  <a:pt x="66693" y="20105"/>
                  <a:pt x="68423" y="17754"/>
                  <a:pt x="64254" y="8373"/>
                </a:cubicBezTo>
                <a:cubicBezTo>
                  <a:pt x="63324" y="6281"/>
                  <a:pt x="60631" y="5493"/>
                  <a:pt x="58539" y="4563"/>
                </a:cubicBezTo>
                <a:cubicBezTo>
                  <a:pt x="54869" y="2932"/>
                  <a:pt x="59809" y="1070"/>
                  <a:pt x="54729" y="753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5" name="Figura a mano libera 244"/>
          <p:cNvSpPr/>
          <p:nvPr userDrawn="1"/>
        </p:nvSpPr>
        <p:spPr>
          <a:xfrm>
            <a:off x="3565525" y="2546350"/>
            <a:ext cx="52388" cy="73025"/>
          </a:xfrm>
          <a:custGeom>
            <a:avLst/>
            <a:gdLst>
              <a:gd name="connsiteX0" fmla="*/ 14440 w 53392"/>
              <a:gd name="connsiteY0" fmla="*/ 7620 h 72390"/>
              <a:gd name="connsiteX1" fmla="*/ 6820 w 53392"/>
              <a:gd name="connsiteY1" fmla="*/ 9525 h 72390"/>
              <a:gd name="connsiteX2" fmla="*/ 4915 w 53392"/>
              <a:gd name="connsiteY2" fmla="*/ 15240 h 72390"/>
              <a:gd name="connsiteX3" fmla="*/ 3010 w 53392"/>
              <a:gd name="connsiteY3" fmla="*/ 36195 h 72390"/>
              <a:gd name="connsiteX4" fmla="*/ 4915 w 53392"/>
              <a:gd name="connsiteY4" fmla="*/ 62865 h 72390"/>
              <a:gd name="connsiteX5" fmla="*/ 16345 w 53392"/>
              <a:gd name="connsiteY5" fmla="*/ 66675 h 72390"/>
              <a:gd name="connsiteX6" fmla="*/ 27775 w 53392"/>
              <a:gd name="connsiteY6" fmla="*/ 72390 h 72390"/>
              <a:gd name="connsiteX7" fmla="*/ 35395 w 53392"/>
              <a:gd name="connsiteY7" fmla="*/ 70485 h 72390"/>
              <a:gd name="connsiteX8" fmla="*/ 39205 w 53392"/>
              <a:gd name="connsiteY8" fmla="*/ 64770 h 72390"/>
              <a:gd name="connsiteX9" fmla="*/ 44920 w 53392"/>
              <a:gd name="connsiteY9" fmla="*/ 60960 h 72390"/>
              <a:gd name="connsiteX10" fmla="*/ 48730 w 53392"/>
              <a:gd name="connsiteY10" fmla="*/ 47625 h 72390"/>
              <a:gd name="connsiteX11" fmla="*/ 52540 w 53392"/>
              <a:gd name="connsiteY11" fmla="*/ 19050 h 72390"/>
              <a:gd name="connsiteX12" fmla="*/ 50635 w 53392"/>
              <a:gd name="connsiteY12" fmla="*/ 5715 h 72390"/>
              <a:gd name="connsiteX13" fmla="*/ 39205 w 53392"/>
              <a:gd name="connsiteY13" fmla="*/ 1905 h 72390"/>
              <a:gd name="connsiteX14" fmla="*/ 33490 w 53392"/>
              <a:gd name="connsiteY14" fmla="*/ 0 h 72390"/>
              <a:gd name="connsiteX15" fmla="*/ 18250 w 53392"/>
              <a:gd name="connsiteY15" fmla="*/ 1905 h 72390"/>
              <a:gd name="connsiteX16" fmla="*/ 14440 w 53392"/>
              <a:gd name="connsiteY16" fmla="*/ 7620 h 7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" h="72390">
                <a:moveTo>
                  <a:pt x="14440" y="7620"/>
                </a:moveTo>
                <a:cubicBezTo>
                  <a:pt x="12535" y="8890"/>
                  <a:pt x="8864" y="7889"/>
                  <a:pt x="6820" y="9525"/>
                </a:cubicBezTo>
                <a:cubicBezTo>
                  <a:pt x="5252" y="10779"/>
                  <a:pt x="5199" y="13252"/>
                  <a:pt x="4915" y="15240"/>
                </a:cubicBezTo>
                <a:cubicBezTo>
                  <a:pt x="3923" y="22183"/>
                  <a:pt x="3645" y="29210"/>
                  <a:pt x="3010" y="36195"/>
                </a:cubicBezTo>
                <a:cubicBezTo>
                  <a:pt x="3645" y="45085"/>
                  <a:pt x="1343" y="54700"/>
                  <a:pt x="4915" y="62865"/>
                </a:cubicBezTo>
                <a:cubicBezTo>
                  <a:pt x="6525" y="66544"/>
                  <a:pt x="12535" y="65405"/>
                  <a:pt x="16345" y="66675"/>
                </a:cubicBezTo>
                <a:cubicBezTo>
                  <a:pt x="24232" y="69304"/>
                  <a:pt x="20389" y="67466"/>
                  <a:pt x="27775" y="72390"/>
                </a:cubicBezTo>
                <a:cubicBezTo>
                  <a:pt x="30315" y="71755"/>
                  <a:pt x="33217" y="71937"/>
                  <a:pt x="35395" y="70485"/>
                </a:cubicBezTo>
                <a:cubicBezTo>
                  <a:pt x="37300" y="69215"/>
                  <a:pt x="37586" y="66389"/>
                  <a:pt x="39205" y="64770"/>
                </a:cubicBezTo>
                <a:cubicBezTo>
                  <a:pt x="40824" y="63151"/>
                  <a:pt x="43015" y="62230"/>
                  <a:pt x="44920" y="60960"/>
                </a:cubicBezTo>
                <a:cubicBezTo>
                  <a:pt x="46185" y="57164"/>
                  <a:pt x="48252" y="51452"/>
                  <a:pt x="48730" y="47625"/>
                </a:cubicBezTo>
                <a:cubicBezTo>
                  <a:pt x="52459" y="17792"/>
                  <a:pt x="47782" y="33325"/>
                  <a:pt x="52540" y="19050"/>
                </a:cubicBezTo>
                <a:cubicBezTo>
                  <a:pt x="51905" y="14605"/>
                  <a:pt x="53392" y="9259"/>
                  <a:pt x="50635" y="5715"/>
                </a:cubicBezTo>
                <a:cubicBezTo>
                  <a:pt x="48169" y="2545"/>
                  <a:pt x="43015" y="3175"/>
                  <a:pt x="39205" y="1905"/>
                </a:cubicBezTo>
                <a:lnTo>
                  <a:pt x="33490" y="0"/>
                </a:lnTo>
                <a:cubicBezTo>
                  <a:pt x="28410" y="635"/>
                  <a:pt x="23003" y="4"/>
                  <a:pt x="18250" y="1905"/>
                </a:cubicBezTo>
                <a:cubicBezTo>
                  <a:pt x="0" y="9205"/>
                  <a:pt x="16345" y="6350"/>
                  <a:pt x="14440" y="7620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6" name="Figura a mano libera 245"/>
          <p:cNvSpPr/>
          <p:nvPr userDrawn="1"/>
        </p:nvSpPr>
        <p:spPr>
          <a:xfrm>
            <a:off x="3543300" y="2614613"/>
            <a:ext cx="58738" cy="58737"/>
          </a:xfrm>
          <a:custGeom>
            <a:avLst/>
            <a:gdLst>
              <a:gd name="connsiteX0" fmla="*/ 9525 w 59055"/>
              <a:gd name="connsiteY0" fmla="*/ 2114 h 57359"/>
              <a:gd name="connsiteX1" fmla="*/ 1905 w 59055"/>
              <a:gd name="connsiteY1" fmla="*/ 19259 h 57359"/>
              <a:gd name="connsiteX2" fmla="*/ 0 w 59055"/>
              <a:gd name="connsiteY2" fmla="*/ 24974 h 57359"/>
              <a:gd name="connsiteX3" fmla="*/ 17145 w 59055"/>
              <a:gd name="connsiteY3" fmla="*/ 36404 h 57359"/>
              <a:gd name="connsiteX4" fmla="*/ 22860 w 59055"/>
              <a:gd name="connsiteY4" fmla="*/ 40214 h 57359"/>
              <a:gd name="connsiteX5" fmla="*/ 26670 w 59055"/>
              <a:gd name="connsiteY5" fmla="*/ 45929 h 57359"/>
              <a:gd name="connsiteX6" fmla="*/ 28575 w 59055"/>
              <a:gd name="connsiteY6" fmla="*/ 55454 h 57359"/>
              <a:gd name="connsiteX7" fmla="*/ 34290 w 59055"/>
              <a:gd name="connsiteY7" fmla="*/ 57359 h 57359"/>
              <a:gd name="connsiteX8" fmla="*/ 40005 w 59055"/>
              <a:gd name="connsiteY8" fmla="*/ 55454 h 57359"/>
              <a:gd name="connsiteX9" fmla="*/ 43815 w 59055"/>
              <a:gd name="connsiteY9" fmla="*/ 49739 h 57359"/>
              <a:gd name="connsiteX10" fmla="*/ 49530 w 59055"/>
              <a:gd name="connsiteY10" fmla="*/ 45929 h 57359"/>
              <a:gd name="connsiteX11" fmla="*/ 59055 w 59055"/>
              <a:gd name="connsiteY11" fmla="*/ 26879 h 57359"/>
              <a:gd name="connsiteX12" fmla="*/ 51435 w 59055"/>
              <a:gd name="connsiteY12" fmla="*/ 17354 h 57359"/>
              <a:gd name="connsiteX13" fmla="*/ 34290 w 59055"/>
              <a:gd name="connsiteY13" fmla="*/ 11639 h 57359"/>
              <a:gd name="connsiteX14" fmla="*/ 28575 w 59055"/>
              <a:gd name="connsiteY14" fmla="*/ 9734 h 57359"/>
              <a:gd name="connsiteX15" fmla="*/ 9525 w 59055"/>
              <a:gd name="connsiteY15" fmla="*/ 209 h 57359"/>
              <a:gd name="connsiteX16" fmla="*/ 9525 w 59055"/>
              <a:gd name="connsiteY16" fmla="*/ 2114 h 5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055" h="57359">
                <a:moveTo>
                  <a:pt x="9525" y="2114"/>
                </a:moveTo>
                <a:cubicBezTo>
                  <a:pt x="3487" y="11171"/>
                  <a:pt x="6439" y="5657"/>
                  <a:pt x="1905" y="19259"/>
                </a:cubicBezTo>
                <a:lnTo>
                  <a:pt x="0" y="24974"/>
                </a:lnTo>
                <a:lnTo>
                  <a:pt x="17145" y="36404"/>
                </a:lnTo>
                <a:lnTo>
                  <a:pt x="22860" y="40214"/>
                </a:lnTo>
                <a:cubicBezTo>
                  <a:pt x="24130" y="42119"/>
                  <a:pt x="25866" y="43785"/>
                  <a:pt x="26670" y="45929"/>
                </a:cubicBezTo>
                <a:cubicBezTo>
                  <a:pt x="27807" y="48961"/>
                  <a:pt x="26779" y="52760"/>
                  <a:pt x="28575" y="55454"/>
                </a:cubicBezTo>
                <a:cubicBezTo>
                  <a:pt x="29689" y="57125"/>
                  <a:pt x="32385" y="56724"/>
                  <a:pt x="34290" y="57359"/>
                </a:cubicBezTo>
                <a:cubicBezTo>
                  <a:pt x="36195" y="56724"/>
                  <a:pt x="38437" y="56708"/>
                  <a:pt x="40005" y="55454"/>
                </a:cubicBezTo>
                <a:cubicBezTo>
                  <a:pt x="41793" y="54024"/>
                  <a:pt x="42196" y="51358"/>
                  <a:pt x="43815" y="49739"/>
                </a:cubicBezTo>
                <a:cubicBezTo>
                  <a:pt x="45434" y="48120"/>
                  <a:pt x="47625" y="47199"/>
                  <a:pt x="49530" y="45929"/>
                </a:cubicBezTo>
                <a:cubicBezTo>
                  <a:pt x="58602" y="32321"/>
                  <a:pt x="56039" y="38941"/>
                  <a:pt x="59055" y="26879"/>
                </a:cubicBezTo>
                <a:cubicBezTo>
                  <a:pt x="56989" y="20682"/>
                  <a:pt x="58179" y="20351"/>
                  <a:pt x="51435" y="17354"/>
                </a:cubicBezTo>
                <a:lnTo>
                  <a:pt x="34290" y="11639"/>
                </a:lnTo>
                <a:cubicBezTo>
                  <a:pt x="32385" y="11004"/>
                  <a:pt x="30246" y="10848"/>
                  <a:pt x="28575" y="9734"/>
                </a:cubicBezTo>
                <a:cubicBezTo>
                  <a:pt x="18483" y="3006"/>
                  <a:pt x="19577" y="1884"/>
                  <a:pt x="9525" y="209"/>
                </a:cubicBezTo>
                <a:cubicBezTo>
                  <a:pt x="8272" y="0"/>
                  <a:pt x="6985" y="209"/>
                  <a:pt x="9525" y="2114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7" name="Figura a mano libera 246"/>
          <p:cNvSpPr/>
          <p:nvPr userDrawn="1"/>
        </p:nvSpPr>
        <p:spPr>
          <a:xfrm>
            <a:off x="3533775" y="2711450"/>
            <a:ext cx="44450" cy="52388"/>
          </a:xfrm>
          <a:custGeom>
            <a:avLst/>
            <a:gdLst>
              <a:gd name="connsiteX0" fmla="*/ 11760 w 44145"/>
              <a:gd name="connsiteY0" fmla="*/ 7620 h 53209"/>
              <a:gd name="connsiteX1" fmla="*/ 2235 w 44145"/>
              <a:gd name="connsiteY1" fmla="*/ 9525 h 53209"/>
              <a:gd name="connsiteX2" fmla="*/ 330 w 44145"/>
              <a:gd name="connsiteY2" fmla="*/ 15240 h 53209"/>
              <a:gd name="connsiteX3" fmla="*/ 11760 w 44145"/>
              <a:gd name="connsiteY3" fmla="*/ 34290 h 53209"/>
              <a:gd name="connsiteX4" fmla="*/ 19380 w 44145"/>
              <a:gd name="connsiteY4" fmla="*/ 43815 h 53209"/>
              <a:gd name="connsiteX5" fmla="*/ 28905 w 44145"/>
              <a:gd name="connsiteY5" fmla="*/ 51435 h 53209"/>
              <a:gd name="connsiteX6" fmla="*/ 42240 w 44145"/>
              <a:gd name="connsiteY6" fmla="*/ 49530 h 53209"/>
              <a:gd name="connsiteX7" fmla="*/ 44145 w 44145"/>
              <a:gd name="connsiteY7" fmla="*/ 43815 h 53209"/>
              <a:gd name="connsiteX8" fmla="*/ 38430 w 44145"/>
              <a:gd name="connsiteY8" fmla="*/ 30480 h 53209"/>
              <a:gd name="connsiteX9" fmla="*/ 32715 w 44145"/>
              <a:gd name="connsiteY9" fmla="*/ 26670 h 53209"/>
              <a:gd name="connsiteX10" fmla="*/ 30810 w 44145"/>
              <a:gd name="connsiteY10" fmla="*/ 20955 h 53209"/>
              <a:gd name="connsiteX11" fmla="*/ 30810 w 44145"/>
              <a:gd name="connsiteY11" fmla="*/ 5715 h 53209"/>
              <a:gd name="connsiteX12" fmla="*/ 19380 w 44145"/>
              <a:gd name="connsiteY12" fmla="*/ 1905 h 53209"/>
              <a:gd name="connsiteX13" fmla="*/ 13665 w 44145"/>
              <a:gd name="connsiteY13" fmla="*/ 0 h 53209"/>
              <a:gd name="connsiteX14" fmla="*/ 4140 w 44145"/>
              <a:gd name="connsiteY14" fmla="*/ 7620 h 53209"/>
              <a:gd name="connsiteX15" fmla="*/ 11760 w 44145"/>
              <a:gd name="connsiteY15" fmla="*/ 7620 h 5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145" h="53209">
                <a:moveTo>
                  <a:pt x="11760" y="7620"/>
                </a:moveTo>
                <a:cubicBezTo>
                  <a:pt x="11443" y="7937"/>
                  <a:pt x="4929" y="7729"/>
                  <a:pt x="2235" y="9525"/>
                </a:cubicBezTo>
                <a:cubicBezTo>
                  <a:pt x="564" y="10639"/>
                  <a:pt x="0" y="13259"/>
                  <a:pt x="330" y="15240"/>
                </a:cubicBezTo>
                <a:cubicBezTo>
                  <a:pt x="3318" y="33169"/>
                  <a:pt x="1451" y="30854"/>
                  <a:pt x="11760" y="34290"/>
                </a:cubicBezTo>
                <a:cubicBezTo>
                  <a:pt x="16548" y="48655"/>
                  <a:pt x="9532" y="31505"/>
                  <a:pt x="19380" y="43815"/>
                </a:cubicBezTo>
                <a:cubicBezTo>
                  <a:pt x="26896" y="53209"/>
                  <a:pt x="13101" y="47484"/>
                  <a:pt x="28905" y="51435"/>
                </a:cubicBezTo>
                <a:cubicBezTo>
                  <a:pt x="33350" y="50800"/>
                  <a:pt x="38224" y="51538"/>
                  <a:pt x="42240" y="49530"/>
                </a:cubicBezTo>
                <a:cubicBezTo>
                  <a:pt x="44036" y="48632"/>
                  <a:pt x="44145" y="45823"/>
                  <a:pt x="44145" y="43815"/>
                </a:cubicBezTo>
                <a:cubicBezTo>
                  <a:pt x="44145" y="39443"/>
                  <a:pt x="41541" y="33591"/>
                  <a:pt x="38430" y="30480"/>
                </a:cubicBezTo>
                <a:cubicBezTo>
                  <a:pt x="36811" y="28861"/>
                  <a:pt x="34620" y="27940"/>
                  <a:pt x="32715" y="26670"/>
                </a:cubicBezTo>
                <a:cubicBezTo>
                  <a:pt x="32080" y="24765"/>
                  <a:pt x="30810" y="22963"/>
                  <a:pt x="30810" y="20955"/>
                </a:cubicBezTo>
                <a:cubicBezTo>
                  <a:pt x="30810" y="16601"/>
                  <a:pt x="35890" y="10069"/>
                  <a:pt x="30810" y="5715"/>
                </a:cubicBezTo>
                <a:cubicBezTo>
                  <a:pt x="27761" y="3101"/>
                  <a:pt x="23190" y="3175"/>
                  <a:pt x="19380" y="1905"/>
                </a:cubicBezTo>
                <a:lnTo>
                  <a:pt x="13665" y="0"/>
                </a:lnTo>
                <a:cubicBezTo>
                  <a:pt x="7074" y="2197"/>
                  <a:pt x="7587" y="727"/>
                  <a:pt x="4140" y="7620"/>
                </a:cubicBezTo>
                <a:cubicBezTo>
                  <a:pt x="3856" y="8188"/>
                  <a:pt x="12077" y="7303"/>
                  <a:pt x="11760" y="7620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8" name="Figura a mano libera 247"/>
          <p:cNvSpPr/>
          <p:nvPr userDrawn="1"/>
        </p:nvSpPr>
        <p:spPr>
          <a:xfrm>
            <a:off x="3503613" y="2774950"/>
            <a:ext cx="42862" cy="25400"/>
          </a:xfrm>
          <a:custGeom>
            <a:avLst/>
            <a:gdLst>
              <a:gd name="connsiteX0" fmla="*/ 9079 w 43207"/>
              <a:gd name="connsiteY0" fmla="*/ 5715 h 25400"/>
              <a:gd name="connsiteX1" fmla="*/ 3364 w 43207"/>
              <a:gd name="connsiteY1" fmla="*/ 7620 h 25400"/>
              <a:gd name="connsiteX2" fmla="*/ 10984 w 43207"/>
              <a:gd name="connsiteY2" fmla="*/ 20955 h 25400"/>
              <a:gd name="connsiteX3" fmla="*/ 26224 w 43207"/>
              <a:gd name="connsiteY3" fmla="*/ 24765 h 25400"/>
              <a:gd name="connsiteX4" fmla="*/ 41464 w 43207"/>
              <a:gd name="connsiteY4" fmla="*/ 22860 h 25400"/>
              <a:gd name="connsiteX5" fmla="*/ 39559 w 43207"/>
              <a:gd name="connsiteY5" fmla="*/ 17145 h 25400"/>
              <a:gd name="connsiteX6" fmla="*/ 31939 w 43207"/>
              <a:gd name="connsiteY6" fmla="*/ 15240 h 25400"/>
              <a:gd name="connsiteX7" fmla="*/ 26224 w 43207"/>
              <a:gd name="connsiteY7" fmla="*/ 11430 h 25400"/>
              <a:gd name="connsiteX8" fmla="*/ 20509 w 43207"/>
              <a:gd name="connsiteY8" fmla="*/ 9525 h 25400"/>
              <a:gd name="connsiteX9" fmla="*/ 18604 w 43207"/>
              <a:gd name="connsiteY9" fmla="*/ 3810 h 25400"/>
              <a:gd name="connsiteX10" fmla="*/ 7174 w 43207"/>
              <a:gd name="connsiteY10" fmla="*/ 0 h 25400"/>
              <a:gd name="connsiteX11" fmla="*/ 1459 w 43207"/>
              <a:gd name="connsiteY11" fmla="*/ 1905 h 25400"/>
              <a:gd name="connsiteX12" fmla="*/ 9079 w 43207"/>
              <a:gd name="connsiteY12" fmla="*/ 5715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207" h="25400">
                <a:moveTo>
                  <a:pt x="9079" y="5715"/>
                </a:moveTo>
                <a:cubicBezTo>
                  <a:pt x="9397" y="6668"/>
                  <a:pt x="4110" y="5756"/>
                  <a:pt x="3364" y="7620"/>
                </a:cubicBezTo>
                <a:cubicBezTo>
                  <a:pt x="1445" y="12418"/>
                  <a:pt x="8025" y="18982"/>
                  <a:pt x="10984" y="20955"/>
                </a:cubicBezTo>
                <a:cubicBezTo>
                  <a:pt x="13494" y="22629"/>
                  <a:pt x="24850" y="24490"/>
                  <a:pt x="26224" y="24765"/>
                </a:cubicBezTo>
                <a:cubicBezTo>
                  <a:pt x="31304" y="24130"/>
                  <a:pt x="37019" y="25400"/>
                  <a:pt x="41464" y="22860"/>
                </a:cubicBezTo>
                <a:cubicBezTo>
                  <a:pt x="43207" y="21864"/>
                  <a:pt x="41127" y="18399"/>
                  <a:pt x="39559" y="17145"/>
                </a:cubicBezTo>
                <a:cubicBezTo>
                  <a:pt x="37515" y="15509"/>
                  <a:pt x="34479" y="15875"/>
                  <a:pt x="31939" y="15240"/>
                </a:cubicBezTo>
                <a:cubicBezTo>
                  <a:pt x="30034" y="13970"/>
                  <a:pt x="28272" y="12454"/>
                  <a:pt x="26224" y="11430"/>
                </a:cubicBezTo>
                <a:cubicBezTo>
                  <a:pt x="24428" y="10532"/>
                  <a:pt x="21929" y="10945"/>
                  <a:pt x="20509" y="9525"/>
                </a:cubicBezTo>
                <a:cubicBezTo>
                  <a:pt x="19089" y="8105"/>
                  <a:pt x="20238" y="4977"/>
                  <a:pt x="18604" y="3810"/>
                </a:cubicBezTo>
                <a:cubicBezTo>
                  <a:pt x="15336" y="1476"/>
                  <a:pt x="7174" y="0"/>
                  <a:pt x="7174" y="0"/>
                </a:cubicBezTo>
                <a:cubicBezTo>
                  <a:pt x="5269" y="635"/>
                  <a:pt x="2357" y="109"/>
                  <a:pt x="1459" y="1905"/>
                </a:cubicBezTo>
                <a:cubicBezTo>
                  <a:pt x="0" y="4824"/>
                  <a:pt x="8761" y="4762"/>
                  <a:pt x="9079" y="5715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9" name="Figura a mano libera 248"/>
          <p:cNvSpPr/>
          <p:nvPr userDrawn="1"/>
        </p:nvSpPr>
        <p:spPr>
          <a:xfrm>
            <a:off x="3121025" y="2700338"/>
            <a:ext cx="69850" cy="58737"/>
          </a:xfrm>
          <a:custGeom>
            <a:avLst/>
            <a:gdLst>
              <a:gd name="connsiteX0" fmla="*/ 45402 w 70913"/>
              <a:gd name="connsiteY0" fmla="*/ 6099 h 57904"/>
              <a:gd name="connsiteX1" fmla="*/ 32067 w 70913"/>
              <a:gd name="connsiteY1" fmla="*/ 4194 h 57904"/>
              <a:gd name="connsiteX2" fmla="*/ 24447 w 70913"/>
              <a:gd name="connsiteY2" fmla="*/ 2289 h 57904"/>
              <a:gd name="connsiteX3" fmla="*/ 16827 w 70913"/>
              <a:gd name="connsiteY3" fmla="*/ 27054 h 57904"/>
              <a:gd name="connsiteX4" fmla="*/ 9207 w 70913"/>
              <a:gd name="connsiteY4" fmla="*/ 46104 h 57904"/>
              <a:gd name="connsiteX5" fmla="*/ 16827 w 70913"/>
              <a:gd name="connsiteY5" fmla="*/ 57534 h 57904"/>
              <a:gd name="connsiteX6" fmla="*/ 24447 w 70913"/>
              <a:gd name="connsiteY6" fmla="*/ 55629 h 57904"/>
              <a:gd name="connsiteX7" fmla="*/ 30162 w 70913"/>
              <a:gd name="connsiteY7" fmla="*/ 51819 h 57904"/>
              <a:gd name="connsiteX8" fmla="*/ 32067 w 70913"/>
              <a:gd name="connsiteY8" fmla="*/ 44199 h 57904"/>
              <a:gd name="connsiteX9" fmla="*/ 33972 w 70913"/>
              <a:gd name="connsiteY9" fmla="*/ 38484 h 57904"/>
              <a:gd name="connsiteX10" fmla="*/ 41592 w 70913"/>
              <a:gd name="connsiteY10" fmla="*/ 36579 h 57904"/>
              <a:gd name="connsiteX11" fmla="*/ 47307 w 70913"/>
              <a:gd name="connsiteY11" fmla="*/ 34674 h 57904"/>
              <a:gd name="connsiteX12" fmla="*/ 51117 w 70913"/>
              <a:gd name="connsiteY12" fmla="*/ 28959 h 57904"/>
              <a:gd name="connsiteX13" fmla="*/ 53022 w 70913"/>
              <a:gd name="connsiteY13" fmla="*/ 23244 h 57904"/>
              <a:gd name="connsiteX14" fmla="*/ 68262 w 70913"/>
              <a:gd name="connsiteY14" fmla="*/ 21339 h 57904"/>
              <a:gd name="connsiteX15" fmla="*/ 70167 w 70913"/>
              <a:gd name="connsiteY15" fmla="*/ 15624 h 57904"/>
              <a:gd name="connsiteX16" fmla="*/ 53022 w 70913"/>
              <a:gd name="connsiteY16" fmla="*/ 8004 h 57904"/>
              <a:gd name="connsiteX17" fmla="*/ 45402 w 70913"/>
              <a:gd name="connsiteY17" fmla="*/ 6099 h 5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913" h="57904">
                <a:moveTo>
                  <a:pt x="45402" y="6099"/>
                </a:moveTo>
                <a:cubicBezTo>
                  <a:pt x="40957" y="5464"/>
                  <a:pt x="36485" y="4997"/>
                  <a:pt x="32067" y="4194"/>
                </a:cubicBezTo>
                <a:cubicBezTo>
                  <a:pt x="29491" y="3726"/>
                  <a:pt x="25718" y="0"/>
                  <a:pt x="24447" y="2289"/>
                </a:cubicBezTo>
                <a:cubicBezTo>
                  <a:pt x="0" y="46294"/>
                  <a:pt x="36458" y="7423"/>
                  <a:pt x="16827" y="27054"/>
                </a:cubicBezTo>
                <a:cubicBezTo>
                  <a:pt x="12119" y="41178"/>
                  <a:pt x="14813" y="34892"/>
                  <a:pt x="9207" y="46104"/>
                </a:cubicBezTo>
                <a:cubicBezTo>
                  <a:pt x="10441" y="51042"/>
                  <a:pt x="10005" y="56559"/>
                  <a:pt x="16827" y="57534"/>
                </a:cubicBezTo>
                <a:cubicBezTo>
                  <a:pt x="19419" y="57904"/>
                  <a:pt x="21907" y="56264"/>
                  <a:pt x="24447" y="55629"/>
                </a:cubicBezTo>
                <a:cubicBezTo>
                  <a:pt x="26352" y="54359"/>
                  <a:pt x="28892" y="53724"/>
                  <a:pt x="30162" y="51819"/>
                </a:cubicBezTo>
                <a:cubicBezTo>
                  <a:pt x="31614" y="49641"/>
                  <a:pt x="31348" y="46716"/>
                  <a:pt x="32067" y="44199"/>
                </a:cubicBezTo>
                <a:cubicBezTo>
                  <a:pt x="32619" y="42268"/>
                  <a:pt x="32404" y="39738"/>
                  <a:pt x="33972" y="38484"/>
                </a:cubicBezTo>
                <a:cubicBezTo>
                  <a:pt x="36016" y="36848"/>
                  <a:pt x="39075" y="37298"/>
                  <a:pt x="41592" y="36579"/>
                </a:cubicBezTo>
                <a:cubicBezTo>
                  <a:pt x="43523" y="36027"/>
                  <a:pt x="45402" y="35309"/>
                  <a:pt x="47307" y="34674"/>
                </a:cubicBezTo>
                <a:cubicBezTo>
                  <a:pt x="48577" y="32769"/>
                  <a:pt x="50093" y="31007"/>
                  <a:pt x="51117" y="28959"/>
                </a:cubicBezTo>
                <a:cubicBezTo>
                  <a:pt x="52015" y="27163"/>
                  <a:pt x="51187" y="24060"/>
                  <a:pt x="53022" y="23244"/>
                </a:cubicBezTo>
                <a:cubicBezTo>
                  <a:pt x="57700" y="21165"/>
                  <a:pt x="63182" y="21974"/>
                  <a:pt x="68262" y="21339"/>
                </a:cubicBezTo>
                <a:cubicBezTo>
                  <a:pt x="68897" y="19434"/>
                  <a:pt x="70913" y="17488"/>
                  <a:pt x="70167" y="15624"/>
                </a:cubicBezTo>
                <a:cubicBezTo>
                  <a:pt x="68784" y="12165"/>
                  <a:pt x="53165" y="8014"/>
                  <a:pt x="53022" y="8004"/>
                </a:cubicBezTo>
                <a:lnTo>
                  <a:pt x="45402" y="6099"/>
                </a:ln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0" name="Figura a mano libera 249"/>
          <p:cNvSpPr/>
          <p:nvPr userDrawn="1"/>
        </p:nvSpPr>
        <p:spPr>
          <a:xfrm>
            <a:off x="3195638" y="2638425"/>
            <a:ext cx="38100" cy="57150"/>
          </a:xfrm>
          <a:custGeom>
            <a:avLst/>
            <a:gdLst>
              <a:gd name="connsiteX0" fmla="*/ 1905 w 37991"/>
              <a:gd name="connsiteY0" fmla="*/ 3175 h 57182"/>
              <a:gd name="connsiteX1" fmla="*/ 3810 w 37991"/>
              <a:gd name="connsiteY1" fmla="*/ 20320 h 57182"/>
              <a:gd name="connsiteX2" fmla="*/ 5715 w 37991"/>
              <a:gd name="connsiteY2" fmla="*/ 26035 h 57182"/>
              <a:gd name="connsiteX3" fmla="*/ 7620 w 37991"/>
              <a:gd name="connsiteY3" fmla="*/ 48895 h 57182"/>
              <a:gd name="connsiteX4" fmla="*/ 19050 w 37991"/>
              <a:gd name="connsiteY4" fmla="*/ 56515 h 57182"/>
              <a:gd name="connsiteX5" fmla="*/ 36195 w 37991"/>
              <a:gd name="connsiteY5" fmla="*/ 54610 h 57182"/>
              <a:gd name="connsiteX6" fmla="*/ 34290 w 37991"/>
              <a:gd name="connsiteY6" fmla="*/ 48895 h 57182"/>
              <a:gd name="connsiteX7" fmla="*/ 28575 w 37991"/>
              <a:gd name="connsiteY7" fmla="*/ 45085 h 57182"/>
              <a:gd name="connsiteX8" fmla="*/ 26670 w 37991"/>
              <a:gd name="connsiteY8" fmla="*/ 39370 h 57182"/>
              <a:gd name="connsiteX9" fmla="*/ 22860 w 37991"/>
              <a:gd name="connsiteY9" fmla="*/ 33655 h 57182"/>
              <a:gd name="connsiteX10" fmla="*/ 30480 w 37991"/>
              <a:gd name="connsiteY10" fmla="*/ 22225 h 57182"/>
              <a:gd name="connsiteX11" fmla="*/ 24765 w 37991"/>
              <a:gd name="connsiteY11" fmla="*/ 8890 h 57182"/>
              <a:gd name="connsiteX12" fmla="*/ 22860 w 37991"/>
              <a:gd name="connsiteY12" fmla="*/ 3175 h 57182"/>
              <a:gd name="connsiteX13" fmla="*/ 15240 w 37991"/>
              <a:gd name="connsiteY13" fmla="*/ 1270 h 57182"/>
              <a:gd name="connsiteX14" fmla="*/ 1905 w 37991"/>
              <a:gd name="connsiteY14" fmla="*/ 3175 h 5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991" h="57182">
                <a:moveTo>
                  <a:pt x="1905" y="3175"/>
                </a:moveTo>
                <a:cubicBezTo>
                  <a:pt x="0" y="6350"/>
                  <a:pt x="2865" y="14648"/>
                  <a:pt x="3810" y="20320"/>
                </a:cubicBezTo>
                <a:cubicBezTo>
                  <a:pt x="4140" y="22301"/>
                  <a:pt x="5450" y="24045"/>
                  <a:pt x="5715" y="26035"/>
                </a:cubicBezTo>
                <a:cubicBezTo>
                  <a:pt x="6726" y="33614"/>
                  <a:pt x="4555" y="41890"/>
                  <a:pt x="7620" y="48895"/>
                </a:cubicBezTo>
                <a:cubicBezTo>
                  <a:pt x="9455" y="53090"/>
                  <a:pt x="19050" y="56515"/>
                  <a:pt x="19050" y="56515"/>
                </a:cubicBezTo>
                <a:cubicBezTo>
                  <a:pt x="24765" y="55880"/>
                  <a:pt x="31052" y="57182"/>
                  <a:pt x="36195" y="54610"/>
                </a:cubicBezTo>
                <a:cubicBezTo>
                  <a:pt x="37991" y="53712"/>
                  <a:pt x="35544" y="50463"/>
                  <a:pt x="34290" y="48895"/>
                </a:cubicBezTo>
                <a:cubicBezTo>
                  <a:pt x="32860" y="47107"/>
                  <a:pt x="30480" y="46355"/>
                  <a:pt x="28575" y="45085"/>
                </a:cubicBezTo>
                <a:cubicBezTo>
                  <a:pt x="27940" y="43180"/>
                  <a:pt x="27568" y="41166"/>
                  <a:pt x="26670" y="39370"/>
                </a:cubicBezTo>
                <a:cubicBezTo>
                  <a:pt x="25646" y="37322"/>
                  <a:pt x="22363" y="35890"/>
                  <a:pt x="22860" y="33655"/>
                </a:cubicBezTo>
                <a:cubicBezTo>
                  <a:pt x="23853" y="29185"/>
                  <a:pt x="30480" y="22225"/>
                  <a:pt x="30480" y="22225"/>
                </a:cubicBezTo>
                <a:cubicBezTo>
                  <a:pt x="26515" y="6366"/>
                  <a:pt x="31343" y="22046"/>
                  <a:pt x="24765" y="8890"/>
                </a:cubicBezTo>
                <a:cubicBezTo>
                  <a:pt x="23867" y="7094"/>
                  <a:pt x="24428" y="4429"/>
                  <a:pt x="22860" y="3175"/>
                </a:cubicBezTo>
                <a:cubicBezTo>
                  <a:pt x="20816" y="1539"/>
                  <a:pt x="17780" y="1905"/>
                  <a:pt x="15240" y="1270"/>
                </a:cubicBezTo>
                <a:cubicBezTo>
                  <a:pt x="2924" y="3323"/>
                  <a:pt x="3810" y="0"/>
                  <a:pt x="1905" y="3175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1" name="Figura a mano libera 250"/>
          <p:cNvSpPr/>
          <p:nvPr userDrawn="1"/>
        </p:nvSpPr>
        <p:spPr>
          <a:xfrm>
            <a:off x="3584575" y="3925888"/>
            <a:ext cx="61913" cy="42862"/>
          </a:xfrm>
          <a:custGeom>
            <a:avLst/>
            <a:gdLst>
              <a:gd name="connsiteX0" fmla="*/ 3032 w 62087"/>
              <a:gd name="connsiteY0" fmla="*/ 24868 h 42599"/>
              <a:gd name="connsiteX1" fmla="*/ 8747 w 62087"/>
              <a:gd name="connsiteY1" fmla="*/ 19153 h 42599"/>
              <a:gd name="connsiteX2" fmla="*/ 18272 w 62087"/>
              <a:gd name="connsiteY2" fmla="*/ 9628 h 42599"/>
              <a:gd name="connsiteX3" fmla="*/ 29702 w 62087"/>
              <a:gd name="connsiteY3" fmla="*/ 5818 h 42599"/>
              <a:gd name="connsiteX4" fmla="*/ 41132 w 62087"/>
              <a:gd name="connsiteY4" fmla="*/ 2008 h 42599"/>
              <a:gd name="connsiteX5" fmla="*/ 46847 w 62087"/>
              <a:gd name="connsiteY5" fmla="*/ 103 h 42599"/>
              <a:gd name="connsiteX6" fmla="*/ 60182 w 62087"/>
              <a:gd name="connsiteY6" fmla="*/ 2008 h 42599"/>
              <a:gd name="connsiteX7" fmla="*/ 62087 w 62087"/>
              <a:gd name="connsiteY7" fmla="*/ 7723 h 42599"/>
              <a:gd name="connsiteX8" fmla="*/ 60182 w 62087"/>
              <a:gd name="connsiteY8" fmla="*/ 19153 h 42599"/>
              <a:gd name="connsiteX9" fmla="*/ 56372 w 62087"/>
              <a:gd name="connsiteY9" fmla="*/ 24868 h 42599"/>
              <a:gd name="connsiteX10" fmla="*/ 44942 w 62087"/>
              <a:gd name="connsiteY10" fmla="*/ 28678 h 42599"/>
              <a:gd name="connsiteX11" fmla="*/ 41132 w 62087"/>
              <a:gd name="connsiteY11" fmla="*/ 34393 h 42599"/>
              <a:gd name="connsiteX12" fmla="*/ 6842 w 62087"/>
              <a:gd name="connsiteY12" fmla="*/ 36298 h 42599"/>
              <a:gd name="connsiteX13" fmla="*/ 1127 w 62087"/>
              <a:gd name="connsiteY13" fmla="*/ 24868 h 42599"/>
              <a:gd name="connsiteX14" fmla="*/ 6842 w 62087"/>
              <a:gd name="connsiteY14" fmla="*/ 22963 h 42599"/>
              <a:gd name="connsiteX15" fmla="*/ 3032 w 62087"/>
              <a:gd name="connsiteY15" fmla="*/ 24868 h 4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087" h="42599">
                <a:moveTo>
                  <a:pt x="3032" y="24868"/>
                </a:moveTo>
                <a:cubicBezTo>
                  <a:pt x="3349" y="24233"/>
                  <a:pt x="7022" y="21223"/>
                  <a:pt x="8747" y="19153"/>
                </a:cubicBezTo>
                <a:cubicBezTo>
                  <a:pt x="13603" y="13326"/>
                  <a:pt x="10876" y="12915"/>
                  <a:pt x="18272" y="9628"/>
                </a:cubicBezTo>
                <a:cubicBezTo>
                  <a:pt x="21942" y="7997"/>
                  <a:pt x="25892" y="7088"/>
                  <a:pt x="29702" y="5818"/>
                </a:cubicBezTo>
                <a:lnTo>
                  <a:pt x="41132" y="2008"/>
                </a:lnTo>
                <a:lnTo>
                  <a:pt x="46847" y="103"/>
                </a:lnTo>
                <a:cubicBezTo>
                  <a:pt x="51292" y="738"/>
                  <a:pt x="56166" y="0"/>
                  <a:pt x="60182" y="2008"/>
                </a:cubicBezTo>
                <a:cubicBezTo>
                  <a:pt x="61978" y="2906"/>
                  <a:pt x="62087" y="5715"/>
                  <a:pt x="62087" y="7723"/>
                </a:cubicBezTo>
                <a:cubicBezTo>
                  <a:pt x="62087" y="11586"/>
                  <a:pt x="61403" y="15489"/>
                  <a:pt x="60182" y="19153"/>
                </a:cubicBezTo>
                <a:cubicBezTo>
                  <a:pt x="59458" y="21325"/>
                  <a:pt x="58314" y="23655"/>
                  <a:pt x="56372" y="24868"/>
                </a:cubicBezTo>
                <a:cubicBezTo>
                  <a:pt x="52966" y="26997"/>
                  <a:pt x="44942" y="28678"/>
                  <a:pt x="44942" y="28678"/>
                </a:cubicBezTo>
                <a:cubicBezTo>
                  <a:pt x="43672" y="30583"/>
                  <a:pt x="42891" y="32927"/>
                  <a:pt x="41132" y="34393"/>
                </a:cubicBezTo>
                <a:cubicBezTo>
                  <a:pt x="31285" y="42599"/>
                  <a:pt x="18316" y="37118"/>
                  <a:pt x="6842" y="36298"/>
                </a:cubicBezTo>
                <a:cubicBezTo>
                  <a:pt x="6200" y="35335"/>
                  <a:pt x="0" y="27121"/>
                  <a:pt x="1127" y="24868"/>
                </a:cubicBezTo>
                <a:cubicBezTo>
                  <a:pt x="2025" y="23072"/>
                  <a:pt x="5171" y="24077"/>
                  <a:pt x="6842" y="22963"/>
                </a:cubicBezTo>
                <a:cubicBezTo>
                  <a:pt x="7370" y="22611"/>
                  <a:pt x="2715" y="25503"/>
                  <a:pt x="3032" y="24868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2" name="Figura a mano libera 251"/>
          <p:cNvSpPr/>
          <p:nvPr userDrawn="1"/>
        </p:nvSpPr>
        <p:spPr>
          <a:xfrm>
            <a:off x="4516438" y="3535363"/>
            <a:ext cx="46037" cy="84137"/>
          </a:xfrm>
          <a:custGeom>
            <a:avLst/>
            <a:gdLst>
              <a:gd name="connsiteX0" fmla="*/ 25156 w 54602"/>
              <a:gd name="connsiteY0" fmla="*/ 2222 h 84172"/>
              <a:gd name="connsiteX1" fmla="*/ 11821 w 54602"/>
              <a:gd name="connsiteY1" fmla="*/ 19367 h 84172"/>
              <a:gd name="connsiteX2" fmla="*/ 9916 w 54602"/>
              <a:gd name="connsiteY2" fmla="*/ 26987 h 84172"/>
              <a:gd name="connsiteX3" fmla="*/ 6106 w 54602"/>
              <a:gd name="connsiteY3" fmla="*/ 38417 h 84172"/>
              <a:gd name="connsiteX4" fmla="*/ 391 w 54602"/>
              <a:gd name="connsiteY4" fmla="*/ 55562 h 84172"/>
              <a:gd name="connsiteX5" fmla="*/ 2296 w 54602"/>
              <a:gd name="connsiteY5" fmla="*/ 82232 h 84172"/>
              <a:gd name="connsiteX6" fmla="*/ 8011 w 54602"/>
              <a:gd name="connsiteY6" fmla="*/ 84137 h 84172"/>
              <a:gd name="connsiteX7" fmla="*/ 38491 w 54602"/>
              <a:gd name="connsiteY7" fmla="*/ 82232 h 84172"/>
              <a:gd name="connsiteX8" fmla="*/ 44206 w 54602"/>
              <a:gd name="connsiteY8" fmla="*/ 65087 h 84172"/>
              <a:gd name="connsiteX9" fmla="*/ 46111 w 54602"/>
              <a:gd name="connsiteY9" fmla="*/ 59372 h 84172"/>
              <a:gd name="connsiteX10" fmla="*/ 49921 w 54602"/>
              <a:gd name="connsiteY10" fmla="*/ 53657 h 84172"/>
              <a:gd name="connsiteX11" fmla="*/ 53731 w 54602"/>
              <a:gd name="connsiteY11" fmla="*/ 42227 h 84172"/>
              <a:gd name="connsiteX12" fmla="*/ 51826 w 54602"/>
              <a:gd name="connsiteY12" fmla="*/ 7937 h 84172"/>
              <a:gd name="connsiteX13" fmla="*/ 44206 w 54602"/>
              <a:gd name="connsiteY13" fmla="*/ 4127 h 84172"/>
              <a:gd name="connsiteX14" fmla="*/ 28966 w 54602"/>
              <a:gd name="connsiteY14" fmla="*/ 6032 h 84172"/>
              <a:gd name="connsiteX15" fmla="*/ 25156 w 54602"/>
              <a:gd name="connsiteY15" fmla="*/ 2222 h 8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602" h="84172">
                <a:moveTo>
                  <a:pt x="25156" y="2222"/>
                </a:moveTo>
                <a:cubicBezTo>
                  <a:pt x="22299" y="4445"/>
                  <a:pt x="20774" y="10414"/>
                  <a:pt x="11821" y="19367"/>
                </a:cubicBezTo>
                <a:cubicBezTo>
                  <a:pt x="11186" y="21907"/>
                  <a:pt x="10668" y="24479"/>
                  <a:pt x="9916" y="26987"/>
                </a:cubicBezTo>
                <a:cubicBezTo>
                  <a:pt x="8762" y="30834"/>
                  <a:pt x="6766" y="34456"/>
                  <a:pt x="6106" y="38417"/>
                </a:cubicBezTo>
                <a:cubicBezTo>
                  <a:pt x="3825" y="52105"/>
                  <a:pt x="6344" y="46633"/>
                  <a:pt x="391" y="55562"/>
                </a:cubicBezTo>
                <a:cubicBezTo>
                  <a:pt x="1026" y="64452"/>
                  <a:pt x="0" y="73620"/>
                  <a:pt x="2296" y="82232"/>
                </a:cubicBezTo>
                <a:cubicBezTo>
                  <a:pt x="2813" y="84172"/>
                  <a:pt x="6003" y="84137"/>
                  <a:pt x="8011" y="84137"/>
                </a:cubicBezTo>
                <a:cubicBezTo>
                  <a:pt x="18191" y="84137"/>
                  <a:pt x="28331" y="82867"/>
                  <a:pt x="38491" y="82232"/>
                </a:cubicBezTo>
                <a:lnTo>
                  <a:pt x="44206" y="65087"/>
                </a:lnTo>
                <a:cubicBezTo>
                  <a:pt x="44841" y="63182"/>
                  <a:pt x="44997" y="61043"/>
                  <a:pt x="46111" y="59372"/>
                </a:cubicBezTo>
                <a:cubicBezTo>
                  <a:pt x="47381" y="57467"/>
                  <a:pt x="48991" y="55749"/>
                  <a:pt x="49921" y="53657"/>
                </a:cubicBezTo>
                <a:cubicBezTo>
                  <a:pt x="51552" y="49987"/>
                  <a:pt x="53731" y="42227"/>
                  <a:pt x="53731" y="42227"/>
                </a:cubicBezTo>
                <a:cubicBezTo>
                  <a:pt x="53096" y="30797"/>
                  <a:pt x="54602" y="19043"/>
                  <a:pt x="51826" y="7937"/>
                </a:cubicBezTo>
                <a:cubicBezTo>
                  <a:pt x="51137" y="5182"/>
                  <a:pt x="47036" y="4363"/>
                  <a:pt x="44206" y="4127"/>
                </a:cubicBezTo>
                <a:cubicBezTo>
                  <a:pt x="39104" y="3702"/>
                  <a:pt x="34065" y="5568"/>
                  <a:pt x="28966" y="6032"/>
                </a:cubicBezTo>
                <a:cubicBezTo>
                  <a:pt x="27069" y="6204"/>
                  <a:pt x="28014" y="0"/>
                  <a:pt x="25156" y="2222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3" name="Figura a mano libera 252"/>
          <p:cNvSpPr/>
          <p:nvPr userDrawn="1"/>
        </p:nvSpPr>
        <p:spPr>
          <a:xfrm>
            <a:off x="4237038" y="3689350"/>
            <a:ext cx="73025" cy="28575"/>
          </a:xfrm>
          <a:custGeom>
            <a:avLst/>
            <a:gdLst>
              <a:gd name="connsiteX0" fmla="*/ 59055 w 73671"/>
              <a:gd name="connsiteY0" fmla="*/ 3810 h 27732"/>
              <a:gd name="connsiteX1" fmla="*/ 40005 w 73671"/>
              <a:gd name="connsiteY1" fmla="*/ 0 h 27732"/>
              <a:gd name="connsiteX2" fmla="*/ 24765 w 73671"/>
              <a:gd name="connsiteY2" fmla="*/ 1905 h 27732"/>
              <a:gd name="connsiteX3" fmla="*/ 3810 w 73671"/>
              <a:gd name="connsiteY3" fmla="*/ 3810 h 27732"/>
              <a:gd name="connsiteX4" fmla="*/ 3810 w 73671"/>
              <a:gd name="connsiteY4" fmla="*/ 15240 h 27732"/>
              <a:gd name="connsiteX5" fmla="*/ 17145 w 73671"/>
              <a:gd name="connsiteY5" fmla="*/ 19050 h 27732"/>
              <a:gd name="connsiteX6" fmla="*/ 22860 w 73671"/>
              <a:gd name="connsiteY6" fmla="*/ 20955 h 27732"/>
              <a:gd name="connsiteX7" fmla="*/ 55245 w 73671"/>
              <a:gd name="connsiteY7" fmla="*/ 26670 h 27732"/>
              <a:gd name="connsiteX8" fmla="*/ 66675 w 73671"/>
              <a:gd name="connsiteY8" fmla="*/ 24765 h 27732"/>
              <a:gd name="connsiteX9" fmla="*/ 59055 w 73671"/>
              <a:gd name="connsiteY9" fmla="*/ 13335 h 27732"/>
              <a:gd name="connsiteX10" fmla="*/ 59055 w 73671"/>
              <a:gd name="connsiteY10" fmla="*/ 3810 h 2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671" h="27732">
                <a:moveTo>
                  <a:pt x="59055" y="3810"/>
                </a:moveTo>
                <a:cubicBezTo>
                  <a:pt x="55880" y="1588"/>
                  <a:pt x="44676" y="0"/>
                  <a:pt x="40005" y="0"/>
                </a:cubicBezTo>
                <a:cubicBezTo>
                  <a:pt x="34885" y="0"/>
                  <a:pt x="29856" y="1369"/>
                  <a:pt x="24765" y="1905"/>
                </a:cubicBezTo>
                <a:cubicBezTo>
                  <a:pt x="17790" y="2639"/>
                  <a:pt x="10795" y="3175"/>
                  <a:pt x="3810" y="3810"/>
                </a:cubicBezTo>
                <a:cubicBezTo>
                  <a:pt x="2540" y="7620"/>
                  <a:pt x="0" y="11430"/>
                  <a:pt x="3810" y="15240"/>
                </a:cubicBezTo>
                <a:cubicBezTo>
                  <a:pt x="4724" y="16154"/>
                  <a:pt x="17076" y="19030"/>
                  <a:pt x="17145" y="19050"/>
                </a:cubicBezTo>
                <a:cubicBezTo>
                  <a:pt x="19076" y="19602"/>
                  <a:pt x="20903" y="20503"/>
                  <a:pt x="22860" y="20955"/>
                </a:cubicBezTo>
                <a:cubicBezTo>
                  <a:pt x="38104" y="24473"/>
                  <a:pt x="41191" y="24662"/>
                  <a:pt x="55245" y="26670"/>
                </a:cubicBezTo>
                <a:cubicBezTo>
                  <a:pt x="59055" y="26035"/>
                  <a:pt x="64202" y="27732"/>
                  <a:pt x="66675" y="24765"/>
                </a:cubicBezTo>
                <a:cubicBezTo>
                  <a:pt x="73671" y="16369"/>
                  <a:pt x="62077" y="14342"/>
                  <a:pt x="59055" y="13335"/>
                </a:cubicBezTo>
                <a:cubicBezTo>
                  <a:pt x="61362" y="6415"/>
                  <a:pt x="62230" y="6032"/>
                  <a:pt x="59055" y="3810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4" name="Figura a mano libera 253"/>
          <p:cNvSpPr/>
          <p:nvPr userDrawn="1"/>
        </p:nvSpPr>
        <p:spPr>
          <a:xfrm>
            <a:off x="3805238" y="3563938"/>
            <a:ext cx="33337" cy="33337"/>
          </a:xfrm>
          <a:custGeom>
            <a:avLst/>
            <a:gdLst>
              <a:gd name="connsiteX0" fmla="*/ 4257 w 32832"/>
              <a:gd name="connsiteY0" fmla="*/ 7620 h 33359"/>
              <a:gd name="connsiteX1" fmla="*/ 447 w 32832"/>
              <a:gd name="connsiteY1" fmla="*/ 13335 h 33359"/>
              <a:gd name="connsiteX2" fmla="*/ 2352 w 32832"/>
              <a:gd name="connsiteY2" fmla="*/ 26670 h 33359"/>
              <a:gd name="connsiteX3" fmla="*/ 8067 w 32832"/>
              <a:gd name="connsiteY3" fmla="*/ 28575 h 33359"/>
              <a:gd name="connsiteX4" fmla="*/ 21402 w 32832"/>
              <a:gd name="connsiteY4" fmla="*/ 32385 h 33359"/>
              <a:gd name="connsiteX5" fmla="*/ 30927 w 32832"/>
              <a:gd name="connsiteY5" fmla="*/ 19050 h 33359"/>
              <a:gd name="connsiteX6" fmla="*/ 32832 w 32832"/>
              <a:gd name="connsiteY6" fmla="*/ 13335 h 33359"/>
              <a:gd name="connsiteX7" fmla="*/ 27117 w 32832"/>
              <a:gd name="connsiteY7" fmla="*/ 7620 h 33359"/>
              <a:gd name="connsiteX8" fmla="*/ 15687 w 32832"/>
              <a:gd name="connsiteY8" fmla="*/ 0 h 33359"/>
              <a:gd name="connsiteX9" fmla="*/ 4257 w 32832"/>
              <a:gd name="connsiteY9" fmla="*/ 7620 h 3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832" h="33359">
                <a:moveTo>
                  <a:pt x="4257" y="7620"/>
                </a:moveTo>
                <a:cubicBezTo>
                  <a:pt x="1717" y="9842"/>
                  <a:pt x="675" y="11057"/>
                  <a:pt x="447" y="13335"/>
                </a:cubicBezTo>
                <a:cubicBezTo>
                  <a:pt x="0" y="17803"/>
                  <a:pt x="344" y="22654"/>
                  <a:pt x="2352" y="26670"/>
                </a:cubicBezTo>
                <a:cubicBezTo>
                  <a:pt x="3250" y="28466"/>
                  <a:pt x="6136" y="28023"/>
                  <a:pt x="8067" y="28575"/>
                </a:cubicBezTo>
                <a:cubicBezTo>
                  <a:pt x="24811" y="33359"/>
                  <a:pt x="7699" y="27817"/>
                  <a:pt x="21402" y="32385"/>
                </a:cubicBezTo>
                <a:cubicBezTo>
                  <a:pt x="30927" y="29210"/>
                  <a:pt x="26482" y="32385"/>
                  <a:pt x="30927" y="19050"/>
                </a:cubicBezTo>
                <a:lnTo>
                  <a:pt x="32832" y="13335"/>
                </a:lnTo>
                <a:cubicBezTo>
                  <a:pt x="30927" y="11430"/>
                  <a:pt x="29244" y="9274"/>
                  <a:pt x="27117" y="7620"/>
                </a:cubicBezTo>
                <a:cubicBezTo>
                  <a:pt x="23503" y="4809"/>
                  <a:pt x="15687" y="0"/>
                  <a:pt x="15687" y="0"/>
                </a:cubicBezTo>
                <a:cubicBezTo>
                  <a:pt x="1752" y="2323"/>
                  <a:pt x="6797" y="5398"/>
                  <a:pt x="4257" y="7620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5" name="Figura a mano libera 254"/>
          <p:cNvSpPr/>
          <p:nvPr userDrawn="1"/>
        </p:nvSpPr>
        <p:spPr>
          <a:xfrm>
            <a:off x="4029075" y="3773488"/>
            <a:ext cx="52388" cy="25400"/>
          </a:xfrm>
          <a:custGeom>
            <a:avLst/>
            <a:gdLst>
              <a:gd name="connsiteX0" fmla="*/ 34290 w 52053"/>
              <a:gd name="connsiteY0" fmla="*/ 2227 h 25087"/>
              <a:gd name="connsiteX1" fmla="*/ 3810 w 52053"/>
              <a:gd name="connsiteY1" fmla="*/ 7942 h 25087"/>
              <a:gd name="connsiteX2" fmla="*/ 0 w 52053"/>
              <a:gd name="connsiteY2" fmla="*/ 15562 h 25087"/>
              <a:gd name="connsiteX3" fmla="*/ 1905 w 52053"/>
              <a:gd name="connsiteY3" fmla="*/ 21277 h 25087"/>
              <a:gd name="connsiteX4" fmla="*/ 13335 w 52053"/>
              <a:gd name="connsiteY4" fmla="*/ 25087 h 25087"/>
              <a:gd name="connsiteX5" fmla="*/ 49530 w 52053"/>
              <a:gd name="connsiteY5" fmla="*/ 23182 h 25087"/>
              <a:gd name="connsiteX6" fmla="*/ 47625 w 52053"/>
              <a:gd name="connsiteY6" fmla="*/ 15562 h 25087"/>
              <a:gd name="connsiteX7" fmla="*/ 38100 w 52053"/>
              <a:gd name="connsiteY7" fmla="*/ 2227 h 25087"/>
              <a:gd name="connsiteX8" fmla="*/ 34290 w 52053"/>
              <a:gd name="connsiteY8" fmla="*/ 2227 h 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53" h="25087">
                <a:moveTo>
                  <a:pt x="34290" y="2227"/>
                </a:moveTo>
                <a:cubicBezTo>
                  <a:pt x="28575" y="3179"/>
                  <a:pt x="10428" y="0"/>
                  <a:pt x="3810" y="7942"/>
                </a:cubicBezTo>
                <a:cubicBezTo>
                  <a:pt x="1992" y="10124"/>
                  <a:pt x="1270" y="13022"/>
                  <a:pt x="0" y="15562"/>
                </a:cubicBezTo>
                <a:cubicBezTo>
                  <a:pt x="635" y="17467"/>
                  <a:pt x="271" y="20110"/>
                  <a:pt x="1905" y="21277"/>
                </a:cubicBezTo>
                <a:cubicBezTo>
                  <a:pt x="5173" y="23611"/>
                  <a:pt x="13335" y="25087"/>
                  <a:pt x="13335" y="25087"/>
                </a:cubicBezTo>
                <a:lnTo>
                  <a:pt x="49530" y="23182"/>
                </a:lnTo>
                <a:cubicBezTo>
                  <a:pt x="52053" y="22481"/>
                  <a:pt x="48377" y="18070"/>
                  <a:pt x="47625" y="15562"/>
                </a:cubicBezTo>
                <a:cubicBezTo>
                  <a:pt x="44464" y="5024"/>
                  <a:pt x="46983" y="4004"/>
                  <a:pt x="38100" y="2227"/>
                </a:cubicBezTo>
                <a:cubicBezTo>
                  <a:pt x="36855" y="1978"/>
                  <a:pt x="40005" y="1275"/>
                  <a:pt x="34290" y="2227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6" name="Figura a mano libera 255"/>
          <p:cNvSpPr/>
          <p:nvPr userDrawn="1"/>
        </p:nvSpPr>
        <p:spPr>
          <a:xfrm>
            <a:off x="4211638" y="3409950"/>
            <a:ext cx="39687" cy="58738"/>
          </a:xfrm>
          <a:custGeom>
            <a:avLst/>
            <a:gdLst>
              <a:gd name="connsiteX0" fmla="*/ 9525 w 40005"/>
              <a:gd name="connsiteY0" fmla="*/ 1251 h 58401"/>
              <a:gd name="connsiteX1" fmla="*/ 3810 w 40005"/>
              <a:gd name="connsiteY1" fmla="*/ 5061 h 58401"/>
              <a:gd name="connsiteX2" fmla="*/ 1905 w 40005"/>
              <a:gd name="connsiteY2" fmla="*/ 27921 h 58401"/>
              <a:gd name="connsiteX3" fmla="*/ 0 w 40005"/>
              <a:gd name="connsiteY3" fmla="*/ 33636 h 58401"/>
              <a:gd name="connsiteX4" fmla="*/ 1905 w 40005"/>
              <a:gd name="connsiteY4" fmla="*/ 46971 h 58401"/>
              <a:gd name="connsiteX5" fmla="*/ 3810 w 40005"/>
              <a:gd name="connsiteY5" fmla="*/ 52686 h 58401"/>
              <a:gd name="connsiteX6" fmla="*/ 15240 w 40005"/>
              <a:gd name="connsiteY6" fmla="*/ 56496 h 58401"/>
              <a:gd name="connsiteX7" fmla="*/ 20955 w 40005"/>
              <a:gd name="connsiteY7" fmla="*/ 58401 h 58401"/>
              <a:gd name="connsiteX8" fmla="*/ 28575 w 40005"/>
              <a:gd name="connsiteY8" fmla="*/ 54591 h 58401"/>
              <a:gd name="connsiteX9" fmla="*/ 32385 w 40005"/>
              <a:gd name="connsiteY9" fmla="*/ 48876 h 58401"/>
              <a:gd name="connsiteX10" fmla="*/ 40005 w 40005"/>
              <a:gd name="connsiteY10" fmla="*/ 16491 h 58401"/>
              <a:gd name="connsiteX11" fmla="*/ 32385 w 40005"/>
              <a:gd name="connsiteY11" fmla="*/ 5061 h 58401"/>
              <a:gd name="connsiteX12" fmla="*/ 28575 w 40005"/>
              <a:gd name="connsiteY12" fmla="*/ 10776 h 58401"/>
              <a:gd name="connsiteX13" fmla="*/ 22860 w 40005"/>
              <a:gd name="connsiteY13" fmla="*/ 6966 h 58401"/>
              <a:gd name="connsiteX14" fmla="*/ 19050 w 40005"/>
              <a:gd name="connsiteY14" fmla="*/ 1251 h 58401"/>
              <a:gd name="connsiteX15" fmla="*/ 9525 w 40005"/>
              <a:gd name="connsiteY15" fmla="*/ 1251 h 5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005" h="58401">
                <a:moveTo>
                  <a:pt x="9525" y="1251"/>
                </a:moveTo>
                <a:cubicBezTo>
                  <a:pt x="6985" y="1886"/>
                  <a:pt x="4439" y="2860"/>
                  <a:pt x="3810" y="5061"/>
                </a:cubicBezTo>
                <a:cubicBezTo>
                  <a:pt x="1709" y="12413"/>
                  <a:pt x="2916" y="20342"/>
                  <a:pt x="1905" y="27921"/>
                </a:cubicBezTo>
                <a:cubicBezTo>
                  <a:pt x="1640" y="29911"/>
                  <a:pt x="635" y="31731"/>
                  <a:pt x="0" y="33636"/>
                </a:cubicBezTo>
                <a:cubicBezTo>
                  <a:pt x="635" y="38081"/>
                  <a:pt x="1024" y="42568"/>
                  <a:pt x="1905" y="46971"/>
                </a:cubicBezTo>
                <a:cubicBezTo>
                  <a:pt x="2299" y="48940"/>
                  <a:pt x="2176" y="51519"/>
                  <a:pt x="3810" y="52686"/>
                </a:cubicBezTo>
                <a:cubicBezTo>
                  <a:pt x="7078" y="55020"/>
                  <a:pt x="11430" y="55226"/>
                  <a:pt x="15240" y="56496"/>
                </a:cubicBezTo>
                <a:lnTo>
                  <a:pt x="20955" y="58401"/>
                </a:lnTo>
                <a:cubicBezTo>
                  <a:pt x="23495" y="57131"/>
                  <a:pt x="26393" y="56409"/>
                  <a:pt x="28575" y="54591"/>
                </a:cubicBezTo>
                <a:cubicBezTo>
                  <a:pt x="30334" y="53125"/>
                  <a:pt x="31455" y="50968"/>
                  <a:pt x="32385" y="48876"/>
                </a:cubicBezTo>
                <a:cubicBezTo>
                  <a:pt x="36923" y="38665"/>
                  <a:pt x="38191" y="27372"/>
                  <a:pt x="40005" y="16491"/>
                </a:cubicBezTo>
                <a:cubicBezTo>
                  <a:pt x="39407" y="14100"/>
                  <a:pt x="38650" y="3808"/>
                  <a:pt x="32385" y="5061"/>
                </a:cubicBezTo>
                <a:cubicBezTo>
                  <a:pt x="30140" y="5510"/>
                  <a:pt x="29845" y="8871"/>
                  <a:pt x="28575" y="10776"/>
                </a:cubicBezTo>
                <a:cubicBezTo>
                  <a:pt x="26670" y="9506"/>
                  <a:pt x="24479" y="8585"/>
                  <a:pt x="22860" y="6966"/>
                </a:cubicBezTo>
                <a:cubicBezTo>
                  <a:pt x="21241" y="5347"/>
                  <a:pt x="21154" y="2153"/>
                  <a:pt x="19050" y="1251"/>
                </a:cubicBezTo>
                <a:cubicBezTo>
                  <a:pt x="16132" y="0"/>
                  <a:pt x="12065" y="616"/>
                  <a:pt x="9525" y="1251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7" name="Figura a mano libera 256"/>
          <p:cNvSpPr/>
          <p:nvPr userDrawn="1"/>
        </p:nvSpPr>
        <p:spPr>
          <a:xfrm>
            <a:off x="4065588" y="3427413"/>
            <a:ext cx="46037" cy="42862"/>
          </a:xfrm>
          <a:custGeom>
            <a:avLst/>
            <a:gdLst>
              <a:gd name="connsiteX0" fmla="*/ 20955 w 46713"/>
              <a:gd name="connsiteY0" fmla="*/ 4062 h 44067"/>
              <a:gd name="connsiteX1" fmla="*/ 1905 w 46713"/>
              <a:gd name="connsiteY1" fmla="*/ 4062 h 44067"/>
              <a:gd name="connsiteX2" fmla="*/ 0 w 46713"/>
              <a:gd name="connsiteY2" fmla="*/ 9777 h 44067"/>
              <a:gd name="connsiteX3" fmla="*/ 7620 w 46713"/>
              <a:gd name="connsiteY3" fmla="*/ 36447 h 44067"/>
              <a:gd name="connsiteX4" fmla="*/ 13335 w 46713"/>
              <a:gd name="connsiteY4" fmla="*/ 40257 h 44067"/>
              <a:gd name="connsiteX5" fmla="*/ 24765 w 46713"/>
              <a:gd name="connsiteY5" fmla="*/ 44067 h 44067"/>
              <a:gd name="connsiteX6" fmla="*/ 32385 w 46713"/>
              <a:gd name="connsiteY6" fmla="*/ 42162 h 44067"/>
              <a:gd name="connsiteX7" fmla="*/ 36195 w 46713"/>
              <a:gd name="connsiteY7" fmla="*/ 5967 h 44067"/>
              <a:gd name="connsiteX8" fmla="*/ 30480 w 46713"/>
              <a:gd name="connsiteY8" fmla="*/ 4062 h 44067"/>
              <a:gd name="connsiteX9" fmla="*/ 20955 w 46713"/>
              <a:gd name="connsiteY9" fmla="*/ 4062 h 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713" h="44067">
                <a:moveTo>
                  <a:pt x="20955" y="4062"/>
                </a:moveTo>
                <a:cubicBezTo>
                  <a:pt x="16193" y="4062"/>
                  <a:pt x="9013" y="0"/>
                  <a:pt x="1905" y="4062"/>
                </a:cubicBezTo>
                <a:cubicBezTo>
                  <a:pt x="162" y="5058"/>
                  <a:pt x="635" y="7872"/>
                  <a:pt x="0" y="9777"/>
                </a:cubicBezTo>
                <a:cubicBezTo>
                  <a:pt x="1071" y="18345"/>
                  <a:pt x="789" y="29616"/>
                  <a:pt x="7620" y="36447"/>
                </a:cubicBezTo>
                <a:cubicBezTo>
                  <a:pt x="9239" y="38066"/>
                  <a:pt x="11243" y="39327"/>
                  <a:pt x="13335" y="40257"/>
                </a:cubicBezTo>
                <a:cubicBezTo>
                  <a:pt x="17005" y="41888"/>
                  <a:pt x="24765" y="44067"/>
                  <a:pt x="24765" y="44067"/>
                </a:cubicBezTo>
                <a:cubicBezTo>
                  <a:pt x="27305" y="43432"/>
                  <a:pt x="29979" y="43193"/>
                  <a:pt x="32385" y="42162"/>
                </a:cubicBezTo>
                <a:cubicBezTo>
                  <a:pt x="46713" y="36021"/>
                  <a:pt x="40050" y="23315"/>
                  <a:pt x="36195" y="5967"/>
                </a:cubicBezTo>
                <a:cubicBezTo>
                  <a:pt x="35759" y="4007"/>
                  <a:pt x="32476" y="4284"/>
                  <a:pt x="30480" y="4062"/>
                </a:cubicBezTo>
                <a:cubicBezTo>
                  <a:pt x="26693" y="3641"/>
                  <a:pt x="25717" y="4062"/>
                  <a:pt x="20955" y="4062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8" name="Figura a mano libera 257"/>
          <p:cNvSpPr/>
          <p:nvPr userDrawn="1"/>
        </p:nvSpPr>
        <p:spPr>
          <a:xfrm>
            <a:off x="4694238" y="3541713"/>
            <a:ext cx="33337" cy="33337"/>
          </a:xfrm>
          <a:custGeom>
            <a:avLst/>
            <a:gdLst>
              <a:gd name="connsiteX0" fmla="*/ 847 w 33232"/>
              <a:gd name="connsiteY0" fmla="*/ 7620 h 34290"/>
              <a:gd name="connsiteX1" fmla="*/ 6562 w 33232"/>
              <a:gd name="connsiteY1" fmla="*/ 30480 h 34290"/>
              <a:gd name="connsiteX2" fmla="*/ 12277 w 33232"/>
              <a:gd name="connsiteY2" fmla="*/ 34290 h 34290"/>
              <a:gd name="connsiteX3" fmla="*/ 29422 w 33232"/>
              <a:gd name="connsiteY3" fmla="*/ 28575 h 34290"/>
              <a:gd name="connsiteX4" fmla="*/ 33232 w 33232"/>
              <a:gd name="connsiteY4" fmla="*/ 17145 h 34290"/>
              <a:gd name="connsiteX5" fmla="*/ 31327 w 33232"/>
              <a:gd name="connsiteY5" fmla="*/ 9525 h 34290"/>
              <a:gd name="connsiteX6" fmla="*/ 19897 w 33232"/>
              <a:gd name="connsiteY6" fmla="*/ 0 h 34290"/>
              <a:gd name="connsiteX7" fmla="*/ 847 w 33232"/>
              <a:gd name="connsiteY7" fmla="*/ 7620 h 34290"/>
              <a:gd name="connsiteX8" fmla="*/ 847 w 33232"/>
              <a:gd name="connsiteY8" fmla="*/ 762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32" h="34290">
                <a:moveTo>
                  <a:pt x="847" y="7620"/>
                </a:moveTo>
                <a:cubicBezTo>
                  <a:pt x="1800" y="11430"/>
                  <a:pt x="0" y="23918"/>
                  <a:pt x="6562" y="30480"/>
                </a:cubicBezTo>
                <a:cubicBezTo>
                  <a:pt x="8181" y="32099"/>
                  <a:pt x="10372" y="33020"/>
                  <a:pt x="12277" y="34290"/>
                </a:cubicBezTo>
                <a:cubicBezTo>
                  <a:pt x="16157" y="33643"/>
                  <a:pt x="26307" y="33559"/>
                  <a:pt x="29422" y="28575"/>
                </a:cubicBezTo>
                <a:cubicBezTo>
                  <a:pt x="31551" y="25169"/>
                  <a:pt x="33232" y="17145"/>
                  <a:pt x="33232" y="17145"/>
                </a:cubicBezTo>
                <a:cubicBezTo>
                  <a:pt x="32597" y="14605"/>
                  <a:pt x="32626" y="11798"/>
                  <a:pt x="31327" y="9525"/>
                </a:cubicBezTo>
                <a:cubicBezTo>
                  <a:pt x="29070" y="5576"/>
                  <a:pt x="23539" y="2428"/>
                  <a:pt x="19897" y="0"/>
                </a:cubicBezTo>
                <a:cubicBezTo>
                  <a:pt x="16039" y="1102"/>
                  <a:pt x="4624" y="2898"/>
                  <a:pt x="847" y="7620"/>
                </a:cubicBezTo>
                <a:lnTo>
                  <a:pt x="847" y="7620"/>
                </a:ln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9" name="Figura a mano libera 258"/>
          <p:cNvSpPr/>
          <p:nvPr userDrawn="1"/>
        </p:nvSpPr>
        <p:spPr>
          <a:xfrm>
            <a:off x="4716463" y="3590925"/>
            <a:ext cx="28575" cy="38100"/>
          </a:xfrm>
          <a:custGeom>
            <a:avLst/>
            <a:gdLst>
              <a:gd name="connsiteX0" fmla="*/ 4226 w 29314"/>
              <a:gd name="connsiteY0" fmla="*/ 7430 h 37910"/>
              <a:gd name="connsiteX1" fmla="*/ 4226 w 29314"/>
              <a:gd name="connsiteY1" fmla="*/ 32195 h 37910"/>
              <a:gd name="connsiteX2" fmla="*/ 15656 w 29314"/>
              <a:gd name="connsiteY2" fmla="*/ 37910 h 37910"/>
              <a:gd name="connsiteX3" fmla="*/ 23276 w 29314"/>
              <a:gd name="connsiteY3" fmla="*/ 36005 h 37910"/>
              <a:gd name="connsiteX4" fmla="*/ 25181 w 29314"/>
              <a:gd name="connsiteY4" fmla="*/ 28385 h 37910"/>
              <a:gd name="connsiteX5" fmla="*/ 27086 w 29314"/>
              <a:gd name="connsiteY5" fmla="*/ 22670 h 37910"/>
              <a:gd name="connsiteX6" fmla="*/ 19466 w 29314"/>
              <a:gd name="connsiteY6" fmla="*/ 13145 h 37910"/>
              <a:gd name="connsiteX7" fmla="*/ 11846 w 29314"/>
              <a:gd name="connsiteY7" fmla="*/ 3620 h 37910"/>
              <a:gd name="connsiteX8" fmla="*/ 4226 w 29314"/>
              <a:gd name="connsiteY8" fmla="*/ 7430 h 3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14" h="37910">
                <a:moveTo>
                  <a:pt x="4226" y="7430"/>
                </a:moveTo>
                <a:cubicBezTo>
                  <a:pt x="2956" y="12192"/>
                  <a:pt x="0" y="20574"/>
                  <a:pt x="4226" y="32195"/>
                </a:cubicBezTo>
                <a:cubicBezTo>
                  <a:pt x="5245" y="34997"/>
                  <a:pt x="13353" y="37142"/>
                  <a:pt x="15656" y="37910"/>
                </a:cubicBezTo>
                <a:cubicBezTo>
                  <a:pt x="18196" y="37275"/>
                  <a:pt x="21425" y="37856"/>
                  <a:pt x="23276" y="36005"/>
                </a:cubicBezTo>
                <a:cubicBezTo>
                  <a:pt x="25127" y="34154"/>
                  <a:pt x="24462" y="30902"/>
                  <a:pt x="25181" y="28385"/>
                </a:cubicBezTo>
                <a:cubicBezTo>
                  <a:pt x="25733" y="26454"/>
                  <a:pt x="26451" y="24575"/>
                  <a:pt x="27086" y="22670"/>
                </a:cubicBezTo>
                <a:cubicBezTo>
                  <a:pt x="22298" y="8305"/>
                  <a:pt x="29314" y="25455"/>
                  <a:pt x="19466" y="13145"/>
                </a:cubicBezTo>
                <a:cubicBezTo>
                  <a:pt x="8950" y="0"/>
                  <a:pt x="28224" y="14539"/>
                  <a:pt x="11846" y="3620"/>
                </a:cubicBezTo>
                <a:cubicBezTo>
                  <a:pt x="2994" y="5833"/>
                  <a:pt x="5496" y="2668"/>
                  <a:pt x="4226" y="7430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0" name="Figura a mano libera 259"/>
          <p:cNvSpPr/>
          <p:nvPr userDrawn="1"/>
        </p:nvSpPr>
        <p:spPr>
          <a:xfrm>
            <a:off x="4411663" y="3576638"/>
            <a:ext cx="44450" cy="39687"/>
          </a:xfrm>
          <a:custGeom>
            <a:avLst/>
            <a:gdLst>
              <a:gd name="connsiteX0" fmla="*/ 14908 w 44490"/>
              <a:gd name="connsiteY0" fmla="*/ 5219 h 40133"/>
              <a:gd name="connsiteX1" fmla="*/ 3478 w 44490"/>
              <a:gd name="connsiteY1" fmla="*/ 7124 h 40133"/>
              <a:gd name="connsiteX2" fmla="*/ 3478 w 44490"/>
              <a:gd name="connsiteY2" fmla="*/ 24269 h 40133"/>
              <a:gd name="connsiteX3" fmla="*/ 14908 w 44490"/>
              <a:gd name="connsiteY3" fmla="*/ 31889 h 40133"/>
              <a:gd name="connsiteX4" fmla="*/ 20623 w 44490"/>
              <a:gd name="connsiteY4" fmla="*/ 35699 h 40133"/>
              <a:gd name="connsiteX5" fmla="*/ 41578 w 44490"/>
              <a:gd name="connsiteY5" fmla="*/ 24269 h 40133"/>
              <a:gd name="connsiteX6" fmla="*/ 43483 w 44490"/>
              <a:gd name="connsiteY6" fmla="*/ 18554 h 40133"/>
              <a:gd name="connsiteX7" fmla="*/ 41578 w 44490"/>
              <a:gd name="connsiteY7" fmla="*/ 9029 h 40133"/>
              <a:gd name="connsiteX8" fmla="*/ 35863 w 44490"/>
              <a:gd name="connsiteY8" fmla="*/ 7124 h 40133"/>
              <a:gd name="connsiteX9" fmla="*/ 28243 w 44490"/>
              <a:gd name="connsiteY9" fmla="*/ 5219 h 40133"/>
              <a:gd name="connsiteX10" fmla="*/ 14908 w 44490"/>
              <a:gd name="connsiteY10" fmla="*/ 5219 h 4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90" h="40133">
                <a:moveTo>
                  <a:pt x="14908" y="5219"/>
                </a:moveTo>
                <a:cubicBezTo>
                  <a:pt x="10781" y="5536"/>
                  <a:pt x="6621" y="4879"/>
                  <a:pt x="3478" y="7124"/>
                </a:cubicBezTo>
                <a:cubicBezTo>
                  <a:pt x="0" y="9608"/>
                  <a:pt x="2034" y="22412"/>
                  <a:pt x="3478" y="24269"/>
                </a:cubicBezTo>
                <a:cubicBezTo>
                  <a:pt x="6289" y="27883"/>
                  <a:pt x="11098" y="29349"/>
                  <a:pt x="14908" y="31889"/>
                </a:cubicBezTo>
                <a:lnTo>
                  <a:pt x="20623" y="35699"/>
                </a:lnTo>
                <a:cubicBezTo>
                  <a:pt x="44490" y="33312"/>
                  <a:pt x="37612" y="40133"/>
                  <a:pt x="41578" y="24269"/>
                </a:cubicBezTo>
                <a:cubicBezTo>
                  <a:pt x="42065" y="22321"/>
                  <a:pt x="42848" y="20459"/>
                  <a:pt x="43483" y="18554"/>
                </a:cubicBezTo>
                <a:cubicBezTo>
                  <a:pt x="42848" y="15379"/>
                  <a:pt x="43374" y="11723"/>
                  <a:pt x="41578" y="9029"/>
                </a:cubicBezTo>
                <a:cubicBezTo>
                  <a:pt x="40464" y="7358"/>
                  <a:pt x="37794" y="7676"/>
                  <a:pt x="35863" y="7124"/>
                </a:cubicBezTo>
                <a:cubicBezTo>
                  <a:pt x="33346" y="6405"/>
                  <a:pt x="30783" y="5854"/>
                  <a:pt x="28243" y="5219"/>
                </a:cubicBezTo>
                <a:cubicBezTo>
                  <a:pt x="20415" y="0"/>
                  <a:pt x="19035" y="4902"/>
                  <a:pt x="14908" y="5219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1" name="Figura a mano libera 260"/>
          <p:cNvSpPr/>
          <p:nvPr userDrawn="1"/>
        </p:nvSpPr>
        <p:spPr>
          <a:xfrm>
            <a:off x="3914775" y="3159125"/>
            <a:ext cx="41275" cy="33338"/>
          </a:xfrm>
          <a:custGeom>
            <a:avLst/>
            <a:gdLst>
              <a:gd name="connsiteX0" fmla="*/ 12573 w 40379"/>
              <a:gd name="connsiteY0" fmla="*/ 12867 h 32891"/>
              <a:gd name="connsiteX1" fmla="*/ 3048 w 40379"/>
              <a:gd name="connsiteY1" fmla="*/ 14772 h 32891"/>
              <a:gd name="connsiteX2" fmla="*/ 3048 w 40379"/>
              <a:gd name="connsiteY2" fmla="*/ 26202 h 32891"/>
              <a:gd name="connsiteX3" fmla="*/ 8763 w 40379"/>
              <a:gd name="connsiteY3" fmla="*/ 28107 h 32891"/>
              <a:gd name="connsiteX4" fmla="*/ 22098 w 40379"/>
              <a:gd name="connsiteY4" fmla="*/ 31917 h 32891"/>
              <a:gd name="connsiteX5" fmla="*/ 24003 w 40379"/>
              <a:gd name="connsiteY5" fmla="*/ 3342 h 32891"/>
              <a:gd name="connsiteX6" fmla="*/ 12573 w 40379"/>
              <a:gd name="connsiteY6" fmla="*/ 7152 h 32891"/>
              <a:gd name="connsiteX7" fmla="*/ 12573 w 40379"/>
              <a:gd name="connsiteY7" fmla="*/ 12867 h 3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79" h="32891">
                <a:moveTo>
                  <a:pt x="12573" y="12867"/>
                </a:moveTo>
                <a:cubicBezTo>
                  <a:pt x="10986" y="14137"/>
                  <a:pt x="5742" y="12976"/>
                  <a:pt x="3048" y="14772"/>
                </a:cubicBezTo>
                <a:cubicBezTo>
                  <a:pt x="0" y="16804"/>
                  <a:pt x="1016" y="24170"/>
                  <a:pt x="3048" y="26202"/>
                </a:cubicBezTo>
                <a:cubicBezTo>
                  <a:pt x="4468" y="27622"/>
                  <a:pt x="6832" y="27555"/>
                  <a:pt x="8763" y="28107"/>
                </a:cubicBezTo>
                <a:cubicBezTo>
                  <a:pt x="25507" y="32891"/>
                  <a:pt x="8395" y="27349"/>
                  <a:pt x="22098" y="31917"/>
                </a:cubicBezTo>
                <a:cubicBezTo>
                  <a:pt x="33586" y="28088"/>
                  <a:pt x="40379" y="27906"/>
                  <a:pt x="24003" y="3342"/>
                </a:cubicBezTo>
                <a:cubicBezTo>
                  <a:pt x="21775" y="0"/>
                  <a:pt x="12573" y="7152"/>
                  <a:pt x="12573" y="7152"/>
                </a:cubicBezTo>
                <a:cubicBezTo>
                  <a:pt x="10066" y="14674"/>
                  <a:pt x="14160" y="11597"/>
                  <a:pt x="12573" y="12867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2" name="Ovale 261"/>
          <p:cNvSpPr/>
          <p:nvPr userDrawn="1"/>
        </p:nvSpPr>
        <p:spPr>
          <a:xfrm>
            <a:off x="3871913" y="3282950"/>
            <a:ext cx="46037" cy="46038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3" name="Ovale 262"/>
          <p:cNvSpPr/>
          <p:nvPr userDrawn="1"/>
        </p:nvSpPr>
        <p:spPr>
          <a:xfrm>
            <a:off x="4143375" y="3343275"/>
            <a:ext cx="46038" cy="46038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4" name="Ovale 263"/>
          <p:cNvSpPr/>
          <p:nvPr userDrawn="1"/>
        </p:nvSpPr>
        <p:spPr>
          <a:xfrm>
            <a:off x="4195763" y="3325813"/>
            <a:ext cx="46037" cy="46037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5" name="Ovale 264"/>
          <p:cNvSpPr/>
          <p:nvPr userDrawn="1"/>
        </p:nvSpPr>
        <p:spPr>
          <a:xfrm>
            <a:off x="4278313" y="3432175"/>
            <a:ext cx="46037" cy="46038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6" name="Ovale 265"/>
          <p:cNvSpPr/>
          <p:nvPr userDrawn="1"/>
        </p:nvSpPr>
        <p:spPr>
          <a:xfrm>
            <a:off x="4406900" y="3482975"/>
            <a:ext cx="46038" cy="46038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7" name="Figura a mano libera 266"/>
          <p:cNvSpPr/>
          <p:nvPr userDrawn="1"/>
        </p:nvSpPr>
        <p:spPr>
          <a:xfrm>
            <a:off x="3948113" y="3214688"/>
            <a:ext cx="39687" cy="33337"/>
          </a:xfrm>
          <a:custGeom>
            <a:avLst/>
            <a:gdLst>
              <a:gd name="connsiteX0" fmla="*/ 12573 w 40379"/>
              <a:gd name="connsiteY0" fmla="*/ 12867 h 32891"/>
              <a:gd name="connsiteX1" fmla="*/ 3048 w 40379"/>
              <a:gd name="connsiteY1" fmla="*/ 14772 h 32891"/>
              <a:gd name="connsiteX2" fmla="*/ 3048 w 40379"/>
              <a:gd name="connsiteY2" fmla="*/ 26202 h 32891"/>
              <a:gd name="connsiteX3" fmla="*/ 8763 w 40379"/>
              <a:gd name="connsiteY3" fmla="*/ 28107 h 32891"/>
              <a:gd name="connsiteX4" fmla="*/ 22098 w 40379"/>
              <a:gd name="connsiteY4" fmla="*/ 31917 h 32891"/>
              <a:gd name="connsiteX5" fmla="*/ 24003 w 40379"/>
              <a:gd name="connsiteY5" fmla="*/ 3342 h 32891"/>
              <a:gd name="connsiteX6" fmla="*/ 12573 w 40379"/>
              <a:gd name="connsiteY6" fmla="*/ 7152 h 32891"/>
              <a:gd name="connsiteX7" fmla="*/ 12573 w 40379"/>
              <a:gd name="connsiteY7" fmla="*/ 12867 h 3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79" h="32891">
                <a:moveTo>
                  <a:pt x="12573" y="12867"/>
                </a:moveTo>
                <a:cubicBezTo>
                  <a:pt x="10986" y="14137"/>
                  <a:pt x="5742" y="12976"/>
                  <a:pt x="3048" y="14772"/>
                </a:cubicBezTo>
                <a:cubicBezTo>
                  <a:pt x="0" y="16804"/>
                  <a:pt x="1016" y="24170"/>
                  <a:pt x="3048" y="26202"/>
                </a:cubicBezTo>
                <a:cubicBezTo>
                  <a:pt x="4468" y="27622"/>
                  <a:pt x="6832" y="27555"/>
                  <a:pt x="8763" y="28107"/>
                </a:cubicBezTo>
                <a:cubicBezTo>
                  <a:pt x="25507" y="32891"/>
                  <a:pt x="8395" y="27349"/>
                  <a:pt x="22098" y="31917"/>
                </a:cubicBezTo>
                <a:cubicBezTo>
                  <a:pt x="33586" y="28088"/>
                  <a:pt x="40379" y="27906"/>
                  <a:pt x="24003" y="3342"/>
                </a:cubicBezTo>
                <a:cubicBezTo>
                  <a:pt x="21775" y="0"/>
                  <a:pt x="12573" y="7152"/>
                  <a:pt x="12573" y="7152"/>
                </a:cubicBezTo>
                <a:cubicBezTo>
                  <a:pt x="10066" y="14674"/>
                  <a:pt x="14160" y="11597"/>
                  <a:pt x="12573" y="12867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8" name="Figura a mano libera 267"/>
          <p:cNvSpPr/>
          <p:nvPr userDrawn="1"/>
        </p:nvSpPr>
        <p:spPr>
          <a:xfrm>
            <a:off x="1906588" y="2698750"/>
            <a:ext cx="1533525" cy="1460500"/>
          </a:xfrm>
          <a:custGeom>
            <a:avLst/>
            <a:gdLst>
              <a:gd name="connsiteX0" fmla="*/ 3285490 w 3375660"/>
              <a:gd name="connsiteY0" fmla="*/ 20320 h 3427730"/>
              <a:gd name="connsiteX1" fmla="*/ 3361690 w 3375660"/>
              <a:gd name="connsiteY1" fmla="*/ 172720 h 3427730"/>
              <a:gd name="connsiteX2" fmla="*/ 3201670 w 3375660"/>
              <a:gd name="connsiteY2" fmla="*/ 203200 h 3427730"/>
              <a:gd name="connsiteX3" fmla="*/ 3224530 w 3375660"/>
              <a:gd name="connsiteY3" fmla="*/ 287020 h 3427730"/>
              <a:gd name="connsiteX4" fmla="*/ 3155950 w 3375660"/>
              <a:gd name="connsiteY4" fmla="*/ 439420 h 3427730"/>
              <a:gd name="connsiteX5" fmla="*/ 3163570 w 3375660"/>
              <a:gd name="connsiteY5" fmla="*/ 629920 h 3427730"/>
              <a:gd name="connsiteX6" fmla="*/ 3018790 w 3375660"/>
              <a:gd name="connsiteY6" fmla="*/ 789940 h 3427730"/>
              <a:gd name="connsiteX7" fmla="*/ 3308350 w 3375660"/>
              <a:gd name="connsiteY7" fmla="*/ 1003300 h 3427730"/>
              <a:gd name="connsiteX8" fmla="*/ 2698750 w 3375660"/>
              <a:gd name="connsiteY8" fmla="*/ 1018540 h 3427730"/>
              <a:gd name="connsiteX9" fmla="*/ 2744470 w 3375660"/>
              <a:gd name="connsiteY9" fmla="*/ 1094740 h 3427730"/>
              <a:gd name="connsiteX10" fmla="*/ 2790190 w 3375660"/>
              <a:gd name="connsiteY10" fmla="*/ 1422400 h 3427730"/>
              <a:gd name="connsiteX11" fmla="*/ 2630170 w 3375660"/>
              <a:gd name="connsiteY11" fmla="*/ 1612900 h 3427730"/>
              <a:gd name="connsiteX12" fmla="*/ 2561590 w 3375660"/>
              <a:gd name="connsiteY12" fmla="*/ 1704340 h 3427730"/>
              <a:gd name="connsiteX13" fmla="*/ 2797810 w 3375660"/>
              <a:gd name="connsiteY13" fmla="*/ 2222500 h 3427730"/>
              <a:gd name="connsiteX14" fmla="*/ 3224530 w 3375660"/>
              <a:gd name="connsiteY14" fmla="*/ 2321560 h 3427730"/>
              <a:gd name="connsiteX15" fmla="*/ 3247390 w 3375660"/>
              <a:gd name="connsiteY15" fmla="*/ 2359660 h 3427730"/>
              <a:gd name="connsiteX16" fmla="*/ 3056890 w 3375660"/>
              <a:gd name="connsiteY16" fmla="*/ 2702560 h 3427730"/>
              <a:gd name="connsiteX17" fmla="*/ 2073910 w 3375660"/>
              <a:gd name="connsiteY17" fmla="*/ 2908300 h 3427730"/>
              <a:gd name="connsiteX18" fmla="*/ 1967230 w 3375660"/>
              <a:gd name="connsiteY18" fmla="*/ 2832100 h 3427730"/>
              <a:gd name="connsiteX19" fmla="*/ 1715770 w 3375660"/>
              <a:gd name="connsiteY19" fmla="*/ 2839720 h 3427730"/>
              <a:gd name="connsiteX20" fmla="*/ 885190 w 3375660"/>
              <a:gd name="connsiteY20" fmla="*/ 2946400 h 3427730"/>
              <a:gd name="connsiteX21" fmla="*/ 504190 w 3375660"/>
              <a:gd name="connsiteY21" fmla="*/ 3175000 h 3427730"/>
              <a:gd name="connsiteX22" fmla="*/ 229870 w 3375660"/>
              <a:gd name="connsiteY22" fmla="*/ 3380740 h 3427730"/>
              <a:gd name="connsiteX23" fmla="*/ 69850 w 3375660"/>
              <a:gd name="connsiteY23" fmla="*/ 3403600 h 3427730"/>
              <a:gd name="connsiteX24" fmla="*/ 1270 w 3375660"/>
              <a:gd name="connsiteY24" fmla="*/ 3235960 h 3427730"/>
              <a:gd name="connsiteX25" fmla="*/ 62230 w 3375660"/>
              <a:gd name="connsiteY25" fmla="*/ 2900680 h 3427730"/>
              <a:gd name="connsiteX26" fmla="*/ 115570 w 3375660"/>
              <a:gd name="connsiteY26" fmla="*/ 2854960 h 3427730"/>
              <a:gd name="connsiteX27" fmla="*/ 466090 w 3375660"/>
              <a:gd name="connsiteY27" fmla="*/ 2809240 h 3427730"/>
              <a:gd name="connsiteX28" fmla="*/ 687070 w 3375660"/>
              <a:gd name="connsiteY28" fmla="*/ 2687320 h 3427730"/>
              <a:gd name="connsiteX29" fmla="*/ 1479550 w 3375660"/>
              <a:gd name="connsiteY29" fmla="*/ 2580640 h 3427730"/>
              <a:gd name="connsiteX30" fmla="*/ 2119630 w 3375660"/>
              <a:gd name="connsiteY30" fmla="*/ 2451100 h 3427730"/>
              <a:gd name="connsiteX31" fmla="*/ 2401570 w 3375660"/>
              <a:gd name="connsiteY31" fmla="*/ 2184400 h 3427730"/>
              <a:gd name="connsiteX32" fmla="*/ 2332990 w 3375660"/>
              <a:gd name="connsiteY32" fmla="*/ 1666240 h 3427730"/>
              <a:gd name="connsiteX33" fmla="*/ 1944370 w 3375660"/>
              <a:gd name="connsiteY33" fmla="*/ 1330960 h 3427730"/>
              <a:gd name="connsiteX34" fmla="*/ 1883410 w 3375660"/>
              <a:gd name="connsiteY34" fmla="*/ 1224280 h 3427730"/>
              <a:gd name="connsiteX35" fmla="*/ 1875790 w 3375660"/>
              <a:gd name="connsiteY35" fmla="*/ 843280 h 3427730"/>
              <a:gd name="connsiteX36" fmla="*/ 2066290 w 3375660"/>
              <a:gd name="connsiteY36" fmla="*/ 797560 h 3427730"/>
              <a:gd name="connsiteX37" fmla="*/ 2256790 w 3375660"/>
              <a:gd name="connsiteY37" fmla="*/ 728980 h 3427730"/>
              <a:gd name="connsiteX38" fmla="*/ 2371090 w 3375660"/>
              <a:gd name="connsiteY38" fmla="*/ 363220 h 3427730"/>
              <a:gd name="connsiteX39" fmla="*/ 2393950 w 3375660"/>
              <a:gd name="connsiteY39" fmla="*/ 325120 h 3427730"/>
              <a:gd name="connsiteX40" fmla="*/ 2767330 w 3375660"/>
              <a:gd name="connsiteY40" fmla="*/ 637540 h 3427730"/>
              <a:gd name="connsiteX41" fmla="*/ 2866390 w 3375660"/>
              <a:gd name="connsiteY41" fmla="*/ 485140 h 3427730"/>
              <a:gd name="connsiteX42" fmla="*/ 2889250 w 3375660"/>
              <a:gd name="connsiteY42" fmla="*/ 401320 h 3427730"/>
              <a:gd name="connsiteX43" fmla="*/ 3049270 w 3375660"/>
              <a:gd name="connsiteY43" fmla="*/ 256540 h 3427730"/>
              <a:gd name="connsiteX44" fmla="*/ 3056890 w 3375660"/>
              <a:gd name="connsiteY44" fmla="*/ 127000 h 3427730"/>
              <a:gd name="connsiteX45" fmla="*/ 3201670 w 3375660"/>
              <a:gd name="connsiteY45" fmla="*/ 50800 h 3427730"/>
              <a:gd name="connsiteX46" fmla="*/ 3285490 w 3375660"/>
              <a:gd name="connsiteY46" fmla="*/ 20320 h 342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375660" h="3427730">
                <a:moveTo>
                  <a:pt x="3285490" y="20320"/>
                </a:moveTo>
                <a:cubicBezTo>
                  <a:pt x="3312160" y="40640"/>
                  <a:pt x="3375660" y="142240"/>
                  <a:pt x="3361690" y="172720"/>
                </a:cubicBezTo>
                <a:cubicBezTo>
                  <a:pt x="3347720" y="203200"/>
                  <a:pt x="3224530" y="184150"/>
                  <a:pt x="3201670" y="203200"/>
                </a:cubicBezTo>
                <a:cubicBezTo>
                  <a:pt x="3178810" y="222250"/>
                  <a:pt x="3232150" y="247650"/>
                  <a:pt x="3224530" y="287020"/>
                </a:cubicBezTo>
                <a:cubicBezTo>
                  <a:pt x="3216910" y="326390"/>
                  <a:pt x="3166110" y="382270"/>
                  <a:pt x="3155950" y="439420"/>
                </a:cubicBezTo>
                <a:cubicBezTo>
                  <a:pt x="3145790" y="496570"/>
                  <a:pt x="3186430" y="571500"/>
                  <a:pt x="3163570" y="629920"/>
                </a:cubicBezTo>
                <a:cubicBezTo>
                  <a:pt x="3140710" y="688340"/>
                  <a:pt x="2994660" y="727710"/>
                  <a:pt x="3018790" y="789940"/>
                </a:cubicBezTo>
                <a:cubicBezTo>
                  <a:pt x="3042920" y="852170"/>
                  <a:pt x="3361690" y="965200"/>
                  <a:pt x="3308350" y="1003300"/>
                </a:cubicBezTo>
                <a:cubicBezTo>
                  <a:pt x="3255010" y="1041400"/>
                  <a:pt x="2792730" y="1003300"/>
                  <a:pt x="2698750" y="1018540"/>
                </a:cubicBezTo>
                <a:cubicBezTo>
                  <a:pt x="2604770" y="1033780"/>
                  <a:pt x="2729230" y="1027430"/>
                  <a:pt x="2744470" y="1094740"/>
                </a:cubicBezTo>
                <a:cubicBezTo>
                  <a:pt x="2759710" y="1162050"/>
                  <a:pt x="2809240" y="1336040"/>
                  <a:pt x="2790190" y="1422400"/>
                </a:cubicBezTo>
                <a:cubicBezTo>
                  <a:pt x="2771140" y="1508760"/>
                  <a:pt x="2668270" y="1565910"/>
                  <a:pt x="2630170" y="1612900"/>
                </a:cubicBezTo>
                <a:cubicBezTo>
                  <a:pt x="2592070" y="1659890"/>
                  <a:pt x="2533650" y="1602740"/>
                  <a:pt x="2561590" y="1704340"/>
                </a:cubicBezTo>
                <a:cubicBezTo>
                  <a:pt x="2589530" y="1805940"/>
                  <a:pt x="2687320" y="2119630"/>
                  <a:pt x="2797810" y="2222500"/>
                </a:cubicBezTo>
                <a:cubicBezTo>
                  <a:pt x="2908300" y="2325370"/>
                  <a:pt x="3149600" y="2298700"/>
                  <a:pt x="3224530" y="2321560"/>
                </a:cubicBezTo>
                <a:cubicBezTo>
                  <a:pt x="3299460" y="2344420"/>
                  <a:pt x="3275330" y="2296160"/>
                  <a:pt x="3247390" y="2359660"/>
                </a:cubicBezTo>
                <a:cubicBezTo>
                  <a:pt x="3219450" y="2423160"/>
                  <a:pt x="3252470" y="2611120"/>
                  <a:pt x="3056890" y="2702560"/>
                </a:cubicBezTo>
                <a:cubicBezTo>
                  <a:pt x="2861310" y="2794000"/>
                  <a:pt x="2255520" y="2886710"/>
                  <a:pt x="2073910" y="2908300"/>
                </a:cubicBezTo>
                <a:cubicBezTo>
                  <a:pt x="1892300" y="2929890"/>
                  <a:pt x="2026920" y="2843530"/>
                  <a:pt x="1967230" y="2832100"/>
                </a:cubicBezTo>
                <a:cubicBezTo>
                  <a:pt x="1907540" y="2820670"/>
                  <a:pt x="1896110" y="2820670"/>
                  <a:pt x="1715770" y="2839720"/>
                </a:cubicBezTo>
                <a:cubicBezTo>
                  <a:pt x="1535430" y="2858770"/>
                  <a:pt x="1087120" y="2890520"/>
                  <a:pt x="885190" y="2946400"/>
                </a:cubicBezTo>
                <a:cubicBezTo>
                  <a:pt x="683260" y="3002280"/>
                  <a:pt x="613410" y="3102610"/>
                  <a:pt x="504190" y="3175000"/>
                </a:cubicBezTo>
                <a:cubicBezTo>
                  <a:pt x="394970" y="3247390"/>
                  <a:pt x="302260" y="3342640"/>
                  <a:pt x="229870" y="3380740"/>
                </a:cubicBezTo>
                <a:cubicBezTo>
                  <a:pt x="157480" y="3418840"/>
                  <a:pt x="107950" y="3427730"/>
                  <a:pt x="69850" y="3403600"/>
                </a:cubicBezTo>
                <a:cubicBezTo>
                  <a:pt x="31750" y="3379470"/>
                  <a:pt x="2540" y="3319780"/>
                  <a:pt x="1270" y="3235960"/>
                </a:cubicBezTo>
                <a:cubicBezTo>
                  <a:pt x="0" y="3152140"/>
                  <a:pt x="43180" y="2964180"/>
                  <a:pt x="62230" y="2900680"/>
                </a:cubicBezTo>
                <a:cubicBezTo>
                  <a:pt x="81280" y="2837180"/>
                  <a:pt x="48260" y="2870200"/>
                  <a:pt x="115570" y="2854960"/>
                </a:cubicBezTo>
                <a:cubicBezTo>
                  <a:pt x="182880" y="2839720"/>
                  <a:pt x="370840" y="2837180"/>
                  <a:pt x="466090" y="2809240"/>
                </a:cubicBezTo>
                <a:cubicBezTo>
                  <a:pt x="561340" y="2781300"/>
                  <a:pt x="518160" y="2725420"/>
                  <a:pt x="687070" y="2687320"/>
                </a:cubicBezTo>
                <a:cubicBezTo>
                  <a:pt x="855980" y="2649220"/>
                  <a:pt x="1240790" y="2620010"/>
                  <a:pt x="1479550" y="2580640"/>
                </a:cubicBezTo>
                <a:cubicBezTo>
                  <a:pt x="1718310" y="2541270"/>
                  <a:pt x="1965960" y="2517140"/>
                  <a:pt x="2119630" y="2451100"/>
                </a:cubicBezTo>
                <a:cubicBezTo>
                  <a:pt x="2273300" y="2385060"/>
                  <a:pt x="2366010" y="2315210"/>
                  <a:pt x="2401570" y="2184400"/>
                </a:cubicBezTo>
                <a:cubicBezTo>
                  <a:pt x="2437130" y="2053590"/>
                  <a:pt x="2409190" y="1808480"/>
                  <a:pt x="2332990" y="1666240"/>
                </a:cubicBezTo>
                <a:cubicBezTo>
                  <a:pt x="2256790" y="1524000"/>
                  <a:pt x="2019300" y="1404620"/>
                  <a:pt x="1944370" y="1330960"/>
                </a:cubicBezTo>
                <a:cubicBezTo>
                  <a:pt x="1869440" y="1257300"/>
                  <a:pt x="1894840" y="1305560"/>
                  <a:pt x="1883410" y="1224280"/>
                </a:cubicBezTo>
                <a:cubicBezTo>
                  <a:pt x="1871980" y="1143000"/>
                  <a:pt x="1845310" y="914400"/>
                  <a:pt x="1875790" y="843280"/>
                </a:cubicBezTo>
                <a:cubicBezTo>
                  <a:pt x="1906270" y="772160"/>
                  <a:pt x="2002790" y="816610"/>
                  <a:pt x="2066290" y="797560"/>
                </a:cubicBezTo>
                <a:cubicBezTo>
                  <a:pt x="2129790" y="778510"/>
                  <a:pt x="2205990" y="801370"/>
                  <a:pt x="2256790" y="728980"/>
                </a:cubicBezTo>
                <a:cubicBezTo>
                  <a:pt x="2307590" y="656590"/>
                  <a:pt x="2348230" y="430530"/>
                  <a:pt x="2371090" y="363220"/>
                </a:cubicBezTo>
                <a:cubicBezTo>
                  <a:pt x="2393950" y="295910"/>
                  <a:pt x="2327910" y="279400"/>
                  <a:pt x="2393950" y="325120"/>
                </a:cubicBezTo>
                <a:cubicBezTo>
                  <a:pt x="2459990" y="370840"/>
                  <a:pt x="2688590" y="610870"/>
                  <a:pt x="2767330" y="637540"/>
                </a:cubicBezTo>
                <a:cubicBezTo>
                  <a:pt x="2846070" y="664210"/>
                  <a:pt x="2846070" y="524510"/>
                  <a:pt x="2866390" y="485140"/>
                </a:cubicBezTo>
                <a:cubicBezTo>
                  <a:pt x="2886710" y="445770"/>
                  <a:pt x="2858770" y="439420"/>
                  <a:pt x="2889250" y="401320"/>
                </a:cubicBezTo>
                <a:cubicBezTo>
                  <a:pt x="2919730" y="363220"/>
                  <a:pt x="3021330" y="302260"/>
                  <a:pt x="3049270" y="256540"/>
                </a:cubicBezTo>
                <a:cubicBezTo>
                  <a:pt x="3077210" y="210820"/>
                  <a:pt x="3031490" y="161290"/>
                  <a:pt x="3056890" y="127000"/>
                </a:cubicBezTo>
                <a:cubicBezTo>
                  <a:pt x="3082290" y="92710"/>
                  <a:pt x="3163570" y="63500"/>
                  <a:pt x="3201670" y="50800"/>
                </a:cubicBezTo>
                <a:cubicBezTo>
                  <a:pt x="3239770" y="38100"/>
                  <a:pt x="3258820" y="0"/>
                  <a:pt x="3285490" y="20320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9" name="CasellaDiTesto 973"/>
          <p:cNvSpPr txBox="1">
            <a:spLocks noChangeArrowheads="1"/>
          </p:cNvSpPr>
          <p:nvPr userDrawn="1"/>
        </p:nvSpPr>
        <p:spPr bwMode="auto">
          <a:xfrm>
            <a:off x="2855913" y="3027363"/>
            <a:ext cx="292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latin typeface="Comic Sans MS" pitchFamily="66" charset="0"/>
                <a:cs typeface="Arial" pitchFamily="34" charset="0"/>
              </a:rPr>
              <a:t>?</a:t>
            </a:r>
          </a:p>
        </p:txBody>
      </p:sp>
      <p:sp>
        <p:nvSpPr>
          <p:cNvPr id="270" name="CasellaDiTesto 974"/>
          <p:cNvSpPr txBox="1">
            <a:spLocks noChangeArrowheads="1"/>
          </p:cNvSpPr>
          <p:nvPr userDrawn="1"/>
        </p:nvSpPr>
        <p:spPr bwMode="auto">
          <a:xfrm>
            <a:off x="2928938" y="3575050"/>
            <a:ext cx="292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>
                <a:latin typeface="Comic Sans MS" pitchFamily="66" charset="0"/>
                <a:cs typeface="Arial" pitchFamily="34" charset="0"/>
              </a:rPr>
              <a:t>?</a:t>
            </a:r>
          </a:p>
        </p:txBody>
      </p:sp>
      <p:sp>
        <p:nvSpPr>
          <p:cNvPr id="271" name="CasellaDiTesto 975"/>
          <p:cNvSpPr txBox="1">
            <a:spLocks noChangeArrowheads="1"/>
          </p:cNvSpPr>
          <p:nvPr userDrawn="1"/>
        </p:nvSpPr>
        <p:spPr bwMode="auto">
          <a:xfrm>
            <a:off x="1906588" y="3830638"/>
            <a:ext cx="292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>
                <a:latin typeface="Comic Sans MS" pitchFamily="66" charset="0"/>
                <a:cs typeface="Arial" pitchFamily="34" charset="0"/>
              </a:rPr>
              <a:t>?</a:t>
            </a:r>
          </a:p>
        </p:txBody>
      </p:sp>
      <p:sp>
        <p:nvSpPr>
          <p:cNvPr id="272" name="Figura a mano libera 271"/>
          <p:cNvSpPr/>
          <p:nvPr userDrawn="1"/>
        </p:nvSpPr>
        <p:spPr>
          <a:xfrm>
            <a:off x="2406650" y="3621088"/>
            <a:ext cx="107950" cy="107950"/>
          </a:xfrm>
          <a:custGeom>
            <a:avLst/>
            <a:gdLst>
              <a:gd name="connsiteX0" fmla="*/ 57790 w 108590"/>
              <a:gd name="connsiteY0" fmla="*/ 5927 h 107527"/>
              <a:gd name="connsiteX1" fmla="*/ 17150 w 108590"/>
              <a:gd name="connsiteY1" fmla="*/ 41487 h 107527"/>
              <a:gd name="connsiteX2" fmla="*/ 12070 w 108590"/>
              <a:gd name="connsiteY2" fmla="*/ 61807 h 107527"/>
              <a:gd name="connsiteX3" fmla="*/ 12070 w 108590"/>
              <a:gd name="connsiteY3" fmla="*/ 97367 h 107527"/>
              <a:gd name="connsiteX4" fmla="*/ 42550 w 108590"/>
              <a:gd name="connsiteY4" fmla="*/ 107527 h 107527"/>
              <a:gd name="connsiteX5" fmla="*/ 57790 w 108590"/>
              <a:gd name="connsiteY5" fmla="*/ 102447 h 107527"/>
              <a:gd name="connsiteX6" fmla="*/ 67950 w 108590"/>
              <a:gd name="connsiteY6" fmla="*/ 87207 h 107527"/>
              <a:gd name="connsiteX7" fmla="*/ 98430 w 108590"/>
              <a:gd name="connsiteY7" fmla="*/ 61807 h 107527"/>
              <a:gd name="connsiteX8" fmla="*/ 103510 w 108590"/>
              <a:gd name="connsiteY8" fmla="*/ 36407 h 107527"/>
              <a:gd name="connsiteX9" fmla="*/ 108590 w 108590"/>
              <a:gd name="connsiteY9" fmla="*/ 21167 h 107527"/>
              <a:gd name="connsiteX10" fmla="*/ 103510 w 108590"/>
              <a:gd name="connsiteY10" fmla="*/ 5927 h 107527"/>
              <a:gd name="connsiteX11" fmla="*/ 57790 w 108590"/>
              <a:gd name="connsiteY11" fmla="*/ 5927 h 10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590" h="107527">
                <a:moveTo>
                  <a:pt x="57790" y="5927"/>
                </a:moveTo>
                <a:cubicBezTo>
                  <a:pt x="43397" y="11854"/>
                  <a:pt x="34083" y="16087"/>
                  <a:pt x="17150" y="41487"/>
                </a:cubicBezTo>
                <a:cubicBezTo>
                  <a:pt x="15457" y="48260"/>
                  <a:pt x="13988" y="55094"/>
                  <a:pt x="12070" y="61807"/>
                </a:cubicBezTo>
                <a:cubicBezTo>
                  <a:pt x="9147" y="72036"/>
                  <a:pt x="0" y="87021"/>
                  <a:pt x="12070" y="97367"/>
                </a:cubicBezTo>
                <a:cubicBezTo>
                  <a:pt x="20201" y="104337"/>
                  <a:pt x="42550" y="107527"/>
                  <a:pt x="42550" y="107527"/>
                </a:cubicBezTo>
                <a:cubicBezTo>
                  <a:pt x="47630" y="105834"/>
                  <a:pt x="53609" y="105792"/>
                  <a:pt x="57790" y="102447"/>
                </a:cubicBezTo>
                <a:cubicBezTo>
                  <a:pt x="62558" y="98633"/>
                  <a:pt x="64041" y="91897"/>
                  <a:pt x="67950" y="87207"/>
                </a:cubicBezTo>
                <a:cubicBezTo>
                  <a:pt x="80173" y="72539"/>
                  <a:pt x="83445" y="71797"/>
                  <a:pt x="98430" y="61807"/>
                </a:cubicBezTo>
                <a:cubicBezTo>
                  <a:pt x="100123" y="53340"/>
                  <a:pt x="101416" y="44784"/>
                  <a:pt x="103510" y="36407"/>
                </a:cubicBezTo>
                <a:cubicBezTo>
                  <a:pt x="104809" y="31212"/>
                  <a:pt x="108590" y="26522"/>
                  <a:pt x="108590" y="21167"/>
                </a:cubicBezTo>
                <a:cubicBezTo>
                  <a:pt x="108590" y="15812"/>
                  <a:pt x="105203" y="11007"/>
                  <a:pt x="103510" y="5927"/>
                </a:cubicBezTo>
                <a:cubicBezTo>
                  <a:pt x="64597" y="11486"/>
                  <a:pt x="72183" y="0"/>
                  <a:pt x="57790" y="5927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225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o 227"/>
          <p:cNvGrpSpPr>
            <a:grpSpLocks/>
          </p:cNvGrpSpPr>
          <p:nvPr userDrawn="1"/>
        </p:nvGrpSpPr>
        <p:grpSpPr bwMode="auto">
          <a:xfrm>
            <a:off x="477838" y="933450"/>
            <a:ext cx="8666162" cy="5913129"/>
            <a:chOff x="488951" y="944563"/>
            <a:chExt cx="8666153" cy="5913113"/>
          </a:xfrm>
          <a:solidFill>
            <a:schemeClr val="tx1"/>
          </a:solidFill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555875" y="2309816"/>
              <a:ext cx="284131" cy="398330"/>
              <a:chOff x="3963" y="2703"/>
              <a:chExt cx="595" cy="673"/>
            </a:xfrm>
            <a:grpFill/>
          </p:grpSpPr>
          <p:grpSp>
            <p:nvGrpSpPr>
              <p:cNvPr id="188" name="Group 7"/>
              <p:cNvGrpSpPr>
                <a:grpSpLocks/>
              </p:cNvGrpSpPr>
              <p:nvPr/>
            </p:nvGrpSpPr>
            <p:grpSpPr bwMode="auto">
              <a:xfrm>
                <a:off x="3963" y="2703"/>
                <a:ext cx="595" cy="405"/>
                <a:chOff x="3963" y="2703"/>
                <a:chExt cx="595" cy="405"/>
              </a:xfrm>
              <a:grpFill/>
            </p:grpSpPr>
            <p:sp>
              <p:nvSpPr>
                <p:cNvPr id="193" name="Freeform 8"/>
                <p:cNvSpPr>
                  <a:spLocks/>
                </p:cNvSpPr>
                <p:nvPr/>
              </p:nvSpPr>
              <p:spPr bwMode="auto">
                <a:xfrm>
                  <a:off x="3963" y="2703"/>
                  <a:ext cx="266" cy="290"/>
                </a:xfrm>
                <a:custGeom>
                  <a:avLst/>
                  <a:gdLst/>
                  <a:ahLst/>
                  <a:cxnLst>
                    <a:cxn ang="0">
                      <a:pos x="162" y="9"/>
                    </a:cxn>
                    <a:cxn ang="0">
                      <a:pos x="132" y="60"/>
                    </a:cxn>
                    <a:cxn ang="0">
                      <a:pos x="120" y="99"/>
                    </a:cxn>
                    <a:cxn ang="0">
                      <a:pos x="138" y="132"/>
                    </a:cxn>
                    <a:cxn ang="0">
                      <a:pos x="144" y="150"/>
                    </a:cxn>
                    <a:cxn ang="0">
                      <a:pos x="108" y="189"/>
                    </a:cxn>
                    <a:cxn ang="0">
                      <a:pos x="75" y="180"/>
                    </a:cxn>
                    <a:cxn ang="0">
                      <a:pos x="45" y="165"/>
                    </a:cxn>
                    <a:cxn ang="0">
                      <a:pos x="0" y="183"/>
                    </a:cxn>
                    <a:cxn ang="0">
                      <a:pos x="9" y="210"/>
                    </a:cxn>
                    <a:cxn ang="0">
                      <a:pos x="36" y="219"/>
                    </a:cxn>
                    <a:cxn ang="0">
                      <a:pos x="45" y="222"/>
                    </a:cxn>
                    <a:cxn ang="0">
                      <a:pos x="84" y="240"/>
                    </a:cxn>
                    <a:cxn ang="0">
                      <a:pos x="87" y="255"/>
                    </a:cxn>
                    <a:cxn ang="0">
                      <a:pos x="111" y="258"/>
                    </a:cxn>
                    <a:cxn ang="0">
                      <a:pos x="147" y="288"/>
                    </a:cxn>
                    <a:cxn ang="0">
                      <a:pos x="201" y="282"/>
                    </a:cxn>
                    <a:cxn ang="0">
                      <a:pos x="219" y="270"/>
                    </a:cxn>
                    <a:cxn ang="0">
                      <a:pos x="246" y="261"/>
                    </a:cxn>
                    <a:cxn ang="0">
                      <a:pos x="237" y="219"/>
                    </a:cxn>
                    <a:cxn ang="0">
                      <a:pos x="246" y="198"/>
                    </a:cxn>
                    <a:cxn ang="0">
                      <a:pos x="228" y="150"/>
                    </a:cxn>
                    <a:cxn ang="0">
                      <a:pos x="219" y="120"/>
                    </a:cxn>
                    <a:cxn ang="0">
                      <a:pos x="240" y="87"/>
                    </a:cxn>
                    <a:cxn ang="0">
                      <a:pos x="210" y="81"/>
                    </a:cxn>
                    <a:cxn ang="0">
                      <a:pos x="195" y="69"/>
                    </a:cxn>
                    <a:cxn ang="0">
                      <a:pos x="189" y="48"/>
                    </a:cxn>
                    <a:cxn ang="0">
                      <a:pos x="186" y="0"/>
                    </a:cxn>
                    <a:cxn ang="0">
                      <a:pos x="162" y="9"/>
                    </a:cxn>
                  </a:cxnLst>
                  <a:rect l="0" t="0" r="r" b="b"/>
                  <a:pathLst>
                    <a:path w="267" h="291">
                      <a:moveTo>
                        <a:pt x="162" y="9"/>
                      </a:moveTo>
                      <a:cubicBezTo>
                        <a:pt x="125" y="18"/>
                        <a:pt x="150" y="32"/>
                        <a:pt x="132" y="60"/>
                      </a:cubicBezTo>
                      <a:cubicBezTo>
                        <a:pt x="130" y="77"/>
                        <a:pt x="129" y="85"/>
                        <a:pt x="120" y="99"/>
                      </a:cubicBezTo>
                      <a:cubicBezTo>
                        <a:pt x="123" y="116"/>
                        <a:pt x="131" y="117"/>
                        <a:pt x="138" y="132"/>
                      </a:cubicBezTo>
                      <a:cubicBezTo>
                        <a:pt x="141" y="138"/>
                        <a:pt x="144" y="150"/>
                        <a:pt x="144" y="150"/>
                      </a:cubicBezTo>
                      <a:cubicBezTo>
                        <a:pt x="140" y="163"/>
                        <a:pt x="121" y="185"/>
                        <a:pt x="108" y="189"/>
                      </a:cubicBezTo>
                      <a:cubicBezTo>
                        <a:pt x="97" y="187"/>
                        <a:pt x="75" y="180"/>
                        <a:pt x="75" y="180"/>
                      </a:cubicBezTo>
                      <a:cubicBezTo>
                        <a:pt x="65" y="170"/>
                        <a:pt x="59" y="169"/>
                        <a:pt x="45" y="165"/>
                      </a:cubicBezTo>
                      <a:cubicBezTo>
                        <a:pt x="19" y="168"/>
                        <a:pt x="13" y="164"/>
                        <a:pt x="0" y="183"/>
                      </a:cubicBezTo>
                      <a:cubicBezTo>
                        <a:pt x="1" y="189"/>
                        <a:pt x="1" y="205"/>
                        <a:pt x="9" y="210"/>
                      </a:cubicBezTo>
                      <a:cubicBezTo>
                        <a:pt x="17" y="215"/>
                        <a:pt x="27" y="216"/>
                        <a:pt x="36" y="219"/>
                      </a:cubicBezTo>
                      <a:cubicBezTo>
                        <a:pt x="39" y="220"/>
                        <a:pt x="45" y="222"/>
                        <a:pt x="45" y="222"/>
                      </a:cubicBezTo>
                      <a:cubicBezTo>
                        <a:pt x="59" y="236"/>
                        <a:pt x="63" y="237"/>
                        <a:pt x="84" y="240"/>
                      </a:cubicBezTo>
                      <a:cubicBezTo>
                        <a:pt x="85" y="245"/>
                        <a:pt x="83" y="252"/>
                        <a:pt x="87" y="255"/>
                      </a:cubicBezTo>
                      <a:cubicBezTo>
                        <a:pt x="94" y="259"/>
                        <a:pt x="103" y="256"/>
                        <a:pt x="111" y="258"/>
                      </a:cubicBezTo>
                      <a:cubicBezTo>
                        <a:pt x="125" y="262"/>
                        <a:pt x="134" y="280"/>
                        <a:pt x="147" y="288"/>
                      </a:cubicBezTo>
                      <a:cubicBezTo>
                        <a:pt x="165" y="287"/>
                        <a:pt x="185" y="291"/>
                        <a:pt x="201" y="282"/>
                      </a:cubicBezTo>
                      <a:cubicBezTo>
                        <a:pt x="207" y="278"/>
                        <a:pt x="212" y="272"/>
                        <a:pt x="219" y="270"/>
                      </a:cubicBezTo>
                      <a:cubicBezTo>
                        <a:pt x="228" y="267"/>
                        <a:pt x="246" y="261"/>
                        <a:pt x="246" y="261"/>
                      </a:cubicBezTo>
                      <a:cubicBezTo>
                        <a:pt x="251" y="245"/>
                        <a:pt x="256" y="225"/>
                        <a:pt x="237" y="219"/>
                      </a:cubicBezTo>
                      <a:cubicBezTo>
                        <a:pt x="233" y="207"/>
                        <a:pt x="233" y="202"/>
                        <a:pt x="246" y="198"/>
                      </a:cubicBezTo>
                      <a:cubicBezTo>
                        <a:pt x="267" y="167"/>
                        <a:pt x="260" y="155"/>
                        <a:pt x="228" y="150"/>
                      </a:cubicBezTo>
                      <a:cubicBezTo>
                        <a:pt x="233" y="127"/>
                        <a:pt x="225" y="138"/>
                        <a:pt x="219" y="120"/>
                      </a:cubicBezTo>
                      <a:cubicBezTo>
                        <a:pt x="223" y="91"/>
                        <a:pt x="223" y="104"/>
                        <a:pt x="240" y="87"/>
                      </a:cubicBezTo>
                      <a:cubicBezTo>
                        <a:pt x="228" y="79"/>
                        <a:pt x="225" y="77"/>
                        <a:pt x="210" y="81"/>
                      </a:cubicBezTo>
                      <a:cubicBezTo>
                        <a:pt x="170" y="75"/>
                        <a:pt x="193" y="85"/>
                        <a:pt x="195" y="69"/>
                      </a:cubicBezTo>
                      <a:cubicBezTo>
                        <a:pt x="195" y="66"/>
                        <a:pt x="190" y="51"/>
                        <a:pt x="189" y="48"/>
                      </a:cubicBezTo>
                      <a:cubicBezTo>
                        <a:pt x="193" y="32"/>
                        <a:pt x="211" y="8"/>
                        <a:pt x="186" y="0"/>
                      </a:cubicBezTo>
                      <a:cubicBezTo>
                        <a:pt x="179" y="2"/>
                        <a:pt x="162" y="24"/>
                        <a:pt x="162" y="9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4" name="Freeform 9"/>
                <p:cNvSpPr>
                  <a:spLocks/>
                </p:cNvSpPr>
                <p:nvPr/>
              </p:nvSpPr>
              <p:spPr bwMode="auto">
                <a:xfrm>
                  <a:off x="4089" y="3009"/>
                  <a:ext cx="106" cy="99"/>
                </a:xfrm>
                <a:custGeom>
                  <a:avLst/>
                  <a:gdLst/>
                  <a:ahLst/>
                  <a:cxnLst>
                    <a:cxn ang="0">
                      <a:pos x="8" y="16"/>
                    </a:cxn>
                    <a:cxn ang="0">
                      <a:pos x="23" y="43"/>
                    </a:cxn>
                    <a:cxn ang="0">
                      <a:pos x="26" y="58"/>
                    </a:cxn>
                    <a:cxn ang="0">
                      <a:pos x="44" y="64"/>
                    </a:cxn>
                    <a:cxn ang="0">
                      <a:pos x="68" y="94"/>
                    </a:cxn>
                    <a:cxn ang="0">
                      <a:pos x="77" y="100"/>
                    </a:cxn>
                    <a:cxn ang="0">
                      <a:pos x="95" y="58"/>
                    </a:cxn>
                    <a:cxn ang="0">
                      <a:pos x="74" y="52"/>
                    </a:cxn>
                    <a:cxn ang="0">
                      <a:pos x="62" y="31"/>
                    </a:cxn>
                    <a:cxn ang="0">
                      <a:pos x="44" y="25"/>
                    </a:cxn>
                    <a:cxn ang="0">
                      <a:pos x="32" y="7"/>
                    </a:cxn>
                    <a:cxn ang="0">
                      <a:pos x="14" y="1"/>
                    </a:cxn>
                    <a:cxn ang="0">
                      <a:pos x="2" y="4"/>
                    </a:cxn>
                    <a:cxn ang="0">
                      <a:pos x="5" y="19"/>
                    </a:cxn>
                    <a:cxn ang="0">
                      <a:pos x="8" y="16"/>
                    </a:cxn>
                  </a:cxnLst>
                  <a:rect l="0" t="0" r="r" b="b"/>
                  <a:pathLst>
                    <a:path w="106" h="100">
                      <a:moveTo>
                        <a:pt x="8" y="16"/>
                      </a:moveTo>
                      <a:cubicBezTo>
                        <a:pt x="11" y="26"/>
                        <a:pt x="23" y="43"/>
                        <a:pt x="23" y="43"/>
                      </a:cubicBezTo>
                      <a:cubicBezTo>
                        <a:pt x="24" y="48"/>
                        <a:pt x="22" y="54"/>
                        <a:pt x="26" y="58"/>
                      </a:cubicBezTo>
                      <a:cubicBezTo>
                        <a:pt x="30" y="62"/>
                        <a:pt x="44" y="64"/>
                        <a:pt x="44" y="64"/>
                      </a:cubicBezTo>
                      <a:cubicBezTo>
                        <a:pt x="52" y="89"/>
                        <a:pt x="45" y="78"/>
                        <a:pt x="68" y="94"/>
                      </a:cubicBezTo>
                      <a:cubicBezTo>
                        <a:pt x="71" y="96"/>
                        <a:pt x="77" y="100"/>
                        <a:pt x="77" y="100"/>
                      </a:cubicBezTo>
                      <a:cubicBezTo>
                        <a:pt x="101" y="96"/>
                        <a:pt x="106" y="88"/>
                        <a:pt x="95" y="58"/>
                      </a:cubicBezTo>
                      <a:cubicBezTo>
                        <a:pt x="93" y="51"/>
                        <a:pt x="81" y="54"/>
                        <a:pt x="74" y="52"/>
                      </a:cubicBezTo>
                      <a:cubicBezTo>
                        <a:pt x="71" y="38"/>
                        <a:pt x="75" y="37"/>
                        <a:pt x="62" y="31"/>
                      </a:cubicBezTo>
                      <a:cubicBezTo>
                        <a:pt x="56" y="28"/>
                        <a:pt x="44" y="25"/>
                        <a:pt x="44" y="25"/>
                      </a:cubicBezTo>
                      <a:cubicBezTo>
                        <a:pt x="40" y="19"/>
                        <a:pt x="36" y="13"/>
                        <a:pt x="32" y="7"/>
                      </a:cubicBezTo>
                      <a:cubicBezTo>
                        <a:pt x="28" y="2"/>
                        <a:pt x="14" y="1"/>
                        <a:pt x="14" y="1"/>
                      </a:cubicBezTo>
                      <a:cubicBezTo>
                        <a:pt x="10" y="2"/>
                        <a:pt x="4" y="0"/>
                        <a:pt x="2" y="4"/>
                      </a:cubicBezTo>
                      <a:cubicBezTo>
                        <a:pt x="0" y="9"/>
                        <a:pt x="3" y="14"/>
                        <a:pt x="5" y="19"/>
                      </a:cubicBezTo>
                      <a:cubicBezTo>
                        <a:pt x="6" y="20"/>
                        <a:pt x="7" y="17"/>
                        <a:pt x="8" y="1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5" name="Freeform 10"/>
                <p:cNvSpPr>
                  <a:spLocks/>
                </p:cNvSpPr>
                <p:nvPr/>
              </p:nvSpPr>
              <p:spPr bwMode="auto">
                <a:xfrm>
                  <a:off x="4279" y="2808"/>
                  <a:ext cx="96" cy="115"/>
                </a:xfrm>
                <a:custGeom>
                  <a:avLst/>
                  <a:gdLst/>
                  <a:ahLst/>
                  <a:cxnLst>
                    <a:cxn ang="0">
                      <a:pos x="20" y="13"/>
                    </a:cxn>
                    <a:cxn ang="0">
                      <a:pos x="8" y="37"/>
                    </a:cxn>
                    <a:cxn ang="0">
                      <a:pos x="32" y="58"/>
                    </a:cxn>
                    <a:cxn ang="0">
                      <a:pos x="53" y="79"/>
                    </a:cxn>
                    <a:cxn ang="0">
                      <a:pos x="71" y="115"/>
                    </a:cxn>
                    <a:cxn ang="0">
                      <a:pos x="71" y="67"/>
                    </a:cxn>
                    <a:cxn ang="0">
                      <a:pos x="56" y="19"/>
                    </a:cxn>
                    <a:cxn ang="0">
                      <a:pos x="26" y="4"/>
                    </a:cxn>
                    <a:cxn ang="0">
                      <a:pos x="20" y="13"/>
                    </a:cxn>
                  </a:cxnLst>
                  <a:rect l="0" t="0" r="r" b="b"/>
                  <a:pathLst>
                    <a:path w="96" h="115">
                      <a:moveTo>
                        <a:pt x="20" y="13"/>
                      </a:moveTo>
                      <a:cubicBezTo>
                        <a:pt x="1" y="17"/>
                        <a:pt x="0" y="12"/>
                        <a:pt x="8" y="37"/>
                      </a:cubicBezTo>
                      <a:cubicBezTo>
                        <a:pt x="11" y="47"/>
                        <a:pt x="32" y="58"/>
                        <a:pt x="32" y="58"/>
                      </a:cubicBezTo>
                      <a:cubicBezTo>
                        <a:pt x="46" y="79"/>
                        <a:pt x="37" y="74"/>
                        <a:pt x="53" y="79"/>
                      </a:cubicBezTo>
                      <a:cubicBezTo>
                        <a:pt x="62" y="93"/>
                        <a:pt x="57" y="105"/>
                        <a:pt x="71" y="115"/>
                      </a:cubicBezTo>
                      <a:cubicBezTo>
                        <a:pt x="96" y="109"/>
                        <a:pt x="90" y="79"/>
                        <a:pt x="71" y="67"/>
                      </a:cubicBezTo>
                      <a:cubicBezTo>
                        <a:pt x="65" y="49"/>
                        <a:pt x="73" y="31"/>
                        <a:pt x="56" y="19"/>
                      </a:cubicBezTo>
                      <a:cubicBezTo>
                        <a:pt x="44" y="0"/>
                        <a:pt x="54" y="0"/>
                        <a:pt x="26" y="4"/>
                      </a:cubicBezTo>
                      <a:cubicBezTo>
                        <a:pt x="23" y="21"/>
                        <a:pt x="25" y="24"/>
                        <a:pt x="20" y="13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6" name="Freeform 11"/>
                <p:cNvSpPr>
                  <a:spLocks/>
                </p:cNvSpPr>
                <p:nvPr/>
              </p:nvSpPr>
              <p:spPr bwMode="auto">
                <a:xfrm>
                  <a:off x="4339" y="2797"/>
                  <a:ext cx="96" cy="113"/>
                </a:xfrm>
                <a:custGeom>
                  <a:avLst/>
                  <a:gdLst/>
                  <a:ahLst/>
                  <a:cxnLst>
                    <a:cxn ang="0">
                      <a:pos x="49" y="24"/>
                    </a:cxn>
                    <a:cxn ang="0">
                      <a:pos x="64" y="93"/>
                    </a:cxn>
                    <a:cxn ang="0">
                      <a:pos x="67" y="111"/>
                    </a:cxn>
                    <a:cxn ang="0">
                      <a:pos x="79" y="108"/>
                    </a:cxn>
                    <a:cxn ang="0">
                      <a:pos x="85" y="60"/>
                    </a:cxn>
                    <a:cxn ang="0">
                      <a:pos x="94" y="27"/>
                    </a:cxn>
                    <a:cxn ang="0">
                      <a:pos x="58" y="15"/>
                    </a:cxn>
                    <a:cxn ang="0">
                      <a:pos x="31" y="0"/>
                    </a:cxn>
                    <a:cxn ang="0">
                      <a:pos x="49" y="24"/>
                    </a:cxn>
                  </a:cxnLst>
                  <a:rect l="0" t="0" r="r" b="b"/>
                  <a:pathLst>
                    <a:path w="98" h="114">
                      <a:moveTo>
                        <a:pt x="49" y="24"/>
                      </a:moveTo>
                      <a:cubicBezTo>
                        <a:pt x="52" y="48"/>
                        <a:pt x="50" y="73"/>
                        <a:pt x="64" y="93"/>
                      </a:cubicBezTo>
                      <a:cubicBezTo>
                        <a:pt x="65" y="99"/>
                        <a:pt x="63" y="107"/>
                        <a:pt x="67" y="111"/>
                      </a:cubicBezTo>
                      <a:cubicBezTo>
                        <a:pt x="70" y="114"/>
                        <a:pt x="78" y="112"/>
                        <a:pt x="79" y="108"/>
                      </a:cubicBezTo>
                      <a:cubicBezTo>
                        <a:pt x="84" y="93"/>
                        <a:pt x="81" y="76"/>
                        <a:pt x="85" y="60"/>
                      </a:cubicBezTo>
                      <a:cubicBezTo>
                        <a:pt x="88" y="49"/>
                        <a:pt x="94" y="27"/>
                        <a:pt x="94" y="27"/>
                      </a:cubicBezTo>
                      <a:cubicBezTo>
                        <a:pt x="80" y="6"/>
                        <a:pt x="98" y="27"/>
                        <a:pt x="58" y="15"/>
                      </a:cubicBezTo>
                      <a:cubicBezTo>
                        <a:pt x="48" y="12"/>
                        <a:pt x="41" y="3"/>
                        <a:pt x="31" y="0"/>
                      </a:cubicBezTo>
                      <a:cubicBezTo>
                        <a:pt x="0" y="10"/>
                        <a:pt x="49" y="51"/>
                        <a:pt x="49" y="2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7" name="Freeform 12"/>
                <p:cNvSpPr>
                  <a:spLocks/>
                </p:cNvSpPr>
                <p:nvPr/>
              </p:nvSpPr>
              <p:spPr bwMode="auto">
                <a:xfrm>
                  <a:off x="4482" y="2893"/>
                  <a:ext cx="76" cy="43"/>
                </a:xfrm>
                <a:custGeom>
                  <a:avLst/>
                  <a:gdLst/>
                  <a:ahLst/>
                  <a:cxnLst>
                    <a:cxn ang="0">
                      <a:pos x="9" y="14"/>
                    </a:cxn>
                    <a:cxn ang="0">
                      <a:pos x="51" y="44"/>
                    </a:cxn>
                    <a:cxn ang="0">
                      <a:pos x="48" y="20"/>
                    </a:cxn>
                    <a:cxn ang="0">
                      <a:pos x="21" y="2"/>
                    </a:cxn>
                    <a:cxn ang="0">
                      <a:pos x="3" y="5"/>
                    </a:cxn>
                    <a:cxn ang="0">
                      <a:pos x="6" y="20"/>
                    </a:cxn>
                    <a:cxn ang="0">
                      <a:pos x="9" y="14"/>
                    </a:cxn>
                  </a:cxnLst>
                  <a:rect l="0" t="0" r="r" b="b"/>
                  <a:pathLst>
                    <a:path w="76" h="44">
                      <a:moveTo>
                        <a:pt x="9" y="14"/>
                      </a:moveTo>
                      <a:cubicBezTo>
                        <a:pt x="14" y="41"/>
                        <a:pt x="28" y="36"/>
                        <a:pt x="51" y="44"/>
                      </a:cubicBezTo>
                      <a:cubicBezTo>
                        <a:pt x="76" y="38"/>
                        <a:pt x="70" y="24"/>
                        <a:pt x="48" y="20"/>
                      </a:cubicBezTo>
                      <a:cubicBezTo>
                        <a:pt x="43" y="6"/>
                        <a:pt x="33" y="10"/>
                        <a:pt x="21" y="2"/>
                      </a:cubicBezTo>
                      <a:cubicBezTo>
                        <a:pt x="15" y="3"/>
                        <a:pt x="7" y="0"/>
                        <a:pt x="3" y="5"/>
                      </a:cubicBezTo>
                      <a:cubicBezTo>
                        <a:pt x="0" y="9"/>
                        <a:pt x="3" y="16"/>
                        <a:pt x="6" y="20"/>
                      </a:cubicBezTo>
                      <a:cubicBezTo>
                        <a:pt x="7" y="22"/>
                        <a:pt x="8" y="16"/>
                        <a:pt x="9" y="1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9" name="Group 13"/>
              <p:cNvGrpSpPr>
                <a:grpSpLocks/>
              </p:cNvGrpSpPr>
              <p:nvPr/>
            </p:nvGrpSpPr>
            <p:grpSpPr bwMode="auto">
              <a:xfrm>
                <a:off x="4256" y="3199"/>
                <a:ext cx="229" cy="177"/>
                <a:chOff x="4256" y="3199"/>
                <a:chExt cx="229" cy="177"/>
              </a:xfrm>
              <a:grpFill/>
            </p:grpSpPr>
            <p:sp>
              <p:nvSpPr>
                <p:cNvPr id="190" name="Freeform 14"/>
                <p:cNvSpPr>
                  <a:spLocks/>
                </p:cNvSpPr>
                <p:nvPr/>
              </p:nvSpPr>
              <p:spPr bwMode="auto">
                <a:xfrm>
                  <a:off x="4256" y="3199"/>
                  <a:ext cx="57" cy="94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24" y="60"/>
                    </a:cxn>
                    <a:cxn ang="0">
                      <a:pos x="45" y="93"/>
                    </a:cxn>
                    <a:cxn ang="0">
                      <a:pos x="33" y="33"/>
                    </a:cxn>
                    <a:cxn ang="0">
                      <a:pos x="30" y="18"/>
                    </a:cxn>
                    <a:cxn ang="0">
                      <a:pos x="12" y="0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58" h="93">
                      <a:moveTo>
                        <a:pt x="0" y="6"/>
                      </a:moveTo>
                      <a:cubicBezTo>
                        <a:pt x="6" y="25"/>
                        <a:pt x="13" y="43"/>
                        <a:pt x="24" y="60"/>
                      </a:cubicBezTo>
                      <a:cubicBezTo>
                        <a:pt x="27" y="80"/>
                        <a:pt x="26" y="87"/>
                        <a:pt x="45" y="93"/>
                      </a:cubicBezTo>
                      <a:cubicBezTo>
                        <a:pt x="58" y="73"/>
                        <a:pt x="45" y="50"/>
                        <a:pt x="33" y="33"/>
                      </a:cubicBezTo>
                      <a:cubicBezTo>
                        <a:pt x="32" y="28"/>
                        <a:pt x="33" y="22"/>
                        <a:pt x="30" y="18"/>
                      </a:cubicBezTo>
                      <a:cubicBezTo>
                        <a:pt x="25" y="11"/>
                        <a:pt x="12" y="0"/>
                        <a:pt x="12" y="0"/>
                      </a:cubicBezTo>
                      <a:cubicBezTo>
                        <a:pt x="2" y="3"/>
                        <a:pt x="5" y="1"/>
                        <a:pt x="0" y="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1" name="Freeform 15"/>
                <p:cNvSpPr>
                  <a:spLocks/>
                </p:cNvSpPr>
                <p:nvPr/>
              </p:nvSpPr>
              <p:spPr bwMode="auto">
                <a:xfrm>
                  <a:off x="4299" y="3306"/>
                  <a:ext cx="66" cy="70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58" y="69"/>
                    </a:cxn>
                    <a:cxn ang="0">
                      <a:pos x="58" y="42"/>
                    </a:cxn>
                    <a:cxn ang="0">
                      <a:pos x="40" y="36"/>
                    </a:cxn>
                    <a:cxn ang="0">
                      <a:pos x="37" y="27"/>
                    </a:cxn>
                    <a:cxn ang="0">
                      <a:pos x="28" y="21"/>
                    </a:cxn>
                    <a:cxn ang="0">
                      <a:pos x="16" y="3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66" h="69">
                      <a:moveTo>
                        <a:pt x="7" y="6"/>
                      </a:moveTo>
                      <a:cubicBezTo>
                        <a:pt x="14" y="41"/>
                        <a:pt x="22" y="62"/>
                        <a:pt x="58" y="69"/>
                      </a:cubicBezTo>
                      <a:cubicBezTo>
                        <a:pt x="61" y="61"/>
                        <a:pt x="66" y="51"/>
                        <a:pt x="58" y="42"/>
                      </a:cubicBezTo>
                      <a:cubicBezTo>
                        <a:pt x="54" y="37"/>
                        <a:pt x="40" y="36"/>
                        <a:pt x="40" y="36"/>
                      </a:cubicBezTo>
                      <a:cubicBezTo>
                        <a:pt x="39" y="33"/>
                        <a:pt x="39" y="29"/>
                        <a:pt x="37" y="27"/>
                      </a:cubicBezTo>
                      <a:cubicBezTo>
                        <a:pt x="35" y="24"/>
                        <a:pt x="30" y="24"/>
                        <a:pt x="28" y="21"/>
                      </a:cubicBezTo>
                      <a:cubicBezTo>
                        <a:pt x="16" y="0"/>
                        <a:pt x="35" y="9"/>
                        <a:pt x="16" y="3"/>
                      </a:cubicBezTo>
                      <a:cubicBezTo>
                        <a:pt x="3" y="6"/>
                        <a:pt x="0" y="6"/>
                        <a:pt x="7" y="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2" name="Freeform 16"/>
                <p:cNvSpPr>
                  <a:spLocks/>
                </p:cNvSpPr>
                <p:nvPr/>
              </p:nvSpPr>
              <p:spPr bwMode="auto">
                <a:xfrm>
                  <a:off x="4435" y="3312"/>
                  <a:ext cx="50" cy="48"/>
                </a:xfrm>
                <a:custGeom>
                  <a:avLst/>
                  <a:gdLst/>
                  <a:ahLst/>
                  <a:cxnLst>
                    <a:cxn ang="0">
                      <a:pos x="8" y="13"/>
                    </a:cxn>
                    <a:cxn ang="0">
                      <a:pos x="41" y="49"/>
                    </a:cxn>
                    <a:cxn ang="0">
                      <a:pos x="44" y="31"/>
                    </a:cxn>
                    <a:cxn ang="0">
                      <a:pos x="14" y="1"/>
                    </a:cxn>
                    <a:cxn ang="0">
                      <a:pos x="2" y="4"/>
                    </a:cxn>
                    <a:cxn ang="0">
                      <a:pos x="5" y="16"/>
                    </a:cxn>
                    <a:cxn ang="0">
                      <a:pos x="8" y="13"/>
                    </a:cxn>
                  </a:cxnLst>
                  <a:rect l="0" t="0" r="r" b="b"/>
                  <a:pathLst>
                    <a:path w="50" h="49">
                      <a:moveTo>
                        <a:pt x="8" y="13"/>
                      </a:moveTo>
                      <a:cubicBezTo>
                        <a:pt x="30" y="19"/>
                        <a:pt x="24" y="37"/>
                        <a:pt x="41" y="49"/>
                      </a:cubicBezTo>
                      <a:cubicBezTo>
                        <a:pt x="50" y="35"/>
                        <a:pt x="47" y="45"/>
                        <a:pt x="44" y="31"/>
                      </a:cubicBezTo>
                      <a:cubicBezTo>
                        <a:pt x="39" y="4"/>
                        <a:pt x="41" y="5"/>
                        <a:pt x="14" y="1"/>
                      </a:cubicBezTo>
                      <a:cubicBezTo>
                        <a:pt x="10" y="2"/>
                        <a:pt x="4" y="0"/>
                        <a:pt x="2" y="4"/>
                      </a:cubicBezTo>
                      <a:cubicBezTo>
                        <a:pt x="0" y="8"/>
                        <a:pt x="3" y="13"/>
                        <a:pt x="5" y="16"/>
                      </a:cubicBezTo>
                      <a:cubicBezTo>
                        <a:pt x="6" y="17"/>
                        <a:pt x="7" y="14"/>
                        <a:pt x="8" y="13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312829" y="2924174"/>
              <a:ext cx="1414462" cy="1200149"/>
              <a:chOff x="3322" y="1907"/>
              <a:chExt cx="2424" cy="2013"/>
            </a:xfrm>
            <a:grpFill/>
          </p:grpSpPr>
          <p:sp>
            <p:nvSpPr>
              <p:cNvPr id="180" name="Freeform 21"/>
              <p:cNvSpPr>
                <a:spLocks/>
              </p:cNvSpPr>
              <p:nvPr/>
            </p:nvSpPr>
            <p:spPr bwMode="auto">
              <a:xfrm>
                <a:off x="3534" y="3358"/>
                <a:ext cx="824" cy="562"/>
              </a:xfrm>
              <a:custGeom>
                <a:avLst/>
                <a:gdLst/>
                <a:ahLst/>
                <a:cxnLst>
                  <a:cxn ang="0">
                    <a:pos x="816" y="84"/>
                  </a:cxn>
                  <a:cxn ang="0">
                    <a:pos x="792" y="76"/>
                  </a:cxn>
                  <a:cxn ang="0">
                    <a:pos x="780" y="68"/>
                  </a:cxn>
                  <a:cxn ang="0">
                    <a:pos x="756" y="60"/>
                  </a:cxn>
                  <a:cxn ang="0">
                    <a:pos x="616" y="20"/>
                  </a:cxn>
                  <a:cxn ang="0">
                    <a:pos x="588" y="8"/>
                  </a:cxn>
                  <a:cxn ang="0">
                    <a:pos x="564" y="0"/>
                  </a:cxn>
                  <a:cxn ang="0">
                    <a:pos x="516" y="20"/>
                  </a:cxn>
                  <a:cxn ang="0">
                    <a:pos x="492" y="36"/>
                  </a:cxn>
                  <a:cxn ang="0">
                    <a:pos x="460" y="80"/>
                  </a:cxn>
                  <a:cxn ang="0">
                    <a:pos x="384" y="172"/>
                  </a:cxn>
                  <a:cxn ang="0">
                    <a:pos x="352" y="236"/>
                  </a:cxn>
                  <a:cxn ang="0">
                    <a:pos x="288" y="276"/>
                  </a:cxn>
                  <a:cxn ang="0">
                    <a:pos x="224" y="324"/>
                  </a:cxn>
                  <a:cxn ang="0">
                    <a:pos x="160" y="348"/>
                  </a:cxn>
                  <a:cxn ang="0">
                    <a:pos x="136" y="364"/>
                  </a:cxn>
                  <a:cxn ang="0">
                    <a:pos x="112" y="396"/>
                  </a:cxn>
                  <a:cxn ang="0">
                    <a:pos x="60" y="420"/>
                  </a:cxn>
                  <a:cxn ang="0">
                    <a:pos x="4" y="488"/>
                  </a:cxn>
                  <a:cxn ang="0">
                    <a:pos x="172" y="504"/>
                  </a:cxn>
                  <a:cxn ang="0">
                    <a:pos x="248" y="512"/>
                  </a:cxn>
                  <a:cxn ang="0">
                    <a:pos x="316" y="488"/>
                  </a:cxn>
                  <a:cxn ang="0">
                    <a:pos x="332" y="468"/>
                  </a:cxn>
                  <a:cxn ang="0">
                    <a:pos x="356" y="460"/>
                  </a:cxn>
                  <a:cxn ang="0">
                    <a:pos x="408" y="468"/>
                  </a:cxn>
                  <a:cxn ang="0">
                    <a:pos x="444" y="452"/>
                  </a:cxn>
                  <a:cxn ang="0">
                    <a:pos x="464" y="416"/>
                  </a:cxn>
                  <a:cxn ang="0">
                    <a:pos x="472" y="368"/>
                  </a:cxn>
                  <a:cxn ang="0">
                    <a:pos x="496" y="352"/>
                  </a:cxn>
                  <a:cxn ang="0">
                    <a:pos x="508" y="344"/>
                  </a:cxn>
                  <a:cxn ang="0">
                    <a:pos x="604" y="276"/>
                  </a:cxn>
                  <a:cxn ang="0">
                    <a:pos x="640" y="256"/>
                  </a:cxn>
                  <a:cxn ang="0">
                    <a:pos x="716" y="248"/>
                  </a:cxn>
                  <a:cxn ang="0">
                    <a:pos x="756" y="232"/>
                  </a:cxn>
                  <a:cxn ang="0">
                    <a:pos x="808" y="100"/>
                  </a:cxn>
                  <a:cxn ang="0">
                    <a:pos x="816" y="84"/>
                  </a:cxn>
                </a:cxnLst>
                <a:rect l="0" t="0" r="r" b="b"/>
                <a:pathLst>
                  <a:path w="826" h="562">
                    <a:moveTo>
                      <a:pt x="816" y="84"/>
                    </a:moveTo>
                    <a:cubicBezTo>
                      <a:pt x="808" y="81"/>
                      <a:pt x="799" y="81"/>
                      <a:pt x="792" y="76"/>
                    </a:cubicBezTo>
                    <a:cubicBezTo>
                      <a:pt x="788" y="73"/>
                      <a:pt x="784" y="70"/>
                      <a:pt x="780" y="68"/>
                    </a:cubicBezTo>
                    <a:cubicBezTo>
                      <a:pt x="772" y="65"/>
                      <a:pt x="756" y="60"/>
                      <a:pt x="756" y="60"/>
                    </a:cubicBezTo>
                    <a:cubicBezTo>
                      <a:pt x="720" y="24"/>
                      <a:pt x="663" y="23"/>
                      <a:pt x="616" y="20"/>
                    </a:cubicBezTo>
                    <a:cubicBezTo>
                      <a:pt x="577" y="7"/>
                      <a:pt x="637" y="28"/>
                      <a:pt x="588" y="8"/>
                    </a:cubicBezTo>
                    <a:cubicBezTo>
                      <a:pt x="580" y="5"/>
                      <a:pt x="564" y="0"/>
                      <a:pt x="564" y="0"/>
                    </a:cubicBezTo>
                    <a:cubicBezTo>
                      <a:pt x="537" y="5"/>
                      <a:pt x="536" y="5"/>
                      <a:pt x="516" y="20"/>
                    </a:cubicBezTo>
                    <a:cubicBezTo>
                      <a:pt x="508" y="26"/>
                      <a:pt x="492" y="36"/>
                      <a:pt x="492" y="36"/>
                    </a:cubicBezTo>
                    <a:cubicBezTo>
                      <a:pt x="482" y="51"/>
                      <a:pt x="474" y="70"/>
                      <a:pt x="460" y="80"/>
                    </a:cubicBezTo>
                    <a:cubicBezTo>
                      <a:pt x="443" y="132"/>
                      <a:pt x="409" y="135"/>
                      <a:pt x="384" y="172"/>
                    </a:cubicBezTo>
                    <a:cubicBezTo>
                      <a:pt x="371" y="192"/>
                      <a:pt x="366" y="218"/>
                      <a:pt x="352" y="236"/>
                    </a:cubicBezTo>
                    <a:cubicBezTo>
                      <a:pt x="330" y="264"/>
                      <a:pt x="316" y="260"/>
                      <a:pt x="288" y="276"/>
                    </a:cubicBezTo>
                    <a:cubicBezTo>
                      <a:pt x="265" y="289"/>
                      <a:pt x="246" y="312"/>
                      <a:pt x="224" y="324"/>
                    </a:cubicBezTo>
                    <a:cubicBezTo>
                      <a:pt x="205" y="335"/>
                      <a:pt x="180" y="337"/>
                      <a:pt x="160" y="348"/>
                    </a:cubicBezTo>
                    <a:cubicBezTo>
                      <a:pt x="152" y="353"/>
                      <a:pt x="142" y="356"/>
                      <a:pt x="136" y="364"/>
                    </a:cubicBezTo>
                    <a:cubicBezTo>
                      <a:pt x="128" y="375"/>
                      <a:pt x="123" y="389"/>
                      <a:pt x="112" y="396"/>
                    </a:cubicBezTo>
                    <a:cubicBezTo>
                      <a:pt x="96" y="407"/>
                      <a:pt x="77" y="411"/>
                      <a:pt x="60" y="420"/>
                    </a:cubicBezTo>
                    <a:cubicBezTo>
                      <a:pt x="51" y="446"/>
                      <a:pt x="27" y="473"/>
                      <a:pt x="4" y="488"/>
                    </a:cubicBezTo>
                    <a:cubicBezTo>
                      <a:pt x="19" y="562"/>
                      <a:pt x="0" y="504"/>
                      <a:pt x="172" y="504"/>
                    </a:cubicBezTo>
                    <a:cubicBezTo>
                      <a:pt x="177" y="504"/>
                      <a:pt x="241" y="511"/>
                      <a:pt x="248" y="512"/>
                    </a:cubicBezTo>
                    <a:cubicBezTo>
                      <a:pt x="289" y="508"/>
                      <a:pt x="292" y="512"/>
                      <a:pt x="316" y="488"/>
                    </a:cubicBezTo>
                    <a:cubicBezTo>
                      <a:pt x="320" y="475"/>
                      <a:pt x="318" y="474"/>
                      <a:pt x="332" y="468"/>
                    </a:cubicBezTo>
                    <a:cubicBezTo>
                      <a:pt x="340" y="465"/>
                      <a:pt x="356" y="460"/>
                      <a:pt x="356" y="460"/>
                    </a:cubicBezTo>
                    <a:cubicBezTo>
                      <a:pt x="382" y="469"/>
                      <a:pt x="376" y="473"/>
                      <a:pt x="408" y="468"/>
                    </a:cubicBezTo>
                    <a:cubicBezTo>
                      <a:pt x="437" y="458"/>
                      <a:pt x="425" y="465"/>
                      <a:pt x="444" y="452"/>
                    </a:cubicBezTo>
                    <a:cubicBezTo>
                      <a:pt x="462" y="424"/>
                      <a:pt x="457" y="437"/>
                      <a:pt x="464" y="416"/>
                    </a:cubicBezTo>
                    <a:cubicBezTo>
                      <a:pt x="466" y="400"/>
                      <a:pt x="461" y="379"/>
                      <a:pt x="472" y="368"/>
                    </a:cubicBezTo>
                    <a:cubicBezTo>
                      <a:pt x="479" y="361"/>
                      <a:pt x="488" y="357"/>
                      <a:pt x="496" y="352"/>
                    </a:cubicBezTo>
                    <a:cubicBezTo>
                      <a:pt x="500" y="349"/>
                      <a:pt x="508" y="344"/>
                      <a:pt x="508" y="344"/>
                    </a:cubicBezTo>
                    <a:cubicBezTo>
                      <a:pt x="539" y="297"/>
                      <a:pt x="551" y="294"/>
                      <a:pt x="604" y="276"/>
                    </a:cubicBezTo>
                    <a:cubicBezTo>
                      <a:pt x="630" y="267"/>
                      <a:pt x="620" y="259"/>
                      <a:pt x="640" y="256"/>
                    </a:cubicBezTo>
                    <a:cubicBezTo>
                      <a:pt x="665" y="253"/>
                      <a:pt x="716" y="248"/>
                      <a:pt x="716" y="248"/>
                    </a:cubicBezTo>
                    <a:cubicBezTo>
                      <a:pt x="732" y="244"/>
                      <a:pt x="742" y="241"/>
                      <a:pt x="756" y="232"/>
                    </a:cubicBezTo>
                    <a:cubicBezTo>
                      <a:pt x="771" y="186"/>
                      <a:pt x="781" y="141"/>
                      <a:pt x="808" y="100"/>
                    </a:cubicBezTo>
                    <a:cubicBezTo>
                      <a:pt x="826" y="72"/>
                      <a:pt x="803" y="97"/>
                      <a:pt x="816" y="8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81" name="Freeform 22"/>
              <p:cNvSpPr>
                <a:spLocks/>
              </p:cNvSpPr>
              <p:nvPr/>
            </p:nvSpPr>
            <p:spPr bwMode="auto">
              <a:xfrm>
                <a:off x="3322" y="2935"/>
                <a:ext cx="185" cy="168"/>
              </a:xfrm>
              <a:custGeom>
                <a:avLst/>
                <a:gdLst/>
                <a:ahLst/>
                <a:cxnLst>
                  <a:cxn ang="0">
                    <a:pos x="92" y="150"/>
                  </a:cxn>
                  <a:cxn ang="0">
                    <a:pos x="170" y="132"/>
                  </a:cxn>
                  <a:cxn ang="0">
                    <a:pos x="182" y="114"/>
                  </a:cxn>
                  <a:cxn ang="0">
                    <a:pos x="158" y="54"/>
                  </a:cxn>
                  <a:cxn ang="0">
                    <a:pos x="122" y="42"/>
                  </a:cxn>
                  <a:cxn ang="0">
                    <a:pos x="104" y="36"/>
                  </a:cxn>
                  <a:cxn ang="0">
                    <a:pos x="56" y="0"/>
                  </a:cxn>
                  <a:cxn ang="0">
                    <a:pos x="8" y="36"/>
                  </a:cxn>
                  <a:cxn ang="0">
                    <a:pos x="2" y="96"/>
                  </a:cxn>
                  <a:cxn ang="0">
                    <a:pos x="8" y="126"/>
                  </a:cxn>
                  <a:cxn ang="0">
                    <a:pos x="26" y="132"/>
                  </a:cxn>
                  <a:cxn ang="0">
                    <a:pos x="32" y="156"/>
                  </a:cxn>
                  <a:cxn ang="0">
                    <a:pos x="68" y="168"/>
                  </a:cxn>
                  <a:cxn ang="0">
                    <a:pos x="92" y="150"/>
                  </a:cxn>
                </a:cxnLst>
                <a:rect l="0" t="0" r="r" b="b"/>
                <a:pathLst>
                  <a:path w="184" h="168">
                    <a:moveTo>
                      <a:pt x="92" y="150"/>
                    </a:moveTo>
                    <a:cubicBezTo>
                      <a:pt x="118" y="141"/>
                      <a:pt x="143" y="137"/>
                      <a:pt x="170" y="132"/>
                    </a:cubicBezTo>
                    <a:cubicBezTo>
                      <a:pt x="174" y="126"/>
                      <a:pt x="181" y="121"/>
                      <a:pt x="182" y="114"/>
                    </a:cubicBezTo>
                    <a:cubicBezTo>
                      <a:pt x="184" y="102"/>
                      <a:pt x="169" y="61"/>
                      <a:pt x="158" y="54"/>
                    </a:cubicBezTo>
                    <a:cubicBezTo>
                      <a:pt x="147" y="47"/>
                      <a:pt x="134" y="46"/>
                      <a:pt x="122" y="42"/>
                    </a:cubicBezTo>
                    <a:cubicBezTo>
                      <a:pt x="116" y="40"/>
                      <a:pt x="104" y="36"/>
                      <a:pt x="104" y="36"/>
                    </a:cubicBezTo>
                    <a:cubicBezTo>
                      <a:pt x="90" y="15"/>
                      <a:pt x="80" y="8"/>
                      <a:pt x="56" y="0"/>
                    </a:cubicBezTo>
                    <a:cubicBezTo>
                      <a:pt x="17" y="10"/>
                      <a:pt x="39" y="15"/>
                      <a:pt x="8" y="36"/>
                    </a:cubicBezTo>
                    <a:cubicBezTo>
                      <a:pt x="0" y="59"/>
                      <a:pt x="8" y="71"/>
                      <a:pt x="2" y="96"/>
                    </a:cubicBezTo>
                    <a:cubicBezTo>
                      <a:pt x="4" y="106"/>
                      <a:pt x="2" y="118"/>
                      <a:pt x="8" y="126"/>
                    </a:cubicBezTo>
                    <a:cubicBezTo>
                      <a:pt x="12" y="131"/>
                      <a:pt x="22" y="127"/>
                      <a:pt x="26" y="132"/>
                    </a:cubicBezTo>
                    <a:cubicBezTo>
                      <a:pt x="31" y="138"/>
                      <a:pt x="26" y="151"/>
                      <a:pt x="32" y="156"/>
                    </a:cubicBezTo>
                    <a:cubicBezTo>
                      <a:pt x="42" y="164"/>
                      <a:pt x="68" y="168"/>
                      <a:pt x="68" y="168"/>
                    </a:cubicBezTo>
                    <a:cubicBezTo>
                      <a:pt x="76" y="138"/>
                      <a:pt x="66" y="141"/>
                      <a:pt x="92" y="15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82" name="Freeform 23"/>
              <p:cNvSpPr>
                <a:spLocks/>
              </p:cNvSpPr>
              <p:nvPr/>
            </p:nvSpPr>
            <p:spPr bwMode="auto">
              <a:xfrm>
                <a:off x="5346" y="1907"/>
                <a:ext cx="193" cy="226"/>
              </a:xfrm>
              <a:custGeom>
                <a:avLst/>
                <a:gdLst/>
                <a:ahLst/>
                <a:cxnLst>
                  <a:cxn ang="0">
                    <a:pos x="8" y="58"/>
                  </a:cxn>
                  <a:cxn ang="0">
                    <a:pos x="2" y="76"/>
                  </a:cxn>
                  <a:cxn ang="0">
                    <a:pos x="20" y="88"/>
                  </a:cxn>
                  <a:cxn ang="0">
                    <a:pos x="50" y="118"/>
                  </a:cxn>
                  <a:cxn ang="0">
                    <a:pos x="98" y="184"/>
                  </a:cxn>
                  <a:cxn ang="0">
                    <a:pos x="128" y="226"/>
                  </a:cxn>
                  <a:cxn ang="0">
                    <a:pos x="164" y="160"/>
                  </a:cxn>
                  <a:cxn ang="0">
                    <a:pos x="194" y="76"/>
                  </a:cxn>
                  <a:cxn ang="0">
                    <a:pos x="128" y="46"/>
                  </a:cxn>
                  <a:cxn ang="0">
                    <a:pos x="68" y="4"/>
                  </a:cxn>
                  <a:cxn ang="0">
                    <a:pos x="8" y="58"/>
                  </a:cxn>
                </a:cxnLst>
                <a:rect l="0" t="0" r="r" b="b"/>
                <a:pathLst>
                  <a:path w="194" h="226">
                    <a:moveTo>
                      <a:pt x="8" y="58"/>
                    </a:moveTo>
                    <a:cubicBezTo>
                      <a:pt x="6" y="64"/>
                      <a:pt x="0" y="70"/>
                      <a:pt x="2" y="76"/>
                    </a:cubicBezTo>
                    <a:cubicBezTo>
                      <a:pt x="5" y="83"/>
                      <a:pt x="15" y="83"/>
                      <a:pt x="20" y="88"/>
                    </a:cubicBezTo>
                    <a:cubicBezTo>
                      <a:pt x="60" y="128"/>
                      <a:pt x="2" y="86"/>
                      <a:pt x="50" y="118"/>
                    </a:cubicBezTo>
                    <a:cubicBezTo>
                      <a:pt x="68" y="145"/>
                      <a:pt x="64" y="173"/>
                      <a:pt x="98" y="184"/>
                    </a:cubicBezTo>
                    <a:cubicBezTo>
                      <a:pt x="112" y="226"/>
                      <a:pt x="98" y="216"/>
                      <a:pt x="128" y="226"/>
                    </a:cubicBezTo>
                    <a:cubicBezTo>
                      <a:pt x="184" y="217"/>
                      <a:pt x="172" y="216"/>
                      <a:pt x="164" y="160"/>
                    </a:cubicBezTo>
                    <a:cubicBezTo>
                      <a:pt x="170" y="128"/>
                      <a:pt x="184" y="106"/>
                      <a:pt x="194" y="76"/>
                    </a:cubicBezTo>
                    <a:cubicBezTo>
                      <a:pt x="171" y="53"/>
                      <a:pt x="160" y="52"/>
                      <a:pt x="128" y="46"/>
                    </a:cubicBezTo>
                    <a:cubicBezTo>
                      <a:pt x="119" y="0"/>
                      <a:pt x="115" y="12"/>
                      <a:pt x="68" y="4"/>
                    </a:cubicBezTo>
                    <a:cubicBezTo>
                      <a:pt x="2" y="12"/>
                      <a:pt x="22" y="2"/>
                      <a:pt x="8" y="5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grpSp>
            <p:nvGrpSpPr>
              <p:cNvPr id="183" name="Group 24"/>
              <p:cNvGrpSpPr>
                <a:grpSpLocks/>
              </p:cNvGrpSpPr>
              <p:nvPr/>
            </p:nvGrpSpPr>
            <p:grpSpPr bwMode="auto">
              <a:xfrm>
                <a:off x="4266" y="2487"/>
                <a:ext cx="1480" cy="538"/>
                <a:chOff x="4266" y="2487"/>
                <a:chExt cx="1480" cy="538"/>
              </a:xfrm>
              <a:grpFill/>
            </p:grpSpPr>
            <p:sp>
              <p:nvSpPr>
                <p:cNvPr id="184" name="Freeform 25"/>
                <p:cNvSpPr>
                  <a:spLocks/>
                </p:cNvSpPr>
                <p:nvPr/>
              </p:nvSpPr>
              <p:spPr bwMode="auto">
                <a:xfrm>
                  <a:off x="5376" y="2767"/>
                  <a:ext cx="166" cy="120"/>
                </a:xfrm>
                <a:custGeom>
                  <a:avLst/>
                  <a:gdLst/>
                  <a:ahLst/>
                  <a:cxnLst>
                    <a:cxn ang="0">
                      <a:pos x="124" y="4"/>
                    </a:cxn>
                    <a:cxn ang="0">
                      <a:pos x="80" y="32"/>
                    </a:cxn>
                    <a:cxn ang="0">
                      <a:pos x="16" y="48"/>
                    </a:cxn>
                    <a:cxn ang="0">
                      <a:pos x="0" y="84"/>
                    </a:cxn>
                    <a:cxn ang="0">
                      <a:pos x="56" y="112"/>
                    </a:cxn>
                    <a:cxn ang="0">
                      <a:pos x="80" y="120"/>
                    </a:cxn>
                    <a:cxn ang="0">
                      <a:pos x="124" y="84"/>
                    </a:cxn>
                    <a:cxn ang="0">
                      <a:pos x="148" y="76"/>
                    </a:cxn>
                    <a:cxn ang="0">
                      <a:pos x="152" y="12"/>
                    </a:cxn>
                    <a:cxn ang="0">
                      <a:pos x="124" y="4"/>
                    </a:cxn>
                  </a:cxnLst>
                  <a:rect l="0" t="0" r="r" b="b"/>
                  <a:pathLst>
                    <a:path w="167" h="120">
                      <a:moveTo>
                        <a:pt x="124" y="4"/>
                      </a:moveTo>
                      <a:cubicBezTo>
                        <a:pt x="86" y="9"/>
                        <a:pt x="101" y="0"/>
                        <a:pt x="80" y="32"/>
                      </a:cubicBezTo>
                      <a:cubicBezTo>
                        <a:pt x="73" y="43"/>
                        <a:pt x="26" y="45"/>
                        <a:pt x="16" y="48"/>
                      </a:cubicBezTo>
                      <a:cubicBezTo>
                        <a:pt x="12" y="61"/>
                        <a:pt x="4" y="71"/>
                        <a:pt x="0" y="84"/>
                      </a:cubicBezTo>
                      <a:cubicBezTo>
                        <a:pt x="7" y="106"/>
                        <a:pt x="36" y="106"/>
                        <a:pt x="56" y="112"/>
                      </a:cubicBezTo>
                      <a:cubicBezTo>
                        <a:pt x="64" y="114"/>
                        <a:pt x="80" y="120"/>
                        <a:pt x="80" y="120"/>
                      </a:cubicBezTo>
                      <a:cubicBezTo>
                        <a:pt x="100" y="113"/>
                        <a:pt x="104" y="93"/>
                        <a:pt x="124" y="84"/>
                      </a:cubicBezTo>
                      <a:cubicBezTo>
                        <a:pt x="132" y="81"/>
                        <a:pt x="148" y="76"/>
                        <a:pt x="148" y="76"/>
                      </a:cubicBezTo>
                      <a:cubicBezTo>
                        <a:pt x="163" y="54"/>
                        <a:pt x="167" y="53"/>
                        <a:pt x="152" y="12"/>
                      </a:cubicBezTo>
                      <a:cubicBezTo>
                        <a:pt x="149" y="3"/>
                        <a:pt x="133" y="7"/>
                        <a:pt x="124" y="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85" name="Freeform 26"/>
                <p:cNvSpPr>
                  <a:spLocks/>
                </p:cNvSpPr>
                <p:nvPr/>
              </p:nvSpPr>
              <p:spPr bwMode="auto">
                <a:xfrm>
                  <a:off x="4266" y="2903"/>
                  <a:ext cx="190" cy="122"/>
                </a:xfrm>
                <a:custGeom>
                  <a:avLst/>
                  <a:gdLst/>
                  <a:ahLst/>
                  <a:cxnLst>
                    <a:cxn ang="0">
                      <a:pos x="165" y="4"/>
                    </a:cxn>
                    <a:cxn ang="0">
                      <a:pos x="65" y="32"/>
                    </a:cxn>
                    <a:cxn ang="0">
                      <a:pos x="25" y="44"/>
                    </a:cxn>
                    <a:cxn ang="0">
                      <a:pos x="5" y="68"/>
                    </a:cxn>
                    <a:cxn ang="0">
                      <a:pos x="57" y="120"/>
                    </a:cxn>
                    <a:cxn ang="0">
                      <a:pos x="109" y="112"/>
                    </a:cxn>
                    <a:cxn ang="0">
                      <a:pos x="173" y="80"/>
                    </a:cxn>
                    <a:cxn ang="0">
                      <a:pos x="177" y="4"/>
                    </a:cxn>
                    <a:cxn ang="0">
                      <a:pos x="165" y="4"/>
                    </a:cxn>
                  </a:cxnLst>
                  <a:rect l="0" t="0" r="r" b="b"/>
                  <a:pathLst>
                    <a:path w="191" h="122">
                      <a:moveTo>
                        <a:pt x="165" y="4"/>
                      </a:moveTo>
                      <a:cubicBezTo>
                        <a:pt x="129" y="13"/>
                        <a:pt x="98" y="18"/>
                        <a:pt x="65" y="32"/>
                      </a:cubicBezTo>
                      <a:cubicBezTo>
                        <a:pt x="52" y="37"/>
                        <a:pt x="25" y="44"/>
                        <a:pt x="25" y="44"/>
                      </a:cubicBezTo>
                      <a:cubicBezTo>
                        <a:pt x="19" y="53"/>
                        <a:pt x="8" y="58"/>
                        <a:pt x="5" y="68"/>
                      </a:cubicBezTo>
                      <a:cubicBezTo>
                        <a:pt x="0" y="89"/>
                        <a:pt x="40" y="114"/>
                        <a:pt x="57" y="120"/>
                      </a:cubicBezTo>
                      <a:cubicBezTo>
                        <a:pt x="74" y="118"/>
                        <a:pt x="94" y="122"/>
                        <a:pt x="109" y="112"/>
                      </a:cubicBezTo>
                      <a:cubicBezTo>
                        <a:pt x="151" y="84"/>
                        <a:pt x="108" y="88"/>
                        <a:pt x="173" y="80"/>
                      </a:cubicBezTo>
                      <a:cubicBezTo>
                        <a:pt x="191" y="53"/>
                        <a:pt x="190" y="60"/>
                        <a:pt x="177" y="4"/>
                      </a:cubicBezTo>
                      <a:cubicBezTo>
                        <a:pt x="176" y="0"/>
                        <a:pt x="165" y="0"/>
                        <a:pt x="165" y="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86" name="Freeform 27"/>
                <p:cNvSpPr>
                  <a:spLocks/>
                </p:cNvSpPr>
                <p:nvPr/>
              </p:nvSpPr>
              <p:spPr bwMode="auto">
                <a:xfrm>
                  <a:off x="5659" y="2487"/>
                  <a:ext cx="87" cy="77"/>
                </a:xfrm>
                <a:custGeom>
                  <a:avLst/>
                  <a:gdLst/>
                  <a:ahLst/>
                  <a:cxnLst>
                    <a:cxn ang="0">
                      <a:pos x="56" y="5"/>
                    </a:cxn>
                    <a:cxn ang="0">
                      <a:pos x="8" y="13"/>
                    </a:cxn>
                    <a:cxn ang="0">
                      <a:pos x="0" y="37"/>
                    </a:cxn>
                    <a:cxn ang="0">
                      <a:pos x="52" y="73"/>
                    </a:cxn>
                    <a:cxn ang="0">
                      <a:pos x="56" y="5"/>
                    </a:cxn>
                  </a:cxnLst>
                  <a:rect l="0" t="0" r="r" b="b"/>
                  <a:pathLst>
                    <a:path w="86" h="78">
                      <a:moveTo>
                        <a:pt x="56" y="5"/>
                      </a:moveTo>
                      <a:cubicBezTo>
                        <a:pt x="40" y="7"/>
                        <a:pt x="17" y="0"/>
                        <a:pt x="8" y="13"/>
                      </a:cubicBezTo>
                      <a:cubicBezTo>
                        <a:pt x="3" y="20"/>
                        <a:pt x="0" y="37"/>
                        <a:pt x="0" y="37"/>
                      </a:cubicBezTo>
                      <a:cubicBezTo>
                        <a:pt x="6" y="78"/>
                        <a:pt x="10" y="68"/>
                        <a:pt x="52" y="73"/>
                      </a:cubicBezTo>
                      <a:cubicBezTo>
                        <a:pt x="83" y="65"/>
                        <a:pt x="86" y="20"/>
                        <a:pt x="56" y="5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87" name="Freeform 28"/>
                <p:cNvSpPr>
                  <a:spLocks/>
                </p:cNvSpPr>
                <p:nvPr/>
              </p:nvSpPr>
              <p:spPr bwMode="auto">
                <a:xfrm>
                  <a:off x="4690" y="2623"/>
                  <a:ext cx="531" cy="335"/>
                </a:xfrm>
                <a:custGeom>
                  <a:avLst/>
                  <a:gdLst/>
                  <a:ahLst/>
                  <a:cxnLst>
                    <a:cxn ang="0">
                      <a:pos x="372" y="10"/>
                    </a:cxn>
                    <a:cxn ang="0">
                      <a:pos x="320" y="42"/>
                    </a:cxn>
                    <a:cxn ang="0">
                      <a:pos x="188" y="114"/>
                    </a:cxn>
                    <a:cxn ang="0">
                      <a:pos x="156" y="150"/>
                    </a:cxn>
                    <a:cxn ang="0">
                      <a:pos x="60" y="218"/>
                    </a:cxn>
                    <a:cxn ang="0">
                      <a:pos x="36" y="254"/>
                    </a:cxn>
                    <a:cxn ang="0">
                      <a:pos x="8" y="298"/>
                    </a:cxn>
                    <a:cxn ang="0">
                      <a:pos x="4" y="314"/>
                    </a:cxn>
                    <a:cxn ang="0">
                      <a:pos x="28" y="322"/>
                    </a:cxn>
                    <a:cxn ang="0">
                      <a:pos x="64" y="338"/>
                    </a:cxn>
                    <a:cxn ang="0">
                      <a:pos x="108" y="334"/>
                    </a:cxn>
                    <a:cxn ang="0">
                      <a:pos x="160" y="254"/>
                    </a:cxn>
                    <a:cxn ang="0">
                      <a:pos x="356" y="162"/>
                    </a:cxn>
                    <a:cxn ang="0">
                      <a:pos x="412" y="122"/>
                    </a:cxn>
                    <a:cxn ang="0">
                      <a:pos x="508" y="90"/>
                    </a:cxn>
                    <a:cxn ang="0">
                      <a:pos x="528" y="58"/>
                    </a:cxn>
                    <a:cxn ang="0">
                      <a:pos x="372" y="10"/>
                    </a:cxn>
                  </a:cxnLst>
                  <a:rect l="0" t="0" r="r" b="b"/>
                  <a:pathLst>
                    <a:path w="528" h="338">
                      <a:moveTo>
                        <a:pt x="372" y="10"/>
                      </a:moveTo>
                      <a:cubicBezTo>
                        <a:pt x="355" y="27"/>
                        <a:pt x="340" y="30"/>
                        <a:pt x="320" y="42"/>
                      </a:cubicBezTo>
                      <a:cubicBezTo>
                        <a:pt x="277" y="68"/>
                        <a:pt x="230" y="86"/>
                        <a:pt x="188" y="114"/>
                      </a:cubicBezTo>
                      <a:cubicBezTo>
                        <a:pt x="174" y="123"/>
                        <a:pt x="169" y="140"/>
                        <a:pt x="156" y="150"/>
                      </a:cubicBezTo>
                      <a:cubicBezTo>
                        <a:pt x="134" y="167"/>
                        <a:pt x="83" y="210"/>
                        <a:pt x="60" y="218"/>
                      </a:cubicBezTo>
                      <a:cubicBezTo>
                        <a:pt x="52" y="230"/>
                        <a:pt x="41" y="240"/>
                        <a:pt x="36" y="254"/>
                      </a:cubicBezTo>
                      <a:cubicBezTo>
                        <a:pt x="29" y="276"/>
                        <a:pt x="27" y="285"/>
                        <a:pt x="8" y="298"/>
                      </a:cubicBezTo>
                      <a:cubicBezTo>
                        <a:pt x="7" y="303"/>
                        <a:pt x="0" y="310"/>
                        <a:pt x="4" y="314"/>
                      </a:cubicBezTo>
                      <a:cubicBezTo>
                        <a:pt x="9" y="320"/>
                        <a:pt x="20" y="319"/>
                        <a:pt x="28" y="322"/>
                      </a:cubicBezTo>
                      <a:cubicBezTo>
                        <a:pt x="41" y="326"/>
                        <a:pt x="51" y="334"/>
                        <a:pt x="64" y="338"/>
                      </a:cubicBezTo>
                      <a:cubicBezTo>
                        <a:pt x="79" y="337"/>
                        <a:pt x="94" y="337"/>
                        <a:pt x="108" y="334"/>
                      </a:cubicBezTo>
                      <a:cubicBezTo>
                        <a:pt x="144" y="326"/>
                        <a:pt x="138" y="273"/>
                        <a:pt x="160" y="254"/>
                      </a:cubicBezTo>
                      <a:cubicBezTo>
                        <a:pt x="208" y="212"/>
                        <a:pt x="293" y="171"/>
                        <a:pt x="356" y="162"/>
                      </a:cubicBezTo>
                      <a:cubicBezTo>
                        <a:pt x="381" y="154"/>
                        <a:pt x="387" y="130"/>
                        <a:pt x="412" y="122"/>
                      </a:cubicBezTo>
                      <a:cubicBezTo>
                        <a:pt x="443" y="112"/>
                        <a:pt x="481" y="108"/>
                        <a:pt x="508" y="90"/>
                      </a:cubicBezTo>
                      <a:cubicBezTo>
                        <a:pt x="513" y="75"/>
                        <a:pt x="523" y="73"/>
                        <a:pt x="528" y="58"/>
                      </a:cubicBezTo>
                      <a:cubicBezTo>
                        <a:pt x="514" y="0"/>
                        <a:pt x="416" y="21"/>
                        <a:pt x="372" y="1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6" name="Group 39"/>
            <p:cNvGrpSpPr>
              <a:grpSpLocks/>
            </p:cNvGrpSpPr>
            <p:nvPr/>
          </p:nvGrpSpPr>
          <p:grpSpPr bwMode="auto">
            <a:xfrm>
              <a:off x="5895495" y="5489757"/>
              <a:ext cx="2257899" cy="1367916"/>
              <a:chOff x="3375" y="2687"/>
              <a:chExt cx="2217" cy="1472"/>
            </a:xfrm>
            <a:grpFill/>
          </p:grpSpPr>
          <p:sp>
            <p:nvSpPr>
              <p:cNvPr id="168" name="Freeform 43"/>
              <p:cNvSpPr>
                <a:spLocks/>
              </p:cNvSpPr>
              <p:nvPr/>
            </p:nvSpPr>
            <p:spPr bwMode="auto">
              <a:xfrm>
                <a:off x="3926" y="3720"/>
                <a:ext cx="382" cy="422"/>
              </a:xfrm>
              <a:custGeom>
                <a:avLst/>
                <a:gdLst>
                  <a:gd name="connsiteX0" fmla="*/ 144 w 443"/>
                  <a:gd name="connsiteY0" fmla="*/ 34 h 478"/>
                  <a:gd name="connsiteX1" fmla="*/ 114 w 443"/>
                  <a:gd name="connsiteY1" fmla="*/ 64 h 478"/>
                  <a:gd name="connsiteX2" fmla="*/ 102 w 443"/>
                  <a:gd name="connsiteY2" fmla="*/ 100 h 478"/>
                  <a:gd name="connsiteX3" fmla="*/ 36 w 443"/>
                  <a:gd name="connsiteY3" fmla="*/ 166 h 478"/>
                  <a:gd name="connsiteX4" fmla="*/ 54 w 443"/>
                  <a:gd name="connsiteY4" fmla="*/ 376 h 478"/>
                  <a:gd name="connsiteX5" fmla="*/ 72 w 443"/>
                  <a:gd name="connsiteY5" fmla="*/ 440 h 478"/>
                  <a:gd name="connsiteX6" fmla="*/ 120 w 443"/>
                  <a:gd name="connsiteY6" fmla="*/ 478 h 478"/>
                  <a:gd name="connsiteX7" fmla="*/ 426 w 443"/>
                  <a:gd name="connsiteY7" fmla="*/ 460 h 478"/>
                  <a:gd name="connsiteX8" fmla="*/ 408 w 443"/>
                  <a:gd name="connsiteY8" fmla="*/ 274 h 478"/>
                  <a:gd name="connsiteX9" fmla="*/ 378 w 443"/>
                  <a:gd name="connsiteY9" fmla="*/ 220 h 478"/>
                  <a:gd name="connsiteX10" fmla="*/ 342 w 443"/>
                  <a:gd name="connsiteY10" fmla="*/ 166 h 478"/>
                  <a:gd name="connsiteX11" fmla="*/ 318 w 443"/>
                  <a:gd name="connsiteY11" fmla="*/ 76 h 478"/>
                  <a:gd name="connsiteX12" fmla="*/ 246 w 443"/>
                  <a:gd name="connsiteY12" fmla="*/ 34 h 478"/>
                  <a:gd name="connsiteX13" fmla="*/ 192 w 443"/>
                  <a:gd name="connsiteY13" fmla="*/ 4 h 478"/>
                  <a:gd name="connsiteX14" fmla="*/ 144 w 443"/>
                  <a:gd name="connsiteY14" fmla="*/ 34 h 478"/>
                  <a:gd name="connsiteX0" fmla="*/ 144 w 443"/>
                  <a:gd name="connsiteY0" fmla="*/ 34 h 488"/>
                  <a:gd name="connsiteX1" fmla="*/ 114 w 443"/>
                  <a:gd name="connsiteY1" fmla="*/ 64 h 488"/>
                  <a:gd name="connsiteX2" fmla="*/ 102 w 443"/>
                  <a:gd name="connsiteY2" fmla="*/ 100 h 488"/>
                  <a:gd name="connsiteX3" fmla="*/ 36 w 443"/>
                  <a:gd name="connsiteY3" fmla="*/ 166 h 488"/>
                  <a:gd name="connsiteX4" fmla="*/ 54 w 443"/>
                  <a:gd name="connsiteY4" fmla="*/ 376 h 488"/>
                  <a:gd name="connsiteX5" fmla="*/ 72 w 443"/>
                  <a:gd name="connsiteY5" fmla="*/ 440 h 488"/>
                  <a:gd name="connsiteX6" fmla="*/ 426 w 443"/>
                  <a:gd name="connsiteY6" fmla="*/ 460 h 488"/>
                  <a:gd name="connsiteX7" fmla="*/ 408 w 443"/>
                  <a:gd name="connsiteY7" fmla="*/ 274 h 488"/>
                  <a:gd name="connsiteX8" fmla="*/ 378 w 443"/>
                  <a:gd name="connsiteY8" fmla="*/ 220 h 488"/>
                  <a:gd name="connsiteX9" fmla="*/ 342 w 443"/>
                  <a:gd name="connsiteY9" fmla="*/ 166 h 488"/>
                  <a:gd name="connsiteX10" fmla="*/ 318 w 443"/>
                  <a:gd name="connsiteY10" fmla="*/ 76 h 488"/>
                  <a:gd name="connsiteX11" fmla="*/ 246 w 443"/>
                  <a:gd name="connsiteY11" fmla="*/ 34 h 488"/>
                  <a:gd name="connsiteX12" fmla="*/ 192 w 443"/>
                  <a:gd name="connsiteY12" fmla="*/ 4 h 488"/>
                  <a:gd name="connsiteX13" fmla="*/ 144 w 443"/>
                  <a:gd name="connsiteY13" fmla="*/ 34 h 488"/>
                  <a:gd name="connsiteX0" fmla="*/ 144 w 443"/>
                  <a:gd name="connsiteY0" fmla="*/ 34 h 458"/>
                  <a:gd name="connsiteX1" fmla="*/ 114 w 443"/>
                  <a:gd name="connsiteY1" fmla="*/ 64 h 458"/>
                  <a:gd name="connsiteX2" fmla="*/ 102 w 443"/>
                  <a:gd name="connsiteY2" fmla="*/ 100 h 458"/>
                  <a:gd name="connsiteX3" fmla="*/ 36 w 443"/>
                  <a:gd name="connsiteY3" fmla="*/ 166 h 458"/>
                  <a:gd name="connsiteX4" fmla="*/ 54 w 443"/>
                  <a:gd name="connsiteY4" fmla="*/ 376 h 458"/>
                  <a:gd name="connsiteX5" fmla="*/ 72 w 443"/>
                  <a:gd name="connsiteY5" fmla="*/ 440 h 458"/>
                  <a:gd name="connsiteX6" fmla="*/ 426 w 443"/>
                  <a:gd name="connsiteY6" fmla="*/ 430 h 458"/>
                  <a:gd name="connsiteX7" fmla="*/ 408 w 443"/>
                  <a:gd name="connsiteY7" fmla="*/ 274 h 458"/>
                  <a:gd name="connsiteX8" fmla="*/ 378 w 443"/>
                  <a:gd name="connsiteY8" fmla="*/ 220 h 458"/>
                  <a:gd name="connsiteX9" fmla="*/ 342 w 443"/>
                  <a:gd name="connsiteY9" fmla="*/ 166 h 458"/>
                  <a:gd name="connsiteX10" fmla="*/ 318 w 443"/>
                  <a:gd name="connsiteY10" fmla="*/ 76 h 458"/>
                  <a:gd name="connsiteX11" fmla="*/ 246 w 443"/>
                  <a:gd name="connsiteY11" fmla="*/ 34 h 458"/>
                  <a:gd name="connsiteX12" fmla="*/ 192 w 443"/>
                  <a:gd name="connsiteY12" fmla="*/ 4 h 458"/>
                  <a:gd name="connsiteX13" fmla="*/ 144 w 443"/>
                  <a:gd name="connsiteY13" fmla="*/ 34 h 458"/>
                  <a:gd name="connsiteX0" fmla="*/ 144 w 443"/>
                  <a:gd name="connsiteY0" fmla="*/ 34 h 454"/>
                  <a:gd name="connsiteX1" fmla="*/ 114 w 443"/>
                  <a:gd name="connsiteY1" fmla="*/ 64 h 454"/>
                  <a:gd name="connsiteX2" fmla="*/ 102 w 443"/>
                  <a:gd name="connsiteY2" fmla="*/ 100 h 454"/>
                  <a:gd name="connsiteX3" fmla="*/ 36 w 443"/>
                  <a:gd name="connsiteY3" fmla="*/ 166 h 454"/>
                  <a:gd name="connsiteX4" fmla="*/ 54 w 443"/>
                  <a:gd name="connsiteY4" fmla="*/ 376 h 454"/>
                  <a:gd name="connsiteX5" fmla="*/ 72 w 443"/>
                  <a:gd name="connsiteY5" fmla="*/ 440 h 454"/>
                  <a:gd name="connsiteX6" fmla="*/ 426 w 443"/>
                  <a:gd name="connsiteY6" fmla="*/ 430 h 454"/>
                  <a:gd name="connsiteX7" fmla="*/ 408 w 443"/>
                  <a:gd name="connsiteY7" fmla="*/ 274 h 454"/>
                  <a:gd name="connsiteX8" fmla="*/ 378 w 443"/>
                  <a:gd name="connsiteY8" fmla="*/ 220 h 454"/>
                  <a:gd name="connsiteX9" fmla="*/ 342 w 443"/>
                  <a:gd name="connsiteY9" fmla="*/ 166 h 454"/>
                  <a:gd name="connsiteX10" fmla="*/ 318 w 443"/>
                  <a:gd name="connsiteY10" fmla="*/ 76 h 454"/>
                  <a:gd name="connsiteX11" fmla="*/ 246 w 443"/>
                  <a:gd name="connsiteY11" fmla="*/ 34 h 454"/>
                  <a:gd name="connsiteX12" fmla="*/ 192 w 443"/>
                  <a:gd name="connsiteY12" fmla="*/ 4 h 454"/>
                  <a:gd name="connsiteX13" fmla="*/ 144 w 443"/>
                  <a:gd name="connsiteY13" fmla="*/ 34 h 454"/>
                  <a:gd name="connsiteX0" fmla="*/ 144 w 443"/>
                  <a:gd name="connsiteY0" fmla="*/ 34 h 454"/>
                  <a:gd name="connsiteX1" fmla="*/ 114 w 443"/>
                  <a:gd name="connsiteY1" fmla="*/ 64 h 454"/>
                  <a:gd name="connsiteX2" fmla="*/ 102 w 443"/>
                  <a:gd name="connsiteY2" fmla="*/ 100 h 454"/>
                  <a:gd name="connsiteX3" fmla="*/ 36 w 443"/>
                  <a:gd name="connsiteY3" fmla="*/ 166 h 454"/>
                  <a:gd name="connsiteX4" fmla="*/ 54 w 443"/>
                  <a:gd name="connsiteY4" fmla="*/ 376 h 454"/>
                  <a:gd name="connsiteX5" fmla="*/ 72 w 443"/>
                  <a:gd name="connsiteY5" fmla="*/ 440 h 454"/>
                  <a:gd name="connsiteX6" fmla="*/ 426 w 443"/>
                  <a:gd name="connsiteY6" fmla="*/ 430 h 454"/>
                  <a:gd name="connsiteX7" fmla="*/ 408 w 443"/>
                  <a:gd name="connsiteY7" fmla="*/ 274 h 454"/>
                  <a:gd name="connsiteX8" fmla="*/ 378 w 443"/>
                  <a:gd name="connsiteY8" fmla="*/ 220 h 454"/>
                  <a:gd name="connsiteX9" fmla="*/ 342 w 443"/>
                  <a:gd name="connsiteY9" fmla="*/ 166 h 454"/>
                  <a:gd name="connsiteX10" fmla="*/ 318 w 443"/>
                  <a:gd name="connsiteY10" fmla="*/ 76 h 454"/>
                  <a:gd name="connsiteX11" fmla="*/ 246 w 443"/>
                  <a:gd name="connsiteY11" fmla="*/ 34 h 454"/>
                  <a:gd name="connsiteX12" fmla="*/ 192 w 443"/>
                  <a:gd name="connsiteY12" fmla="*/ 4 h 454"/>
                  <a:gd name="connsiteX13" fmla="*/ 144 w 443"/>
                  <a:gd name="connsiteY13" fmla="*/ 34 h 454"/>
                  <a:gd name="connsiteX0" fmla="*/ 144 w 443"/>
                  <a:gd name="connsiteY0" fmla="*/ 34 h 445"/>
                  <a:gd name="connsiteX1" fmla="*/ 114 w 443"/>
                  <a:gd name="connsiteY1" fmla="*/ 64 h 445"/>
                  <a:gd name="connsiteX2" fmla="*/ 102 w 443"/>
                  <a:gd name="connsiteY2" fmla="*/ 100 h 445"/>
                  <a:gd name="connsiteX3" fmla="*/ 36 w 443"/>
                  <a:gd name="connsiteY3" fmla="*/ 166 h 445"/>
                  <a:gd name="connsiteX4" fmla="*/ 54 w 443"/>
                  <a:gd name="connsiteY4" fmla="*/ 376 h 445"/>
                  <a:gd name="connsiteX5" fmla="*/ 72 w 443"/>
                  <a:gd name="connsiteY5" fmla="*/ 440 h 445"/>
                  <a:gd name="connsiteX6" fmla="*/ 426 w 443"/>
                  <a:gd name="connsiteY6" fmla="*/ 430 h 445"/>
                  <a:gd name="connsiteX7" fmla="*/ 408 w 443"/>
                  <a:gd name="connsiteY7" fmla="*/ 274 h 445"/>
                  <a:gd name="connsiteX8" fmla="*/ 378 w 443"/>
                  <a:gd name="connsiteY8" fmla="*/ 220 h 445"/>
                  <a:gd name="connsiteX9" fmla="*/ 342 w 443"/>
                  <a:gd name="connsiteY9" fmla="*/ 166 h 445"/>
                  <a:gd name="connsiteX10" fmla="*/ 318 w 443"/>
                  <a:gd name="connsiteY10" fmla="*/ 76 h 445"/>
                  <a:gd name="connsiteX11" fmla="*/ 246 w 443"/>
                  <a:gd name="connsiteY11" fmla="*/ 34 h 445"/>
                  <a:gd name="connsiteX12" fmla="*/ 192 w 443"/>
                  <a:gd name="connsiteY12" fmla="*/ 4 h 445"/>
                  <a:gd name="connsiteX13" fmla="*/ 144 w 443"/>
                  <a:gd name="connsiteY13" fmla="*/ 34 h 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3" h="445">
                    <a:moveTo>
                      <a:pt x="144" y="34"/>
                    </a:moveTo>
                    <a:cubicBezTo>
                      <a:pt x="128" y="45"/>
                      <a:pt x="122" y="45"/>
                      <a:pt x="114" y="64"/>
                    </a:cubicBezTo>
                    <a:cubicBezTo>
                      <a:pt x="109" y="76"/>
                      <a:pt x="111" y="91"/>
                      <a:pt x="102" y="100"/>
                    </a:cubicBezTo>
                    <a:cubicBezTo>
                      <a:pt x="79" y="123"/>
                      <a:pt x="64" y="148"/>
                      <a:pt x="36" y="166"/>
                    </a:cubicBezTo>
                    <a:cubicBezTo>
                      <a:pt x="13" y="234"/>
                      <a:pt x="0" y="322"/>
                      <a:pt x="54" y="376"/>
                    </a:cubicBezTo>
                    <a:cubicBezTo>
                      <a:pt x="60" y="394"/>
                      <a:pt x="71" y="439"/>
                      <a:pt x="72" y="440"/>
                    </a:cubicBezTo>
                    <a:cubicBezTo>
                      <a:pt x="78" y="435"/>
                      <a:pt x="431" y="445"/>
                      <a:pt x="426" y="430"/>
                    </a:cubicBezTo>
                    <a:cubicBezTo>
                      <a:pt x="443" y="362"/>
                      <a:pt x="436" y="337"/>
                      <a:pt x="408" y="274"/>
                    </a:cubicBezTo>
                    <a:cubicBezTo>
                      <a:pt x="385" y="221"/>
                      <a:pt x="411" y="253"/>
                      <a:pt x="378" y="220"/>
                    </a:cubicBezTo>
                    <a:cubicBezTo>
                      <a:pt x="370" y="197"/>
                      <a:pt x="352" y="188"/>
                      <a:pt x="342" y="166"/>
                    </a:cubicBezTo>
                    <a:cubicBezTo>
                      <a:pt x="330" y="140"/>
                      <a:pt x="333" y="99"/>
                      <a:pt x="318" y="76"/>
                    </a:cubicBezTo>
                    <a:cubicBezTo>
                      <a:pt x="302" y="52"/>
                      <a:pt x="270" y="47"/>
                      <a:pt x="246" y="34"/>
                    </a:cubicBezTo>
                    <a:cubicBezTo>
                      <a:pt x="184" y="0"/>
                      <a:pt x="233" y="18"/>
                      <a:pt x="192" y="4"/>
                    </a:cubicBezTo>
                    <a:cubicBezTo>
                      <a:pt x="191" y="4"/>
                      <a:pt x="117" y="7"/>
                      <a:pt x="144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9" name="Freeform 44"/>
              <p:cNvSpPr>
                <a:spLocks/>
              </p:cNvSpPr>
              <p:nvPr/>
            </p:nvSpPr>
            <p:spPr bwMode="auto">
              <a:xfrm>
                <a:off x="3375" y="3845"/>
                <a:ext cx="218" cy="270"/>
              </a:xfrm>
              <a:custGeom>
                <a:avLst/>
                <a:gdLst/>
                <a:ahLst/>
                <a:cxnLst>
                  <a:cxn ang="0">
                    <a:pos x="170" y="15"/>
                  </a:cxn>
                  <a:cxn ang="0">
                    <a:pos x="62" y="9"/>
                  </a:cxn>
                  <a:cxn ang="0">
                    <a:pos x="56" y="87"/>
                  </a:cxn>
                  <a:cxn ang="0">
                    <a:pos x="2" y="123"/>
                  </a:cxn>
                  <a:cxn ang="0">
                    <a:pos x="8" y="171"/>
                  </a:cxn>
                  <a:cxn ang="0">
                    <a:pos x="44" y="195"/>
                  </a:cxn>
                  <a:cxn ang="0">
                    <a:pos x="80" y="231"/>
                  </a:cxn>
                  <a:cxn ang="0">
                    <a:pos x="104" y="267"/>
                  </a:cxn>
                  <a:cxn ang="0">
                    <a:pos x="116" y="285"/>
                  </a:cxn>
                  <a:cxn ang="0">
                    <a:pos x="104" y="177"/>
                  </a:cxn>
                  <a:cxn ang="0">
                    <a:pos x="134" y="153"/>
                  </a:cxn>
                  <a:cxn ang="0">
                    <a:pos x="92" y="111"/>
                  </a:cxn>
                  <a:cxn ang="0">
                    <a:pos x="98" y="93"/>
                  </a:cxn>
                  <a:cxn ang="0">
                    <a:pos x="206" y="111"/>
                  </a:cxn>
                  <a:cxn ang="0">
                    <a:pos x="242" y="105"/>
                  </a:cxn>
                  <a:cxn ang="0">
                    <a:pos x="212" y="3"/>
                  </a:cxn>
                  <a:cxn ang="0">
                    <a:pos x="170" y="15"/>
                  </a:cxn>
                </a:cxnLst>
                <a:rect l="0" t="0" r="r" b="b"/>
                <a:pathLst>
                  <a:path w="254" h="285">
                    <a:moveTo>
                      <a:pt x="170" y="15"/>
                    </a:moveTo>
                    <a:cubicBezTo>
                      <a:pt x="125" y="10"/>
                      <a:pt x="104" y="2"/>
                      <a:pt x="62" y="9"/>
                    </a:cubicBezTo>
                    <a:cubicBezTo>
                      <a:pt x="46" y="58"/>
                      <a:pt x="48" y="32"/>
                      <a:pt x="56" y="87"/>
                    </a:cubicBezTo>
                    <a:cubicBezTo>
                      <a:pt x="41" y="110"/>
                      <a:pt x="25" y="108"/>
                      <a:pt x="2" y="123"/>
                    </a:cubicBezTo>
                    <a:cubicBezTo>
                      <a:pt x="4" y="139"/>
                      <a:pt x="0" y="157"/>
                      <a:pt x="8" y="171"/>
                    </a:cubicBezTo>
                    <a:cubicBezTo>
                      <a:pt x="15" y="183"/>
                      <a:pt x="32" y="187"/>
                      <a:pt x="44" y="195"/>
                    </a:cubicBezTo>
                    <a:cubicBezTo>
                      <a:pt x="58" y="204"/>
                      <a:pt x="71" y="217"/>
                      <a:pt x="80" y="231"/>
                    </a:cubicBezTo>
                    <a:cubicBezTo>
                      <a:pt x="88" y="243"/>
                      <a:pt x="96" y="255"/>
                      <a:pt x="104" y="267"/>
                    </a:cubicBezTo>
                    <a:cubicBezTo>
                      <a:pt x="108" y="273"/>
                      <a:pt x="116" y="285"/>
                      <a:pt x="116" y="285"/>
                    </a:cubicBezTo>
                    <a:cubicBezTo>
                      <a:pt x="191" y="266"/>
                      <a:pt x="125" y="208"/>
                      <a:pt x="104" y="177"/>
                    </a:cubicBezTo>
                    <a:cubicBezTo>
                      <a:pt x="118" y="172"/>
                      <a:pt x="131" y="172"/>
                      <a:pt x="134" y="153"/>
                    </a:cubicBezTo>
                    <a:cubicBezTo>
                      <a:pt x="137" y="133"/>
                      <a:pt x="92" y="111"/>
                      <a:pt x="92" y="111"/>
                    </a:cubicBezTo>
                    <a:cubicBezTo>
                      <a:pt x="94" y="105"/>
                      <a:pt x="92" y="95"/>
                      <a:pt x="98" y="93"/>
                    </a:cubicBezTo>
                    <a:cubicBezTo>
                      <a:pt x="101" y="92"/>
                      <a:pt x="205" y="111"/>
                      <a:pt x="206" y="111"/>
                    </a:cubicBezTo>
                    <a:cubicBezTo>
                      <a:pt x="218" y="109"/>
                      <a:pt x="237" y="116"/>
                      <a:pt x="242" y="105"/>
                    </a:cubicBezTo>
                    <a:cubicBezTo>
                      <a:pt x="254" y="78"/>
                      <a:pt x="236" y="19"/>
                      <a:pt x="212" y="3"/>
                    </a:cubicBezTo>
                    <a:cubicBezTo>
                      <a:pt x="173" y="9"/>
                      <a:pt x="185" y="0"/>
                      <a:pt x="170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0" name="Freeform 45"/>
              <p:cNvSpPr>
                <a:spLocks/>
              </p:cNvSpPr>
              <p:nvPr/>
            </p:nvSpPr>
            <p:spPr bwMode="auto">
              <a:xfrm>
                <a:off x="4328" y="3633"/>
                <a:ext cx="134" cy="121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30" y="36"/>
                  </a:cxn>
                  <a:cxn ang="0">
                    <a:pos x="120" y="108"/>
                  </a:cxn>
                  <a:cxn ang="0">
                    <a:pos x="144" y="102"/>
                  </a:cxn>
                  <a:cxn ang="0">
                    <a:pos x="144" y="42"/>
                  </a:cxn>
                  <a:cxn ang="0">
                    <a:pos x="126" y="36"/>
                  </a:cxn>
                  <a:cxn ang="0">
                    <a:pos x="114" y="0"/>
                  </a:cxn>
                </a:cxnLst>
                <a:rect l="0" t="0" r="r" b="b"/>
                <a:pathLst>
                  <a:path w="155" h="127">
                    <a:moveTo>
                      <a:pt x="114" y="0"/>
                    </a:moveTo>
                    <a:cubicBezTo>
                      <a:pt x="51" y="8"/>
                      <a:pt x="73" y="7"/>
                      <a:pt x="30" y="36"/>
                    </a:cubicBezTo>
                    <a:cubicBezTo>
                      <a:pt x="0" y="127"/>
                      <a:pt x="42" y="103"/>
                      <a:pt x="120" y="108"/>
                    </a:cubicBezTo>
                    <a:cubicBezTo>
                      <a:pt x="128" y="106"/>
                      <a:pt x="138" y="108"/>
                      <a:pt x="144" y="102"/>
                    </a:cubicBezTo>
                    <a:cubicBezTo>
                      <a:pt x="155" y="91"/>
                      <a:pt x="148" y="50"/>
                      <a:pt x="144" y="42"/>
                    </a:cubicBezTo>
                    <a:cubicBezTo>
                      <a:pt x="141" y="37"/>
                      <a:pt x="132" y="38"/>
                      <a:pt x="126" y="36"/>
                    </a:cubicBezTo>
                    <a:cubicBezTo>
                      <a:pt x="122" y="24"/>
                      <a:pt x="118" y="12"/>
                      <a:pt x="11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1" name="Freeform 46"/>
              <p:cNvSpPr>
                <a:spLocks/>
              </p:cNvSpPr>
              <p:nvPr/>
            </p:nvSpPr>
            <p:spPr bwMode="auto">
              <a:xfrm>
                <a:off x="4728" y="2801"/>
                <a:ext cx="273" cy="178"/>
              </a:xfrm>
              <a:custGeom>
                <a:avLst/>
                <a:gdLst/>
                <a:ahLst/>
                <a:cxnLst>
                  <a:cxn ang="0">
                    <a:pos x="215" y="16"/>
                  </a:cxn>
                  <a:cxn ang="0">
                    <a:pos x="149" y="28"/>
                  </a:cxn>
                  <a:cxn ang="0">
                    <a:pos x="115" y="83"/>
                  </a:cxn>
                  <a:cxn ang="0">
                    <a:pos x="49" y="116"/>
                  </a:cxn>
                  <a:cxn ang="0">
                    <a:pos x="38" y="183"/>
                  </a:cxn>
                  <a:cxn ang="0">
                    <a:pos x="104" y="172"/>
                  </a:cxn>
                  <a:cxn ang="0">
                    <a:pos x="293" y="72"/>
                  </a:cxn>
                  <a:cxn ang="0">
                    <a:pos x="215" y="16"/>
                  </a:cxn>
                </a:cxnLst>
                <a:rect l="0" t="0" r="r" b="b"/>
                <a:pathLst>
                  <a:path w="317" h="189">
                    <a:moveTo>
                      <a:pt x="215" y="16"/>
                    </a:moveTo>
                    <a:cubicBezTo>
                      <a:pt x="193" y="20"/>
                      <a:pt x="170" y="20"/>
                      <a:pt x="149" y="28"/>
                    </a:cubicBezTo>
                    <a:cubicBezTo>
                      <a:pt x="112" y="42"/>
                      <a:pt x="136" y="57"/>
                      <a:pt x="115" y="83"/>
                    </a:cubicBezTo>
                    <a:cubicBezTo>
                      <a:pt x="99" y="102"/>
                      <a:pt x="71" y="109"/>
                      <a:pt x="49" y="116"/>
                    </a:cubicBezTo>
                    <a:cubicBezTo>
                      <a:pt x="46" y="120"/>
                      <a:pt x="0" y="172"/>
                      <a:pt x="38" y="183"/>
                    </a:cubicBezTo>
                    <a:cubicBezTo>
                      <a:pt x="59" y="189"/>
                      <a:pt x="82" y="176"/>
                      <a:pt x="104" y="172"/>
                    </a:cubicBezTo>
                    <a:cubicBezTo>
                      <a:pt x="167" y="109"/>
                      <a:pt x="206" y="93"/>
                      <a:pt x="293" y="72"/>
                    </a:cubicBezTo>
                    <a:cubicBezTo>
                      <a:pt x="317" y="0"/>
                      <a:pt x="277" y="16"/>
                      <a:pt x="215" y="1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2" name="Freeform 47"/>
              <p:cNvSpPr>
                <a:spLocks/>
              </p:cNvSpPr>
              <p:nvPr/>
            </p:nvSpPr>
            <p:spPr bwMode="auto">
              <a:xfrm>
                <a:off x="4791" y="3011"/>
                <a:ext cx="103" cy="137"/>
              </a:xfrm>
              <a:custGeom>
                <a:avLst/>
                <a:gdLst/>
                <a:ahLst/>
                <a:cxnLst>
                  <a:cxn ang="0">
                    <a:pos x="9" y="46"/>
                  </a:cxn>
                  <a:cxn ang="0">
                    <a:pos x="42" y="68"/>
                  </a:cxn>
                  <a:cxn ang="0">
                    <a:pos x="53" y="101"/>
                  </a:cxn>
                  <a:cxn ang="0">
                    <a:pos x="119" y="145"/>
                  </a:cxn>
                  <a:cxn ang="0">
                    <a:pos x="64" y="46"/>
                  </a:cxn>
                  <a:cxn ang="0">
                    <a:pos x="9" y="12"/>
                  </a:cxn>
                  <a:cxn ang="0">
                    <a:pos x="9" y="46"/>
                  </a:cxn>
                </a:cxnLst>
                <a:rect l="0" t="0" r="r" b="b"/>
                <a:pathLst>
                  <a:path w="119" h="145">
                    <a:moveTo>
                      <a:pt x="9" y="46"/>
                    </a:moveTo>
                    <a:cubicBezTo>
                      <a:pt x="20" y="53"/>
                      <a:pt x="34" y="58"/>
                      <a:pt x="42" y="68"/>
                    </a:cubicBezTo>
                    <a:cubicBezTo>
                      <a:pt x="49" y="77"/>
                      <a:pt x="45" y="93"/>
                      <a:pt x="53" y="101"/>
                    </a:cubicBezTo>
                    <a:cubicBezTo>
                      <a:pt x="72" y="120"/>
                      <a:pt x="119" y="145"/>
                      <a:pt x="119" y="145"/>
                    </a:cubicBezTo>
                    <a:cubicBezTo>
                      <a:pt x="97" y="112"/>
                      <a:pt x="88" y="77"/>
                      <a:pt x="64" y="46"/>
                    </a:cubicBezTo>
                    <a:cubicBezTo>
                      <a:pt x="58" y="38"/>
                      <a:pt x="26" y="0"/>
                      <a:pt x="9" y="12"/>
                    </a:cubicBezTo>
                    <a:cubicBezTo>
                      <a:pt x="0" y="18"/>
                      <a:pt x="9" y="35"/>
                      <a:pt x="9" y="4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3" name="Freeform 48"/>
              <p:cNvSpPr>
                <a:spLocks/>
              </p:cNvSpPr>
              <p:nvPr/>
            </p:nvSpPr>
            <p:spPr bwMode="auto">
              <a:xfrm>
                <a:off x="5014" y="2829"/>
                <a:ext cx="109" cy="82"/>
              </a:xfrm>
              <a:custGeom>
                <a:avLst/>
                <a:gdLst/>
                <a:ahLst/>
                <a:cxnLst>
                  <a:cxn ang="0">
                    <a:pos x="23" y="44"/>
                  </a:cxn>
                  <a:cxn ang="0">
                    <a:pos x="63" y="64"/>
                  </a:cxn>
                  <a:cxn ang="0">
                    <a:pos x="103" y="76"/>
                  </a:cxn>
                  <a:cxn ang="0">
                    <a:pos x="83" y="48"/>
                  </a:cxn>
                  <a:cxn ang="0">
                    <a:pos x="71" y="24"/>
                  </a:cxn>
                  <a:cxn ang="0">
                    <a:pos x="23" y="0"/>
                  </a:cxn>
                  <a:cxn ang="0">
                    <a:pos x="15" y="40"/>
                  </a:cxn>
                  <a:cxn ang="0">
                    <a:pos x="31" y="44"/>
                  </a:cxn>
                  <a:cxn ang="0">
                    <a:pos x="23" y="44"/>
                  </a:cxn>
                </a:cxnLst>
                <a:rect l="0" t="0" r="r" b="b"/>
                <a:pathLst>
                  <a:path w="108" h="83">
                    <a:moveTo>
                      <a:pt x="23" y="44"/>
                    </a:moveTo>
                    <a:cubicBezTo>
                      <a:pt x="66" y="51"/>
                      <a:pt x="33" y="54"/>
                      <a:pt x="63" y="64"/>
                    </a:cubicBezTo>
                    <a:cubicBezTo>
                      <a:pt x="76" y="83"/>
                      <a:pt x="81" y="80"/>
                      <a:pt x="103" y="76"/>
                    </a:cubicBezTo>
                    <a:cubicBezTo>
                      <a:pt x="108" y="54"/>
                      <a:pt x="103" y="55"/>
                      <a:pt x="83" y="48"/>
                    </a:cubicBezTo>
                    <a:cubicBezTo>
                      <a:pt x="78" y="41"/>
                      <a:pt x="77" y="30"/>
                      <a:pt x="71" y="24"/>
                    </a:cubicBezTo>
                    <a:cubicBezTo>
                      <a:pt x="63" y="16"/>
                      <a:pt x="34" y="8"/>
                      <a:pt x="23" y="0"/>
                    </a:cubicBezTo>
                    <a:cubicBezTo>
                      <a:pt x="10" y="13"/>
                      <a:pt x="0" y="16"/>
                      <a:pt x="15" y="40"/>
                    </a:cubicBezTo>
                    <a:cubicBezTo>
                      <a:pt x="18" y="45"/>
                      <a:pt x="26" y="42"/>
                      <a:pt x="31" y="44"/>
                    </a:cubicBezTo>
                    <a:cubicBezTo>
                      <a:pt x="33" y="45"/>
                      <a:pt x="26" y="44"/>
                      <a:pt x="23" y="4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4" name="Freeform 49"/>
              <p:cNvSpPr>
                <a:spLocks/>
              </p:cNvSpPr>
              <p:nvPr/>
            </p:nvSpPr>
            <p:spPr bwMode="auto">
              <a:xfrm>
                <a:off x="5107" y="3784"/>
                <a:ext cx="97" cy="113"/>
              </a:xfrm>
              <a:custGeom>
                <a:avLst/>
                <a:gdLst/>
                <a:ahLst/>
                <a:cxnLst>
                  <a:cxn ang="0">
                    <a:pos x="64" y="13"/>
                  </a:cxn>
                  <a:cxn ang="0">
                    <a:pos x="28" y="37"/>
                  </a:cxn>
                  <a:cxn ang="0">
                    <a:pos x="0" y="85"/>
                  </a:cxn>
                  <a:cxn ang="0">
                    <a:pos x="48" y="101"/>
                  </a:cxn>
                  <a:cxn ang="0">
                    <a:pos x="68" y="73"/>
                  </a:cxn>
                  <a:cxn ang="0">
                    <a:pos x="96" y="21"/>
                  </a:cxn>
                  <a:cxn ang="0">
                    <a:pos x="64" y="13"/>
                  </a:cxn>
                </a:cxnLst>
                <a:rect l="0" t="0" r="r" b="b"/>
                <a:pathLst>
                  <a:path w="96" h="113">
                    <a:moveTo>
                      <a:pt x="64" y="13"/>
                    </a:moveTo>
                    <a:cubicBezTo>
                      <a:pt x="49" y="18"/>
                      <a:pt x="41" y="28"/>
                      <a:pt x="28" y="37"/>
                    </a:cubicBezTo>
                    <a:cubicBezTo>
                      <a:pt x="16" y="54"/>
                      <a:pt x="18" y="73"/>
                      <a:pt x="0" y="85"/>
                    </a:cubicBezTo>
                    <a:cubicBezTo>
                      <a:pt x="7" y="113"/>
                      <a:pt x="19" y="105"/>
                      <a:pt x="48" y="101"/>
                    </a:cubicBezTo>
                    <a:cubicBezTo>
                      <a:pt x="57" y="73"/>
                      <a:pt x="48" y="80"/>
                      <a:pt x="68" y="73"/>
                    </a:cubicBezTo>
                    <a:cubicBezTo>
                      <a:pt x="82" y="59"/>
                      <a:pt x="90" y="40"/>
                      <a:pt x="96" y="21"/>
                    </a:cubicBezTo>
                    <a:cubicBezTo>
                      <a:pt x="89" y="0"/>
                      <a:pt x="96" y="8"/>
                      <a:pt x="64" y="1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5" name="Freeform 50"/>
              <p:cNvSpPr>
                <a:spLocks/>
              </p:cNvSpPr>
              <p:nvPr/>
            </p:nvSpPr>
            <p:spPr bwMode="auto">
              <a:xfrm>
                <a:off x="4622" y="4072"/>
                <a:ext cx="159" cy="87"/>
              </a:xfrm>
              <a:custGeom>
                <a:avLst/>
                <a:gdLst/>
                <a:ahLst/>
                <a:cxnLst>
                  <a:cxn ang="0">
                    <a:pos x="54" y="8"/>
                  </a:cxn>
                  <a:cxn ang="0">
                    <a:pos x="18" y="60"/>
                  </a:cxn>
                  <a:cxn ang="0">
                    <a:pos x="30" y="64"/>
                  </a:cxn>
                  <a:cxn ang="0">
                    <a:pos x="86" y="68"/>
                  </a:cxn>
                  <a:cxn ang="0">
                    <a:pos x="122" y="88"/>
                  </a:cxn>
                  <a:cxn ang="0">
                    <a:pos x="134" y="24"/>
                  </a:cxn>
                  <a:cxn ang="0">
                    <a:pos x="130" y="8"/>
                  </a:cxn>
                  <a:cxn ang="0">
                    <a:pos x="54" y="8"/>
                  </a:cxn>
                </a:cxnLst>
                <a:rect l="0" t="0" r="r" b="b"/>
                <a:pathLst>
                  <a:path w="159" h="88">
                    <a:moveTo>
                      <a:pt x="54" y="8"/>
                    </a:moveTo>
                    <a:cubicBezTo>
                      <a:pt x="9" y="12"/>
                      <a:pt x="0" y="0"/>
                      <a:pt x="18" y="60"/>
                    </a:cubicBezTo>
                    <a:cubicBezTo>
                      <a:pt x="19" y="64"/>
                      <a:pt x="26" y="64"/>
                      <a:pt x="30" y="64"/>
                    </a:cubicBezTo>
                    <a:cubicBezTo>
                      <a:pt x="49" y="66"/>
                      <a:pt x="67" y="67"/>
                      <a:pt x="86" y="68"/>
                    </a:cubicBezTo>
                    <a:cubicBezTo>
                      <a:pt x="98" y="76"/>
                      <a:pt x="110" y="80"/>
                      <a:pt x="122" y="88"/>
                    </a:cubicBezTo>
                    <a:cubicBezTo>
                      <a:pt x="159" y="76"/>
                      <a:pt x="142" y="55"/>
                      <a:pt x="134" y="24"/>
                    </a:cubicBezTo>
                    <a:cubicBezTo>
                      <a:pt x="133" y="19"/>
                      <a:pt x="135" y="9"/>
                      <a:pt x="130" y="8"/>
                    </a:cubicBezTo>
                    <a:cubicBezTo>
                      <a:pt x="105" y="3"/>
                      <a:pt x="79" y="8"/>
                      <a:pt x="54" y="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6" name="Freeform 51"/>
              <p:cNvSpPr>
                <a:spLocks/>
              </p:cNvSpPr>
              <p:nvPr/>
            </p:nvSpPr>
            <p:spPr bwMode="auto">
              <a:xfrm>
                <a:off x="5148" y="2945"/>
                <a:ext cx="95" cy="20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12" y="108"/>
                  </a:cxn>
                  <a:cxn ang="0">
                    <a:pos x="48" y="136"/>
                  </a:cxn>
                  <a:cxn ang="0">
                    <a:pos x="68" y="176"/>
                  </a:cxn>
                  <a:cxn ang="0">
                    <a:pos x="72" y="200"/>
                  </a:cxn>
                  <a:cxn ang="0">
                    <a:pos x="92" y="196"/>
                  </a:cxn>
                  <a:cxn ang="0">
                    <a:pos x="84" y="184"/>
                  </a:cxn>
                  <a:cxn ang="0">
                    <a:pos x="52" y="80"/>
                  </a:cxn>
                  <a:cxn ang="0">
                    <a:pos x="32" y="56"/>
                  </a:cxn>
                  <a:cxn ang="0">
                    <a:pos x="12" y="0"/>
                  </a:cxn>
                  <a:cxn ang="0">
                    <a:pos x="0" y="20"/>
                  </a:cxn>
                </a:cxnLst>
                <a:rect l="0" t="0" r="r" b="b"/>
                <a:pathLst>
                  <a:path w="95" h="204">
                    <a:moveTo>
                      <a:pt x="0" y="20"/>
                    </a:moveTo>
                    <a:cubicBezTo>
                      <a:pt x="3" y="43"/>
                      <a:pt x="7" y="89"/>
                      <a:pt x="12" y="108"/>
                    </a:cubicBezTo>
                    <a:cubicBezTo>
                      <a:pt x="16" y="123"/>
                      <a:pt x="48" y="136"/>
                      <a:pt x="48" y="136"/>
                    </a:cubicBezTo>
                    <a:cubicBezTo>
                      <a:pt x="52" y="150"/>
                      <a:pt x="68" y="176"/>
                      <a:pt x="68" y="176"/>
                    </a:cubicBezTo>
                    <a:cubicBezTo>
                      <a:pt x="69" y="184"/>
                      <a:pt x="66" y="195"/>
                      <a:pt x="72" y="200"/>
                    </a:cubicBezTo>
                    <a:cubicBezTo>
                      <a:pt x="77" y="204"/>
                      <a:pt x="88" y="201"/>
                      <a:pt x="92" y="196"/>
                    </a:cubicBezTo>
                    <a:cubicBezTo>
                      <a:pt x="95" y="192"/>
                      <a:pt x="87" y="188"/>
                      <a:pt x="84" y="184"/>
                    </a:cubicBezTo>
                    <a:cubicBezTo>
                      <a:pt x="82" y="149"/>
                      <a:pt x="94" y="94"/>
                      <a:pt x="52" y="80"/>
                    </a:cubicBezTo>
                    <a:cubicBezTo>
                      <a:pt x="48" y="76"/>
                      <a:pt x="34" y="63"/>
                      <a:pt x="32" y="56"/>
                    </a:cubicBezTo>
                    <a:cubicBezTo>
                      <a:pt x="26" y="30"/>
                      <a:pt x="38" y="9"/>
                      <a:pt x="12" y="0"/>
                    </a:cubicBezTo>
                    <a:cubicBezTo>
                      <a:pt x="2" y="14"/>
                      <a:pt x="6" y="8"/>
                      <a:pt x="0" y="2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7" name="Freeform 52"/>
              <p:cNvSpPr>
                <a:spLocks/>
              </p:cNvSpPr>
              <p:nvPr/>
            </p:nvSpPr>
            <p:spPr bwMode="auto">
              <a:xfrm>
                <a:off x="5307" y="2924"/>
                <a:ext cx="94" cy="99"/>
              </a:xfrm>
              <a:custGeom>
                <a:avLst/>
                <a:gdLst/>
                <a:ahLst/>
                <a:cxnLst>
                  <a:cxn ang="0">
                    <a:pos x="13" y="19"/>
                  </a:cxn>
                  <a:cxn ang="0">
                    <a:pos x="65" y="99"/>
                  </a:cxn>
                  <a:cxn ang="0">
                    <a:pos x="77" y="51"/>
                  </a:cxn>
                  <a:cxn ang="0">
                    <a:pos x="41" y="15"/>
                  </a:cxn>
                  <a:cxn ang="0">
                    <a:pos x="29" y="3"/>
                  </a:cxn>
                  <a:cxn ang="0">
                    <a:pos x="13" y="19"/>
                  </a:cxn>
                </a:cxnLst>
                <a:rect l="0" t="0" r="r" b="b"/>
                <a:pathLst>
                  <a:path w="93" h="99">
                    <a:moveTo>
                      <a:pt x="13" y="19"/>
                    </a:moveTo>
                    <a:cubicBezTo>
                      <a:pt x="33" y="49"/>
                      <a:pt x="35" y="79"/>
                      <a:pt x="65" y="99"/>
                    </a:cubicBezTo>
                    <a:cubicBezTo>
                      <a:pt x="89" y="93"/>
                      <a:pt x="93" y="72"/>
                      <a:pt x="77" y="51"/>
                    </a:cubicBezTo>
                    <a:cubicBezTo>
                      <a:pt x="67" y="38"/>
                      <a:pt x="53" y="27"/>
                      <a:pt x="41" y="15"/>
                    </a:cubicBezTo>
                    <a:cubicBezTo>
                      <a:pt x="37" y="11"/>
                      <a:pt x="29" y="3"/>
                      <a:pt x="29" y="3"/>
                    </a:cubicBezTo>
                    <a:cubicBezTo>
                      <a:pt x="0" y="8"/>
                      <a:pt x="1" y="0"/>
                      <a:pt x="13" y="1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8" name="Freeform 53"/>
              <p:cNvSpPr>
                <a:spLocks/>
              </p:cNvSpPr>
              <p:nvPr/>
            </p:nvSpPr>
            <p:spPr bwMode="auto">
              <a:xfrm>
                <a:off x="5460" y="2846"/>
                <a:ext cx="132" cy="301"/>
              </a:xfrm>
              <a:custGeom>
                <a:avLst/>
                <a:gdLst/>
                <a:ahLst/>
                <a:cxnLst>
                  <a:cxn ang="0">
                    <a:pos x="80" y="22"/>
                  </a:cxn>
                  <a:cxn ang="0">
                    <a:pos x="56" y="122"/>
                  </a:cxn>
                  <a:cxn ang="0">
                    <a:pos x="32" y="170"/>
                  </a:cxn>
                  <a:cxn ang="0">
                    <a:pos x="28" y="246"/>
                  </a:cxn>
                  <a:cxn ang="0">
                    <a:pos x="0" y="294"/>
                  </a:cxn>
                  <a:cxn ang="0">
                    <a:pos x="44" y="282"/>
                  </a:cxn>
                  <a:cxn ang="0">
                    <a:pos x="56" y="242"/>
                  </a:cxn>
                  <a:cxn ang="0">
                    <a:pos x="60" y="190"/>
                  </a:cxn>
                  <a:cxn ang="0">
                    <a:pos x="104" y="130"/>
                  </a:cxn>
                  <a:cxn ang="0">
                    <a:pos x="132" y="34"/>
                  </a:cxn>
                  <a:cxn ang="0">
                    <a:pos x="96" y="6"/>
                  </a:cxn>
                  <a:cxn ang="0">
                    <a:pos x="80" y="22"/>
                  </a:cxn>
                </a:cxnLst>
                <a:rect l="0" t="0" r="r" b="b"/>
                <a:pathLst>
                  <a:path w="132" h="300">
                    <a:moveTo>
                      <a:pt x="80" y="22"/>
                    </a:moveTo>
                    <a:cubicBezTo>
                      <a:pt x="75" y="53"/>
                      <a:pt x="65" y="92"/>
                      <a:pt x="56" y="122"/>
                    </a:cubicBezTo>
                    <a:cubicBezTo>
                      <a:pt x="51" y="138"/>
                      <a:pt x="38" y="153"/>
                      <a:pt x="32" y="170"/>
                    </a:cubicBezTo>
                    <a:cubicBezTo>
                      <a:pt x="31" y="195"/>
                      <a:pt x="33" y="221"/>
                      <a:pt x="28" y="246"/>
                    </a:cubicBezTo>
                    <a:cubicBezTo>
                      <a:pt x="25" y="261"/>
                      <a:pt x="5" y="278"/>
                      <a:pt x="0" y="294"/>
                    </a:cubicBezTo>
                    <a:cubicBezTo>
                      <a:pt x="19" y="300"/>
                      <a:pt x="32" y="299"/>
                      <a:pt x="44" y="282"/>
                    </a:cubicBezTo>
                    <a:cubicBezTo>
                      <a:pt x="47" y="268"/>
                      <a:pt x="56" y="242"/>
                      <a:pt x="56" y="242"/>
                    </a:cubicBezTo>
                    <a:cubicBezTo>
                      <a:pt x="57" y="225"/>
                      <a:pt x="56" y="207"/>
                      <a:pt x="60" y="190"/>
                    </a:cubicBezTo>
                    <a:cubicBezTo>
                      <a:pt x="62" y="182"/>
                      <a:pt x="99" y="142"/>
                      <a:pt x="104" y="130"/>
                    </a:cubicBezTo>
                    <a:cubicBezTo>
                      <a:pt x="118" y="99"/>
                      <a:pt x="121" y="66"/>
                      <a:pt x="132" y="34"/>
                    </a:cubicBezTo>
                    <a:cubicBezTo>
                      <a:pt x="127" y="0"/>
                      <a:pt x="128" y="0"/>
                      <a:pt x="96" y="6"/>
                    </a:cubicBezTo>
                    <a:cubicBezTo>
                      <a:pt x="91" y="22"/>
                      <a:pt x="96" y="17"/>
                      <a:pt x="80" y="2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9" name="Freeform 54"/>
              <p:cNvSpPr>
                <a:spLocks/>
              </p:cNvSpPr>
              <p:nvPr/>
            </p:nvSpPr>
            <p:spPr bwMode="auto">
              <a:xfrm>
                <a:off x="5343" y="2687"/>
                <a:ext cx="95" cy="244"/>
              </a:xfrm>
              <a:custGeom>
                <a:avLst/>
                <a:gdLst/>
                <a:ahLst/>
                <a:cxnLst>
                  <a:cxn ang="0">
                    <a:pos x="37" y="24"/>
                  </a:cxn>
                  <a:cxn ang="0">
                    <a:pos x="45" y="48"/>
                  </a:cxn>
                  <a:cxn ang="0">
                    <a:pos x="49" y="60"/>
                  </a:cxn>
                  <a:cxn ang="0">
                    <a:pos x="53" y="204"/>
                  </a:cxn>
                  <a:cxn ang="0">
                    <a:pos x="29" y="220"/>
                  </a:cxn>
                  <a:cxn ang="0">
                    <a:pos x="57" y="232"/>
                  </a:cxn>
                  <a:cxn ang="0">
                    <a:pos x="77" y="196"/>
                  </a:cxn>
                  <a:cxn ang="0">
                    <a:pos x="81" y="184"/>
                  </a:cxn>
                  <a:cxn ang="0">
                    <a:pos x="85" y="104"/>
                  </a:cxn>
                  <a:cxn ang="0">
                    <a:pos x="93" y="80"/>
                  </a:cxn>
                  <a:cxn ang="0">
                    <a:pos x="89" y="44"/>
                  </a:cxn>
                  <a:cxn ang="0">
                    <a:pos x="77" y="36"/>
                  </a:cxn>
                  <a:cxn ang="0">
                    <a:pos x="61" y="12"/>
                  </a:cxn>
                  <a:cxn ang="0">
                    <a:pos x="37" y="4"/>
                  </a:cxn>
                  <a:cxn ang="0">
                    <a:pos x="25" y="0"/>
                  </a:cxn>
                  <a:cxn ang="0">
                    <a:pos x="9" y="4"/>
                  </a:cxn>
                  <a:cxn ang="0">
                    <a:pos x="37" y="24"/>
                  </a:cxn>
                </a:cxnLst>
                <a:rect l="0" t="0" r="r" b="b"/>
                <a:pathLst>
                  <a:path w="93" h="243">
                    <a:moveTo>
                      <a:pt x="37" y="24"/>
                    </a:moveTo>
                    <a:cubicBezTo>
                      <a:pt x="40" y="32"/>
                      <a:pt x="42" y="40"/>
                      <a:pt x="45" y="48"/>
                    </a:cubicBezTo>
                    <a:cubicBezTo>
                      <a:pt x="46" y="52"/>
                      <a:pt x="49" y="60"/>
                      <a:pt x="49" y="60"/>
                    </a:cubicBezTo>
                    <a:cubicBezTo>
                      <a:pt x="51" y="94"/>
                      <a:pt x="64" y="171"/>
                      <a:pt x="53" y="204"/>
                    </a:cubicBezTo>
                    <a:cubicBezTo>
                      <a:pt x="50" y="213"/>
                      <a:pt x="29" y="220"/>
                      <a:pt x="29" y="220"/>
                    </a:cubicBezTo>
                    <a:cubicBezTo>
                      <a:pt x="21" y="243"/>
                      <a:pt x="40" y="235"/>
                      <a:pt x="57" y="232"/>
                    </a:cubicBezTo>
                    <a:cubicBezTo>
                      <a:pt x="75" y="214"/>
                      <a:pt x="67" y="225"/>
                      <a:pt x="77" y="196"/>
                    </a:cubicBezTo>
                    <a:cubicBezTo>
                      <a:pt x="78" y="192"/>
                      <a:pt x="81" y="184"/>
                      <a:pt x="81" y="184"/>
                    </a:cubicBezTo>
                    <a:cubicBezTo>
                      <a:pt x="82" y="157"/>
                      <a:pt x="82" y="131"/>
                      <a:pt x="85" y="104"/>
                    </a:cubicBezTo>
                    <a:cubicBezTo>
                      <a:pt x="86" y="96"/>
                      <a:pt x="93" y="80"/>
                      <a:pt x="93" y="80"/>
                    </a:cubicBezTo>
                    <a:cubicBezTo>
                      <a:pt x="92" y="68"/>
                      <a:pt x="93" y="55"/>
                      <a:pt x="89" y="44"/>
                    </a:cubicBezTo>
                    <a:cubicBezTo>
                      <a:pt x="87" y="39"/>
                      <a:pt x="80" y="40"/>
                      <a:pt x="77" y="36"/>
                    </a:cubicBezTo>
                    <a:cubicBezTo>
                      <a:pt x="71" y="29"/>
                      <a:pt x="70" y="15"/>
                      <a:pt x="61" y="12"/>
                    </a:cubicBezTo>
                    <a:cubicBezTo>
                      <a:pt x="53" y="9"/>
                      <a:pt x="45" y="7"/>
                      <a:pt x="37" y="4"/>
                    </a:cubicBezTo>
                    <a:cubicBezTo>
                      <a:pt x="33" y="3"/>
                      <a:pt x="25" y="0"/>
                      <a:pt x="25" y="0"/>
                    </a:cubicBezTo>
                    <a:cubicBezTo>
                      <a:pt x="20" y="1"/>
                      <a:pt x="12" y="0"/>
                      <a:pt x="9" y="4"/>
                    </a:cubicBezTo>
                    <a:cubicBezTo>
                      <a:pt x="0" y="17"/>
                      <a:pt x="33" y="23"/>
                      <a:pt x="37" y="2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8362942" y="4121147"/>
              <a:ext cx="646111" cy="2203443"/>
              <a:chOff x="4445" y="1124"/>
              <a:chExt cx="1155" cy="3228"/>
            </a:xfrm>
            <a:grpFill/>
          </p:grpSpPr>
          <p:sp>
            <p:nvSpPr>
              <p:cNvPr id="159" name="Freeform 56"/>
              <p:cNvSpPr>
                <a:spLocks/>
              </p:cNvSpPr>
              <p:nvPr/>
            </p:nvSpPr>
            <p:spPr bwMode="auto">
              <a:xfrm>
                <a:off x="4476" y="1431"/>
                <a:ext cx="94" cy="167"/>
              </a:xfrm>
              <a:custGeom>
                <a:avLst/>
                <a:gdLst/>
                <a:ahLst/>
                <a:cxnLst>
                  <a:cxn ang="0">
                    <a:pos x="36" y="21"/>
                  </a:cxn>
                  <a:cxn ang="0">
                    <a:pos x="0" y="121"/>
                  </a:cxn>
                  <a:cxn ang="0">
                    <a:pos x="40" y="161"/>
                  </a:cxn>
                  <a:cxn ang="0">
                    <a:pos x="64" y="117"/>
                  </a:cxn>
                  <a:cxn ang="0">
                    <a:pos x="72" y="93"/>
                  </a:cxn>
                  <a:cxn ang="0">
                    <a:pos x="76" y="81"/>
                  </a:cxn>
                  <a:cxn ang="0">
                    <a:pos x="68" y="5"/>
                  </a:cxn>
                  <a:cxn ang="0">
                    <a:pos x="36" y="21"/>
                  </a:cxn>
                </a:cxnLst>
                <a:rect l="0" t="0" r="r" b="b"/>
                <a:pathLst>
                  <a:path w="94" h="168">
                    <a:moveTo>
                      <a:pt x="36" y="21"/>
                    </a:moveTo>
                    <a:cubicBezTo>
                      <a:pt x="27" y="57"/>
                      <a:pt x="21" y="90"/>
                      <a:pt x="0" y="121"/>
                    </a:cubicBezTo>
                    <a:cubicBezTo>
                      <a:pt x="5" y="162"/>
                      <a:pt x="1" y="168"/>
                      <a:pt x="40" y="161"/>
                    </a:cubicBezTo>
                    <a:cubicBezTo>
                      <a:pt x="51" y="144"/>
                      <a:pt x="46" y="129"/>
                      <a:pt x="64" y="117"/>
                    </a:cubicBezTo>
                    <a:cubicBezTo>
                      <a:pt x="67" y="109"/>
                      <a:pt x="69" y="101"/>
                      <a:pt x="72" y="93"/>
                    </a:cubicBezTo>
                    <a:cubicBezTo>
                      <a:pt x="73" y="89"/>
                      <a:pt x="76" y="81"/>
                      <a:pt x="76" y="81"/>
                    </a:cubicBezTo>
                    <a:cubicBezTo>
                      <a:pt x="79" y="54"/>
                      <a:pt x="94" y="22"/>
                      <a:pt x="68" y="5"/>
                    </a:cubicBezTo>
                    <a:cubicBezTo>
                      <a:pt x="36" y="10"/>
                      <a:pt x="43" y="0"/>
                      <a:pt x="36" y="2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0" name="Freeform 57"/>
              <p:cNvSpPr>
                <a:spLocks/>
              </p:cNvSpPr>
              <p:nvPr/>
            </p:nvSpPr>
            <p:spPr bwMode="auto">
              <a:xfrm>
                <a:off x="4573" y="1280"/>
                <a:ext cx="148" cy="144"/>
              </a:xfrm>
              <a:custGeom>
                <a:avLst/>
                <a:gdLst/>
                <a:ahLst/>
                <a:cxnLst>
                  <a:cxn ang="0">
                    <a:pos x="52" y="29"/>
                  </a:cxn>
                  <a:cxn ang="0">
                    <a:pos x="8" y="25"/>
                  </a:cxn>
                  <a:cxn ang="0">
                    <a:pos x="0" y="49"/>
                  </a:cxn>
                  <a:cxn ang="0">
                    <a:pos x="60" y="145"/>
                  </a:cxn>
                  <a:cxn ang="0">
                    <a:pos x="84" y="141"/>
                  </a:cxn>
                  <a:cxn ang="0">
                    <a:pos x="92" y="105"/>
                  </a:cxn>
                  <a:cxn ang="0">
                    <a:pos x="128" y="89"/>
                  </a:cxn>
                  <a:cxn ang="0">
                    <a:pos x="144" y="53"/>
                  </a:cxn>
                  <a:cxn ang="0">
                    <a:pos x="140" y="13"/>
                  </a:cxn>
                  <a:cxn ang="0">
                    <a:pos x="88" y="25"/>
                  </a:cxn>
                  <a:cxn ang="0">
                    <a:pos x="52" y="29"/>
                  </a:cxn>
                </a:cxnLst>
                <a:rect l="0" t="0" r="r" b="b"/>
                <a:pathLst>
                  <a:path w="149" h="145">
                    <a:moveTo>
                      <a:pt x="52" y="29"/>
                    </a:moveTo>
                    <a:cubicBezTo>
                      <a:pt x="38" y="20"/>
                      <a:pt x="29" y="10"/>
                      <a:pt x="8" y="25"/>
                    </a:cubicBezTo>
                    <a:cubicBezTo>
                      <a:pt x="1" y="30"/>
                      <a:pt x="0" y="49"/>
                      <a:pt x="0" y="49"/>
                    </a:cubicBezTo>
                    <a:cubicBezTo>
                      <a:pt x="6" y="88"/>
                      <a:pt x="27" y="123"/>
                      <a:pt x="60" y="145"/>
                    </a:cubicBezTo>
                    <a:cubicBezTo>
                      <a:pt x="68" y="144"/>
                      <a:pt x="77" y="145"/>
                      <a:pt x="84" y="141"/>
                    </a:cubicBezTo>
                    <a:cubicBezTo>
                      <a:pt x="95" y="135"/>
                      <a:pt x="84" y="114"/>
                      <a:pt x="92" y="105"/>
                    </a:cubicBezTo>
                    <a:cubicBezTo>
                      <a:pt x="101" y="95"/>
                      <a:pt x="117" y="96"/>
                      <a:pt x="128" y="89"/>
                    </a:cubicBezTo>
                    <a:cubicBezTo>
                      <a:pt x="135" y="78"/>
                      <a:pt x="144" y="53"/>
                      <a:pt x="144" y="53"/>
                    </a:cubicBezTo>
                    <a:cubicBezTo>
                      <a:pt x="143" y="40"/>
                      <a:pt x="149" y="23"/>
                      <a:pt x="140" y="13"/>
                    </a:cubicBezTo>
                    <a:cubicBezTo>
                      <a:pt x="128" y="0"/>
                      <a:pt x="88" y="25"/>
                      <a:pt x="88" y="25"/>
                    </a:cubicBezTo>
                    <a:cubicBezTo>
                      <a:pt x="73" y="40"/>
                      <a:pt x="62" y="71"/>
                      <a:pt x="52" y="2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1" name="Freeform 58"/>
              <p:cNvSpPr>
                <a:spLocks/>
              </p:cNvSpPr>
              <p:nvPr/>
            </p:nvSpPr>
            <p:spPr bwMode="auto">
              <a:xfrm>
                <a:off x="4635" y="1124"/>
                <a:ext cx="91" cy="105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32" y="104"/>
                  </a:cxn>
                  <a:cxn ang="0">
                    <a:pos x="72" y="56"/>
                  </a:cxn>
                  <a:cxn ang="0">
                    <a:pos x="28" y="8"/>
                  </a:cxn>
                  <a:cxn ang="0">
                    <a:pos x="4" y="8"/>
                  </a:cxn>
                  <a:cxn ang="0">
                    <a:pos x="0" y="20"/>
                  </a:cxn>
                </a:cxnLst>
                <a:rect l="0" t="0" r="r" b="b"/>
                <a:pathLst>
                  <a:path w="90" h="104">
                    <a:moveTo>
                      <a:pt x="0" y="20"/>
                    </a:moveTo>
                    <a:cubicBezTo>
                      <a:pt x="4" y="57"/>
                      <a:pt x="6" y="78"/>
                      <a:pt x="32" y="104"/>
                    </a:cubicBezTo>
                    <a:cubicBezTo>
                      <a:pt x="62" y="97"/>
                      <a:pt x="52" y="76"/>
                      <a:pt x="72" y="56"/>
                    </a:cubicBezTo>
                    <a:cubicBezTo>
                      <a:pt x="90" y="2"/>
                      <a:pt x="73" y="12"/>
                      <a:pt x="28" y="8"/>
                    </a:cubicBezTo>
                    <a:cubicBezTo>
                      <a:pt x="20" y="5"/>
                      <a:pt x="12" y="0"/>
                      <a:pt x="4" y="8"/>
                    </a:cubicBezTo>
                    <a:cubicBezTo>
                      <a:pt x="1" y="11"/>
                      <a:pt x="0" y="20"/>
                      <a:pt x="0" y="2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2" name="Freeform 59"/>
              <p:cNvSpPr>
                <a:spLocks/>
              </p:cNvSpPr>
              <p:nvPr/>
            </p:nvSpPr>
            <p:spPr bwMode="auto">
              <a:xfrm>
                <a:off x="4888" y="1129"/>
                <a:ext cx="224" cy="100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64" y="32"/>
                  </a:cxn>
                  <a:cxn ang="0">
                    <a:pos x="88" y="80"/>
                  </a:cxn>
                  <a:cxn ang="0">
                    <a:pos x="124" y="96"/>
                  </a:cxn>
                  <a:cxn ang="0">
                    <a:pos x="136" y="100"/>
                  </a:cxn>
                  <a:cxn ang="0">
                    <a:pos x="160" y="72"/>
                  </a:cxn>
                  <a:cxn ang="0">
                    <a:pos x="160" y="72"/>
                  </a:cxn>
                  <a:cxn ang="0">
                    <a:pos x="192" y="64"/>
                  </a:cxn>
                  <a:cxn ang="0">
                    <a:pos x="192" y="0"/>
                  </a:cxn>
                  <a:cxn ang="0">
                    <a:pos x="52" y="4"/>
                  </a:cxn>
                </a:cxnLst>
                <a:rect l="0" t="0" r="r" b="b"/>
                <a:pathLst>
                  <a:path w="223" h="100">
                    <a:moveTo>
                      <a:pt x="52" y="4"/>
                    </a:moveTo>
                    <a:cubicBezTo>
                      <a:pt x="46" y="21"/>
                      <a:pt x="47" y="26"/>
                      <a:pt x="64" y="32"/>
                    </a:cubicBezTo>
                    <a:cubicBezTo>
                      <a:pt x="76" y="44"/>
                      <a:pt x="86" y="78"/>
                      <a:pt x="88" y="80"/>
                    </a:cubicBezTo>
                    <a:cubicBezTo>
                      <a:pt x="107" y="93"/>
                      <a:pt x="95" y="86"/>
                      <a:pt x="124" y="96"/>
                    </a:cubicBezTo>
                    <a:cubicBezTo>
                      <a:pt x="128" y="97"/>
                      <a:pt x="136" y="100"/>
                      <a:pt x="136" y="100"/>
                    </a:cubicBezTo>
                    <a:lnTo>
                      <a:pt x="160" y="72"/>
                    </a:lnTo>
                    <a:cubicBezTo>
                      <a:pt x="160" y="72"/>
                      <a:pt x="160" y="72"/>
                      <a:pt x="160" y="72"/>
                    </a:cubicBezTo>
                    <a:cubicBezTo>
                      <a:pt x="178" y="66"/>
                      <a:pt x="168" y="69"/>
                      <a:pt x="192" y="64"/>
                    </a:cubicBezTo>
                    <a:cubicBezTo>
                      <a:pt x="213" y="50"/>
                      <a:pt x="223" y="10"/>
                      <a:pt x="192" y="0"/>
                    </a:cubicBezTo>
                    <a:cubicBezTo>
                      <a:pt x="47" y="4"/>
                      <a:pt x="0" y="4"/>
                      <a:pt x="52" y="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3" name="Freeform 60"/>
              <p:cNvSpPr>
                <a:spLocks/>
              </p:cNvSpPr>
              <p:nvPr/>
            </p:nvSpPr>
            <p:spPr bwMode="auto">
              <a:xfrm>
                <a:off x="4445" y="1933"/>
                <a:ext cx="840" cy="640"/>
              </a:xfrm>
              <a:custGeom>
                <a:avLst/>
                <a:gdLst/>
                <a:ahLst/>
                <a:cxnLst>
                  <a:cxn ang="0">
                    <a:pos x="207" y="50"/>
                  </a:cxn>
                  <a:cxn ang="0">
                    <a:pos x="183" y="98"/>
                  </a:cxn>
                  <a:cxn ang="0">
                    <a:pos x="179" y="110"/>
                  </a:cxn>
                  <a:cxn ang="0">
                    <a:pos x="43" y="146"/>
                  </a:cxn>
                  <a:cxn ang="0">
                    <a:pos x="11" y="174"/>
                  </a:cxn>
                  <a:cxn ang="0">
                    <a:pos x="23" y="254"/>
                  </a:cxn>
                  <a:cxn ang="0">
                    <a:pos x="75" y="290"/>
                  </a:cxn>
                  <a:cxn ang="0">
                    <a:pos x="155" y="286"/>
                  </a:cxn>
                  <a:cxn ang="0">
                    <a:pos x="267" y="386"/>
                  </a:cxn>
                  <a:cxn ang="0">
                    <a:pos x="407" y="382"/>
                  </a:cxn>
                  <a:cxn ang="0">
                    <a:pos x="411" y="370"/>
                  </a:cxn>
                  <a:cxn ang="0">
                    <a:pos x="435" y="362"/>
                  </a:cxn>
                  <a:cxn ang="0">
                    <a:pos x="463" y="414"/>
                  </a:cxn>
                  <a:cxn ang="0">
                    <a:pos x="503" y="458"/>
                  </a:cxn>
                  <a:cxn ang="0">
                    <a:pos x="583" y="550"/>
                  </a:cxn>
                  <a:cxn ang="0">
                    <a:pos x="615" y="586"/>
                  </a:cxn>
                  <a:cxn ang="0">
                    <a:pos x="643" y="610"/>
                  </a:cxn>
                  <a:cxn ang="0">
                    <a:pos x="707" y="638"/>
                  </a:cxn>
                  <a:cxn ang="0">
                    <a:pos x="807" y="630"/>
                  </a:cxn>
                  <a:cxn ang="0">
                    <a:pos x="811" y="618"/>
                  </a:cxn>
                  <a:cxn ang="0">
                    <a:pos x="827" y="614"/>
                  </a:cxn>
                  <a:cxn ang="0">
                    <a:pos x="839" y="590"/>
                  </a:cxn>
                  <a:cxn ang="0">
                    <a:pos x="835" y="462"/>
                  </a:cxn>
                  <a:cxn ang="0">
                    <a:pos x="743" y="422"/>
                  </a:cxn>
                  <a:cxn ang="0">
                    <a:pos x="667" y="386"/>
                  </a:cxn>
                  <a:cxn ang="0">
                    <a:pos x="631" y="366"/>
                  </a:cxn>
                  <a:cxn ang="0">
                    <a:pos x="563" y="330"/>
                  </a:cxn>
                  <a:cxn ang="0">
                    <a:pos x="515" y="302"/>
                  </a:cxn>
                  <a:cxn ang="0">
                    <a:pos x="499" y="198"/>
                  </a:cxn>
                  <a:cxn ang="0">
                    <a:pos x="423" y="154"/>
                  </a:cxn>
                  <a:cxn ang="0">
                    <a:pos x="419" y="86"/>
                  </a:cxn>
                  <a:cxn ang="0">
                    <a:pos x="399" y="62"/>
                  </a:cxn>
                  <a:cxn ang="0">
                    <a:pos x="303" y="14"/>
                  </a:cxn>
                  <a:cxn ang="0">
                    <a:pos x="219" y="6"/>
                  </a:cxn>
                  <a:cxn ang="0">
                    <a:pos x="207" y="50"/>
                  </a:cxn>
                </a:cxnLst>
                <a:rect l="0" t="0" r="r" b="b"/>
                <a:pathLst>
                  <a:path w="840" h="639">
                    <a:moveTo>
                      <a:pt x="207" y="50"/>
                    </a:moveTo>
                    <a:cubicBezTo>
                      <a:pt x="186" y="81"/>
                      <a:pt x="194" y="65"/>
                      <a:pt x="183" y="98"/>
                    </a:cubicBezTo>
                    <a:cubicBezTo>
                      <a:pt x="182" y="102"/>
                      <a:pt x="183" y="108"/>
                      <a:pt x="179" y="110"/>
                    </a:cubicBezTo>
                    <a:cubicBezTo>
                      <a:pt x="142" y="135"/>
                      <a:pt x="86" y="142"/>
                      <a:pt x="43" y="146"/>
                    </a:cubicBezTo>
                    <a:cubicBezTo>
                      <a:pt x="24" y="151"/>
                      <a:pt x="17" y="155"/>
                      <a:pt x="11" y="174"/>
                    </a:cubicBezTo>
                    <a:cubicBezTo>
                      <a:pt x="7" y="203"/>
                      <a:pt x="0" y="231"/>
                      <a:pt x="23" y="254"/>
                    </a:cubicBezTo>
                    <a:cubicBezTo>
                      <a:pt x="31" y="278"/>
                      <a:pt x="56" y="277"/>
                      <a:pt x="75" y="290"/>
                    </a:cubicBezTo>
                    <a:cubicBezTo>
                      <a:pt x="110" y="286"/>
                      <a:pt x="121" y="282"/>
                      <a:pt x="155" y="286"/>
                    </a:cubicBezTo>
                    <a:cubicBezTo>
                      <a:pt x="198" y="329"/>
                      <a:pt x="201" y="375"/>
                      <a:pt x="267" y="386"/>
                    </a:cubicBezTo>
                    <a:cubicBezTo>
                      <a:pt x="314" y="385"/>
                      <a:pt x="361" y="387"/>
                      <a:pt x="407" y="382"/>
                    </a:cubicBezTo>
                    <a:cubicBezTo>
                      <a:pt x="411" y="382"/>
                      <a:pt x="408" y="372"/>
                      <a:pt x="411" y="370"/>
                    </a:cubicBezTo>
                    <a:cubicBezTo>
                      <a:pt x="418" y="365"/>
                      <a:pt x="435" y="362"/>
                      <a:pt x="435" y="362"/>
                    </a:cubicBezTo>
                    <a:cubicBezTo>
                      <a:pt x="468" y="370"/>
                      <a:pt x="455" y="389"/>
                      <a:pt x="463" y="414"/>
                    </a:cubicBezTo>
                    <a:cubicBezTo>
                      <a:pt x="468" y="429"/>
                      <a:pt x="490" y="449"/>
                      <a:pt x="503" y="458"/>
                    </a:cubicBezTo>
                    <a:cubicBezTo>
                      <a:pt x="515" y="495"/>
                      <a:pt x="544" y="537"/>
                      <a:pt x="583" y="550"/>
                    </a:cubicBezTo>
                    <a:cubicBezTo>
                      <a:pt x="595" y="562"/>
                      <a:pt x="603" y="574"/>
                      <a:pt x="615" y="586"/>
                    </a:cubicBezTo>
                    <a:cubicBezTo>
                      <a:pt x="620" y="602"/>
                      <a:pt x="627" y="605"/>
                      <a:pt x="643" y="610"/>
                    </a:cubicBezTo>
                    <a:cubicBezTo>
                      <a:pt x="664" y="631"/>
                      <a:pt x="677" y="634"/>
                      <a:pt x="707" y="638"/>
                    </a:cubicBezTo>
                    <a:cubicBezTo>
                      <a:pt x="740" y="635"/>
                      <a:pt x="775" y="639"/>
                      <a:pt x="807" y="630"/>
                    </a:cubicBezTo>
                    <a:cubicBezTo>
                      <a:pt x="811" y="629"/>
                      <a:pt x="808" y="621"/>
                      <a:pt x="811" y="618"/>
                    </a:cubicBezTo>
                    <a:cubicBezTo>
                      <a:pt x="815" y="615"/>
                      <a:pt x="822" y="615"/>
                      <a:pt x="827" y="614"/>
                    </a:cubicBezTo>
                    <a:cubicBezTo>
                      <a:pt x="830" y="606"/>
                      <a:pt x="839" y="599"/>
                      <a:pt x="839" y="590"/>
                    </a:cubicBezTo>
                    <a:cubicBezTo>
                      <a:pt x="840" y="547"/>
                      <a:pt x="838" y="505"/>
                      <a:pt x="835" y="462"/>
                    </a:cubicBezTo>
                    <a:cubicBezTo>
                      <a:pt x="831" y="415"/>
                      <a:pt x="776" y="424"/>
                      <a:pt x="743" y="422"/>
                    </a:cubicBezTo>
                    <a:cubicBezTo>
                      <a:pt x="719" y="406"/>
                      <a:pt x="695" y="393"/>
                      <a:pt x="667" y="386"/>
                    </a:cubicBezTo>
                    <a:cubicBezTo>
                      <a:pt x="655" y="378"/>
                      <a:pt x="643" y="374"/>
                      <a:pt x="631" y="366"/>
                    </a:cubicBezTo>
                    <a:cubicBezTo>
                      <a:pt x="608" y="331"/>
                      <a:pt x="610" y="335"/>
                      <a:pt x="563" y="330"/>
                    </a:cubicBezTo>
                    <a:cubicBezTo>
                      <a:pt x="540" y="322"/>
                      <a:pt x="532" y="319"/>
                      <a:pt x="515" y="302"/>
                    </a:cubicBezTo>
                    <a:cubicBezTo>
                      <a:pt x="504" y="270"/>
                      <a:pt x="517" y="221"/>
                      <a:pt x="499" y="198"/>
                    </a:cubicBezTo>
                    <a:cubicBezTo>
                      <a:pt x="476" y="169"/>
                      <a:pt x="456" y="165"/>
                      <a:pt x="423" y="154"/>
                    </a:cubicBezTo>
                    <a:cubicBezTo>
                      <a:pt x="422" y="131"/>
                      <a:pt x="422" y="108"/>
                      <a:pt x="419" y="86"/>
                    </a:cubicBezTo>
                    <a:cubicBezTo>
                      <a:pt x="418" y="79"/>
                      <a:pt x="403" y="66"/>
                      <a:pt x="399" y="62"/>
                    </a:cubicBezTo>
                    <a:cubicBezTo>
                      <a:pt x="370" y="27"/>
                      <a:pt x="350" y="19"/>
                      <a:pt x="303" y="14"/>
                    </a:cubicBezTo>
                    <a:cubicBezTo>
                      <a:pt x="261" y="0"/>
                      <a:pt x="291" y="1"/>
                      <a:pt x="219" y="6"/>
                    </a:cubicBezTo>
                    <a:cubicBezTo>
                      <a:pt x="205" y="27"/>
                      <a:pt x="212" y="13"/>
                      <a:pt x="207" y="5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4" name="Freeform 61"/>
              <p:cNvSpPr>
                <a:spLocks/>
              </p:cNvSpPr>
              <p:nvPr/>
            </p:nvSpPr>
            <p:spPr bwMode="auto">
              <a:xfrm>
                <a:off x="4544" y="2338"/>
                <a:ext cx="159" cy="191"/>
              </a:xfrm>
              <a:custGeom>
                <a:avLst/>
                <a:gdLst/>
                <a:ahLst/>
                <a:cxnLst>
                  <a:cxn ang="0">
                    <a:pos x="33" y="18"/>
                  </a:cxn>
                  <a:cxn ang="0">
                    <a:pos x="21" y="118"/>
                  </a:cxn>
                  <a:cxn ang="0">
                    <a:pos x="5" y="142"/>
                  </a:cxn>
                  <a:cxn ang="0">
                    <a:pos x="9" y="170"/>
                  </a:cxn>
                  <a:cxn ang="0">
                    <a:pos x="105" y="166"/>
                  </a:cxn>
                  <a:cxn ang="0">
                    <a:pos x="89" y="62"/>
                  </a:cxn>
                  <a:cxn ang="0">
                    <a:pos x="73" y="38"/>
                  </a:cxn>
                  <a:cxn ang="0">
                    <a:pos x="69" y="22"/>
                  </a:cxn>
                  <a:cxn ang="0">
                    <a:pos x="45" y="14"/>
                  </a:cxn>
                  <a:cxn ang="0">
                    <a:pos x="33" y="18"/>
                  </a:cxn>
                </a:cxnLst>
                <a:rect l="0" t="0" r="r" b="b"/>
                <a:pathLst>
                  <a:path w="161" h="190">
                    <a:moveTo>
                      <a:pt x="33" y="18"/>
                    </a:moveTo>
                    <a:cubicBezTo>
                      <a:pt x="6" y="59"/>
                      <a:pt x="42" y="0"/>
                      <a:pt x="21" y="118"/>
                    </a:cubicBezTo>
                    <a:cubicBezTo>
                      <a:pt x="19" y="127"/>
                      <a:pt x="5" y="142"/>
                      <a:pt x="5" y="142"/>
                    </a:cubicBezTo>
                    <a:cubicBezTo>
                      <a:pt x="6" y="151"/>
                      <a:pt x="0" y="168"/>
                      <a:pt x="9" y="170"/>
                    </a:cubicBezTo>
                    <a:cubicBezTo>
                      <a:pt x="40" y="177"/>
                      <a:pt x="83" y="190"/>
                      <a:pt x="105" y="166"/>
                    </a:cubicBezTo>
                    <a:cubicBezTo>
                      <a:pt x="161" y="105"/>
                      <a:pt x="119" y="82"/>
                      <a:pt x="89" y="62"/>
                    </a:cubicBezTo>
                    <a:cubicBezTo>
                      <a:pt x="84" y="54"/>
                      <a:pt x="75" y="47"/>
                      <a:pt x="73" y="38"/>
                    </a:cubicBezTo>
                    <a:cubicBezTo>
                      <a:pt x="72" y="33"/>
                      <a:pt x="73" y="26"/>
                      <a:pt x="69" y="22"/>
                    </a:cubicBezTo>
                    <a:cubicBezTo>
                      <a:pt x="63" y="17"/>
                      <a:pt x="45" y="14"/>
                      <a:pt x="45" y="14"/>
                    </a:cubicBezTo>
                    <a:cubicBezTo>
                      <a:pt x="28" y="18"/>
                      <a:pt x="24" y="18"/>
                      <a:pt x="33" y="1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5" name="Freeform 62"/>
              <p:cNvSpPr>
                <a:spLocks/>
              </p:cNvSpPr>
              <p:nvPr/>
            </p:nvSpPr>
            <p:spPr bwMode="auto">
              <a:xfrm>
                <a:off x="4581" y="2596"/>
                <a:ext cx="125" cy="163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10" y="125"/>
                  </a:cxn>
                  <a:cxn ang="0">
                    <a:pos x="38" y="129"/>
                  </a:cxn>
                  <a:cxn ang="0">
                    <a:pos x="74" y="165"/>
                  </a:cxn>
                  <a:cxn ang="0">
                    <a:pos x="70" y="25"/>
                  </a:cxn>
                  <a:cxn ang="0">
                    <a:pos x="42" y="21"/>
                  </a:cxn>
                  <a:cxn ang="0">
                    <a:pos x="6" y="1"/>
                  </a:cxn>
                </a:cxnLst>
                <a:rect l="0" t="0" r="r" b="b"/>
                <a:pathLst>
                  <a:path w="123" h="165">
                    <a:moveTo>
                      <a:pt x="6" y="1"/>
                    </a:moveTo>
                    <a:cubicBezTo>
                      <a:pt x="7" y="42"/>
                      <a:pt x="0" y="85"/>
                      <a:pt x="10" y="125"/>
                    </a:cubicBezTo>
                    <a:cubicBezTo>
                      <a:pt x="12" y="134"/>
                      <a:pt x="29" y="125"/>
                      <a:pt x="38" y="129"/>
                    </a:cubicBezTo>
                    <a:cubicBezTo>
                      <a:pt x="52" y="135"/>
                      <a:pt x="46" y="156"/>
                      <a:pt x="74" y="165"/>
                    </a:cubicBezTo>
                    <a:cubicBezTo>
                      <a:pt x="123" y="149"/>
                      <a:pt x="114" y="43"/>
                      <a:pt x="70" y="25"/>
                    </a:cubicBezTo>
                    <a:cubicBezTo>
                      <a:pt x="61" y="21"/>
                      <a:pt x="51" y="22"/>
                      <a:pt x="42" y="21"/>
                    </a:cubicBezTo>
                    <a:cubicBezTo>
                      <a:pt x="35" y="0"/>
                      <a:pt x="27" y="1"/>
                      <a:pt x="6" y="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6" name="Freeform 63"/>
              <p:cNvSpPr>
                <a:spLocks/>
              </p:cNvSpPr>
              <p:nvPr/>
            </p:nvSpPr>
            <p:spPr bwMode="auto">
              <a:xfrm>
                <a:off x="4581" y="3585"/>
                <a:ext cx="355" cy="344"/>
              </a:xfrm>
              <a:custGeom>
                <a:avLst/>
                <a:gdLst/>
                <a:ahLst/>
                <a:cxnLst>
                  <a:cxn ang="0">
                    <a:pos x="3" y="40"/>
                  </a:cxn>
                  <a:cxn ang="0">
                    <a:pos x="9" y="82"/>
                  </a:cxn>
                  <a:cxn ang="0">
                    <a:pos x="45" y="94"/>
                  </a:cxn>
                  <a:cxn ang="0">
                    <a:pos x="177" y="124"/>
                  </a:cxn>
                  <a:cxn ang="0">
                    <a:pos x="225" y="238"/>
                  </a:cxn>
                  <a:cxn ang="0">
                    <a:pos x="261" y="274"/>
                  </a:cxn>
                  <a:cxn ang="0">
                    <a:pos x="297" y="298"/>
                  </a:cxn>
                  <a:cxn ang="0">
                    <a:pos x="351" y="274"/>
                  </a:cxn>
                  <a:cxn ang="0">
                    <a:pos x="345" y="208"/>
                  </a:cxn>
                  <a:cxn ang="0">
                    <a:pos x="291" y="172"/>
                  </a:cxn>
                  <a:cxn ang="0">
                    <a:pos x="273" y="160"/>
                  </a:cxn>
                  <a:cxn ang="0">
                    <a:pos x="231" y="112"/>
                  </a:cxn>
                  <a:cxn ang="0">
                    <a:pos x="195" y="100"/>
                  </a:cxn>
                  <a:cxn ang="0">
                    <a:pos x="159" y="52"/>
                  </a:cxn>
                  <a:cxn ang="0">
                    <a:pos x="99" y="10"/>
                  </a:cxn>
                  <a:cxn ang="0">
                    <a:pos x="63" y="58"/>
                  </a:cxn>
                  <a:cxn ang="0">
                    <a:pos x="51" y="34"/>
                  </a:cxn>
                  <a:cxn ang="0">
                    <a:pos x="45" y="4"/>
                  </a:cxn>
                  <a:cxn ang="0">
                    <a:pos x="9" y="22"/>
                  </a:cxn>
                  <a:cxn ang="0">
                    <a:pos x="3" y="40"/>
                  </a:cxn>
                </a:cxnLst>
                <a:rect l="0" t="0" r="r" b="b"/>
                <a:pathLst>
                  <a:path w="354" h="345">
                    <a:moveTo>
                      <a:pt x="3" y="40"/>
                    </a:moveTo>
                    <a:cubicBezTo>
                      <a:pt x="5" y="54"/>
                      <a:pt x="0" y="71"/>
                      <a:pt x="9" y="82"/>
                    </a:cubicBezTo>
                    <a:cubicBezTo>
                      <a:pt x="17" y="92"/>
                      <a:pt x="33" y="91"/>
                      <a:pt x="45" y="94"/>
                    </a:cubicBezTo>
                    <a:cubicBezTo>
                      <a:pt x="89" y="105"/>
                      <a:pt x="132" y="118"/>
                      <a:pt x="177" y="124"/>
                    </a:cubicBezTo>
                    <a:cubicBezTo>
                      <a:pt x="210" y="157"/>
                      <a:pt x="195" y="204"/>
                      <a:pt x="225" y="238"/>
                    </a:cubicBezTo>
                    <a:cubicBezTo>
                      <a:pt x="236" y="251"/>
                      <a:pt x="249" y="262"/>
                      <a:pt x="261" y="274"/>
                    </a:cubicBezTo>
                    <a:cubicBezTo>
                      <a:pt x="271" y="284"/>
                      <a:pt x="297" y="298"/>
                      <a:pt x="297" y="298"/>
                    </a:cubicBezTo>
                    <a:cubicBezTo>
                      <a:pt x="328" y="345"/>
                      <a:pt x="335" y="298"/>
                      <a:pt x="351" y="274"/>
                    </a:cubicBezTo>
                    <a:cubicBezTo>
                      <a:pt x="349" y="252"/>
                      <a:pt x="354" y="228"/>
                      <a:pt x="345" y="208"/>
                    </a:cubicBezTo>
                    <a:cubicBezTo>
                      <a:pt x="345" y="208"/>
                      <a:pt x="300" y="178"/>
                      <a:pt x="291" y="172"/>
                    </a:cubicBezTo>
                    <a:cubicBezTo>
                      <a:pt x="285" y="168"/>
                      <a:pt x="273" y="160"/>
                      <a:pt x="273" y="160"/>
                    </a:cubicBezTo>
                    <a:cubicBezTo>
                      <a:pt x="267" y="142"/>
                      <a:pt x="249" y="122"/>
                      <a:pt x="231" y="112"/>
                    </a:cubicBezTo>
                    <a:cubicBezTo>
                      <a:pt x="220" y="106"/>
                      <a:pt x="195" y="100"/>
                      <a:pt x="195" y="100"/>
                    </a:cubicBezTo>
                    <a:cubicBezTo>
                      <a:pt x="181" y="79"/>
                      <a:pt x="181" y="66"/>
                      <a:pt x="159" y="52"/>
                    </a:cubicBezTo>
                    <a:cubicBezTo>
                      <a:pt x="126" y="3"/>
                      <a:pt x="172" y="0"/>
                      <a:pt x="99" y="10"/>
                    </a:cubicBezTo>
                    <a:cubicBezTo>
                      <a:pt x="85" y="31"/>
                      <a:pt x="85" y="44"/>
                      <a:pt x="63" y="58"/>
                    </a:cubicBezTo>
                    <a:cubicBezTo>
                      <a:pt x="31" y="47"/>
                      <a:pt x="51" y="61"/>
                      <a:pt x="51" y="34"/>
                    </a:cubicBezTo>
                    <a:cubicBezTo>
                      <a:pt x="51" y="24"/>
                      <a:pt x="47" y="14"/>
                      <a:pt x="45" y="4"/>
                    </a:cubicBezTo>
                    <a:cubicBezTo>
                      <a:pt x="33" y="8"/>
                      <a:pt x="17" y="11"/>
                      <a:pt x="9" y="22"/>
                    </a:cubicBezTo>
                    <a:cubicBezTo>
                      <a:pt x="5" y="27"/>
                      <a:pt x="3" y="40"/>
                      <a:pt x="3" y="4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7" name="Freeform 64"/>
              <p:cNvSpPr>
                <a:spLocks/>
              </p:cNvSpPr>
              <p:nvPr/>
            </p:nvSpPr>
            <p:spPr bwMode="auto">
              <a:xfrm>
                <a:off x="5163" y="4026"/>
                <a:ext cx="437" cy="326"/>
              </a:xfrm>
              <a:custGeom>
                <a:avLst/>
                <a:gdLst/>
                <a:ahLst/>
                <a:cxnLst>
                  <a:cxn ang="0">
                    <a:pos x="207" y="18"/>
                  </a:cxn>
                  <a:cxn ang="0">
                    <a:pos x="159" y="36"/>
                  </a:cxn>
                  <a:cxn ang="0">
                    <a:pos x="147" y="114"/>
                  </a:cxn>
                  <a:cxn ang="0">
                    <a:pos x="75" y="150"/>
                  </a:cxn>
                  <a:cxn ang="0">
                    <a:pos x="21" y="216"/>
                  </a:cxn>
                  <a:cxn ang="0">
                    <a:pos x="3" y="252"/>
                  </a:cxn>
                  <a:cxn ang="0">
                    <a:pos x="51" y="270"/>
                  </a:cxn>
                  <a:cxn ang="0">
                    <a:pos x="135" y="276"/>
                  </a:cxn>
                  <a:cxn ang="0">
                    <a:pos x="237" y="288"/>
                  </a:cxn>
                  <a:cxn ang="0">
                    <a:pos x="249" y="306"/>
                  </a:cxn>
                  <a:cxn ang="0">
                    <a:pos x="315" y="312"/>
                  </a:cxn>
                  <a:cxn ang="0">
                    <a:pos x="405" y="312"/>
                  </a:cxn>
                  <a:cxn ang="0">
                    <a:pos x="429" y="252"/>
                  </a:cxn>
                  <a:cxn ang="0">
                    <a:pos x="393" y="144"/>
                  </a:cxn>
                  <a:cxn ang="0">
                    <a:pos x="369" y="108"/>
                  </a:cxn>
                  <a:cxn ang="0">
                    <a:pos x="303" y="18"/>
                  </a:cxn>
                  <a:cxn ang="0">
                    <a:pos x="207" y="18"/>
                  </a:cxn>
                </a:cxnLst>
                <a:rect l="0" t="0" r="r" b="b"/>
                <a:pathLst>
                  <a:path w="437" h="326">
                    <a:moveTo>
                      <a:pt x="207" y="18"/>
                    </a:moveTo>
                    <a:cubicBezTo>
                      <a:pt x="181" y="9"/>
                      <a:pt x="174" y="13"/>
                      <a:pt x="159" y="36"/>
                    </a:cubicBezTo>
                    <a:cubicBezTo>
                      <a:pt x="154" y="62"/>
                      <a:pt x="157" y="90"/>
                      <a:pt x="147" y="114"/>
                    </a:cubicBezTo>
                    <a:cubicBezTo>
                      <a:pt x="143" y="124"/>
                      <a:pt x="92" y="139"/>
                      <a:pt x="75" y="150"/>
                    </a:cubicBezTo>
                    <a:cubicBezTo>
                      <a:pt x="65" y="181"/>
                      <a:pt x="48" y="198"/>
                      <a:pt x="21" y="216"/>
                    </a:cubicBezTo>
                    <a:cubicBezTo>
                      <a:pt x="18" y="220"/>
                      <a:pt x="0" y="244"/>
                      <a:pt x="3" y="252"/>
                    </a:cubicBezTo>
                    <a:cubicBezTo>
                      <a:pt x="8" y="265"/>
                      <a:pt x="44" y="269"/>
                      <a:pt x="51" y="270"/>
                    </a:cubicBezTo>
                    <a:cubicBezTo>
                      <a:pt x="79" y="273"/>
                      <a:pt x="107" y="274"/>
                      <a:pt x="135" y="276"/>
                    </a:cubicBezTo>
                    <a:cubicBezTo>
                      <a:pt x="169" y="282"/>
                      <a:pt x="204" y="278"/>
                      <a:pt x="237" y="288"/>
                    </a:cubicBezTo>
                    <a:cubicBezTo>
                      <a:pt x="244" y="290"/>
                      <a:pt x="242" y="304"/>
                      <a:pt x="249" y="306"/>
                    </a:cubicBezTo>
                    <a:cubicBezTo>
                      <a:pt x="270" y="312"/>
                      <a:pt x="293" y="310"/>
                      <a:pt x="315" y="312"/>
                    </a:cubicBezTo>
                    <a:cubicBezTo>
                      <a:pt x="348" y="319"/>
                      <a:pt x="368" y="326"/>
                      <a:pt x="405" y="312"/>
                    </a:cubicBezTo>
                    <a:cubicBezTo>
                      <a:pt x="407" y="311"/>
                      <a:pt x="420" y="266"/>
                      <a:pt x="429" y="252"/>
                    </a:cubicBezTo>
                    <a:cubicBezTo>
                      <a:pt x="424" y="191"/>
                      <a:pt x="437" y="173"/>
                      <a:pt x="393" y="144"/>
                    </a:cubicBezTo>
                    <a:cubicBezTo>
                      <a:pt x="385" y="132"/>
                      <a:pt x="374" y="122"/>
                      <a:pt x="369" y="108"/>
                    </a:cubicBezTo>
                    <a:cubicBezTo>
                      <a:pt x="357" y="73"/>
                      <a:pt x="350" y="23"/>
                      <a:pt x="303" y="18"/>
                    </a:cubicBezTo>
                    <a:cubicBezTo>
                      <a:pt x="221" y="8"/>
                      <a:pt x="243" y="0"/>
                      <a:pt x="207" y="1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roup 65"/>
            <p:cNvGrpSpPr>
              <a:grpSpLocks/>
            </p:cNvGrpSpPr>
            <p:nvPr/>
          </p:nvGrpSpPr>
          <p:grpSpPr bwMode="auto">
            <a:xfrm>
              <a:off x="6589707" y="3262317"/>
              <a:ext cx="2565397" cy="876301"/>
              <a:chOff x="4115" y="2064"/>
              <a:chExt cx="1551" cy="512"/>
            </a:xfrm>
            <a:grpFill/>
          </p:grpSpPr>
          <p:sp>
            <p:nvSpPr>
              <p:cNvPr id="127" name="Freeform 66"/>
              <p:cNvSpPr>
                <a:spLocks/>
              </p:cNvSpPr>
              <p:nvPr/>
            </p:nvSpPr>
            <p:spPr bwMode="auto">
              <a:xfrm>
                <a:off x="4207" y="2224"/>
                <a:ext cx="216" cy="128"/>
              </a:xfrm>
              <a:custGeom>
                <a:avLst/>
                <a:gdLst/>
                <a:ahLst/>
                <a:cxnLst>
                  <a:cxn ang="0">
                    <a:pos x="60" y="242"/>
                  </a:cxn>
                  <a:cxn ang="0">
                    <a:pos x="92" y="214"/>
                  </a:cxn>
                  <a:cxn ang="0">
                    <a:pos x="160" y="190"/>
                  </a:cxn>
                  <a:cxn ang="0">
                    <a:pos x="252" y="134"/>
                  </a:cxn>
                  <a:cxn ang="0">
                    <a:pos x="304" y="138"/>
                  </a:cxn>
                  <a:cxn ang="0">
                    <a:pos x="328" y="146"/>
                  </a:cxn>
                  <a:cxn ang="0">
                    <a:pos x="344" y="190"/>
                  </a:cxn>
                  <a:cxn ang="0">
                    <a:pos x="372" y="198"/>
                  </a:cxn>
                  <a:cxn ang="0">
                    <a:pos x="400" y="194"/>
                  </a:cxn>
                  <a:cxn ang="0">
                    <a:pos x="428" y="162"/>
                  </a:cxn>
                  <a:cxn ang="0">
                    <a:pos x="432" y="130"/>
                  </a:cxn>
                  <a:cxn ang="0">
                    <a:pos x="372" y="82"/>
                  </a:cxn>
                  <a:cxn ang="0">
                    <a:pos x="356" y="58"/>
                  </a:cxn>
                  <a:cxn ang="0">
                    <a:pos x="348" y="46"/>
                  </a:cxn>
                  <a:cxn ang="0">
                    <a:pos x="296" y="30"/>
                  </a:cxn>
                  <a:cxn ang="0">
                    <a:pos x="212" y="14"/>
                  </a:cxn>
                  <a:cxn ang="0">
                    <a:pos x="184" y="54"/>
                  </a:cxn>
                  <a:cxn ang="0">
                    <a:pos x="148" y="62"/>
                  </a:cxn>
                  <a:cxn ang="0">
                    <a:pos x="136" y="86"/>
                  </a:cxn>
                  <a:cxn ang="0">
                    <a:pos x="44" y="110"/>
                  </a:cxn>
                  <a:cxn ang="0">
                    <a:pos x="48" y="134"/>
                  </a:cxn>
                  <a:cxn ang="0">
                    <a:pos x="20" y="182"/>
                  </a:cxn>
                  <a:cxn ang="0">
                    <a:pos x="12" y="202"/>
                  </a:cxn>
                  <a:cxn ang="0">
                    <a:pos x="36" y="218"/>
                  </a:cxn>
                  <a:cxn ang="0">
                    <a:pos x="52" y="242"/>
                  </a:cxn>
                  <a:cxn ang="0">
                    <a:pos x="60" y="242"/>
                  </a:cxn>
                </a:cxnLst>
                <a:rect l="0" t="0" r="r" b="b"/>
                <a:pathLst>
                  <a:path w="439" h="249">
                    <a:moveTo>
                      <a:pt x="60" y="242"/>
                    </a:moveTo>
                    <a:cubicBezTo>
                      <a:pt x="78" y="236"/>
                      <a:pt x="76" y="223"/>
                      <a:pt x="92" y="214"/>
                    </a:cubicBezTo>
                    <a:cubicBezTo>
                      <a:pt x="114" y="202"/>
                      <a:pt x="139" y="204"/>
                      <a:pt x="160" y="190"/>
                    </a:cubicBezTo>
                    <a:cubicBezTo>
                      <a:pt x="181" y="158"/>
                      <a:pt x="221" y="155"/>
                      <a:pt x="252" y="134"/>
                    </a:cubicBezTo>
                    <a:cubicBezTo>
                      <a:pt x="269" y="135"/>
                      <a:pt x="287" y="135"/>
                      <a:pt x="304" y="138"/>
                    </a:cubicBezTo>
                    <a:cubicBezTo>
                      <a:pt x="312" y="139"/>
                      <a:pt x="328" y="146"/>
                      <a:pt x="328" y="146"/>
                    </a:cubicBezTo>
                    <a:cubicBezTo>
                      <a:pt x="334" y="155"/>
                      <a:pt x="342" y="187"/>
                      <a:pt x="344" y="190"/>
                    </a:cubicBezTo>
                    <a:cubicBezTo>
                      <a:pt x="350" y="197"/>
                      <a:pt x="363" y="195"/>
                      <a:pt x="372" y="198"/>
                    </a:cubicBezTo>
                    <a:cubicBezTo>
                      <a:pt x="381" y="197"/>
                      <a:pt x="392" y="199"/>
                      <a:pt x="400" y="194"/>
                    </a:cubicBezTo>
                    <a:cubicBezTo>
                      <a:pt x="412" y="186"/>
                      <a:pt x="416" y="170"/>
                      <a:pt x="428" y="162"/>
                    </a:cubicBezTo>
                    <a:cubicBezTo>
                      <a:pt x="439" y="146"/>
                      <a:pt x="438" y="153"/>
                      <a:pt x="432" y="130"/>
                    </a:cubicBezTo>
                    <a:cubicBezTo>
                      <a:pt x="419" y="81"/>
                      <a:pt x="420" y="94"/>
                      <a:pt x="372" y="82"/>
                    </a:cubicBezTo>
                    <a:cubicBezTo>
                      <a:pt x="367" y="74"/>
                      <a:pt x="361" y="66"/>
                      <a:pt x="356" y="58"/>
                    </a:cubicBezTo>
                    <a:cubicBezTo>
                      <a:pt x="353" y="54"/>
                      <a:pt x="353" y="48"/>
                      <a:pt x="348" y="46"/>
                    </a:cubicBezTo>
                    <a:cubicBezTo>
                      <a:pt x="331" y="40"/>
                      <a:pt x="313" y="36"/>
                      <a:pt x="296" y="30"/>
                    </a:cubicBezTo>
                    <a:cubicBezTo>
                      <a:pt x="266" y="0"/>
                      <a:pt x="268" y="10"/>
                      <a:pt x="212" y="14"/>
                    </a:cubicBezTo>
                    <a:cubicBezTo>
                      <a:pt x="185" y="23"/>
                      <a:pt x="201" y="42"/>
                      <a:pt x="184" y="54"/>
                    </a:cubicBezTo>
                    <a:cubicBezTo>
                      <a:pt x="182" y="56"/>
                      <a:pt x="148" y="62"/>
                      <a:pt x="148" y="62"/>
                    </a:cubicBezTo>
                    <a:cubicBezTo>
                      <a:pt x="143" y="69"/>
                      <a:pt x="141" y="79"/>
                      <a:pt x="136" y="86"/>
                    </a:cubicBezTo>
                    <a:cubicBezTo>
                      <a:pt x="118" y="113"/>
                      <a:pt x="69" y="108"/>
                      <a:pt x="44" y="110"/>
                    </a:cubicBezTo>
                    <a:cubicBezTo>
                      <a:pt x="8" y="122"/>
                      <a:pt x="17" y="126"/>
                      <a:pt x="48" y="134"/>
                    </a:cubicBezTo>
                    <a:cubicBezTo>
                      <a:pt x="62" y="175"/>
                      <a:pt x="58" y="177"/>
                      <a:pt x="20" y="182"/>
                    </a:cubicBezTo>
                    <a:cubicBezTo>
                      <a:pt x="12" y="187"/>
                      <a:pt x="0" y="190"/>
                      <a:pt x="12" y="202"/>
                    </a:cubicBezTo>
                    <a:cubicBezTo>
                      <a:pt x="19" y="209"/>
                      <a:pt x="36" y="218"/>
                      <a:pt x="36" y="218"/>
                    </a:cubicBezTo>
                    <a:cubicBezTo>
                      <a:pt x="41" y="226"/>
                      <a:pt x="43" y="239"/>
                      <a:pt x="52" y="242"/>
                    </a:cubicBezTo>
                    <a:cubicBezTo>
                      <a:pt x="66" y="247"/>
                      <a:pt x="67" y="249"/>
                      <a:pt x="60" y="24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8" name="Freeform 67"/>
              <p:cNvSpPr>
                <a:spLocks/>
              </p:cNvSpPr>
              <p:nvPr/>
            </p:nvSpPr>
            <p:spPr bwMode="auto">
              <a:xfrm>
                <a:off x="4232" y="2194"/>
                <a:ext cx="50" cy="60"/>
              </a:xfrm>
              <a:custGeom>
                <a:avLst/>
                <a:gdLst/>
                <a:ahLst/>
                <a:cxnLst>
                  <a:cxn ang="0">
                    <a:pos x="41" y="8"/>
                  </a:cxn>
                  <a:cxn ang="0">
                    <a:pos x="25" y="24"/>
                  </a:cxn>
                  <a:cxn ang="0">
                    <a:pos x="9" y="48"/>
                  </a:cxn>
                  <a:cxn ang="0">
                    <a:pos x="9" y="100"/>
                  </a:cxn>
                  <a:cxn ang="0">
                    <a:pos x="33" y="116"/>
                  </a:cxn>
                  <a:cxn ang="0">
                    <a:pos x="61" y="104"/>
                  </a:cxn>
                  <a:cxn ang="0">
                    <a:pos x="85" y="60"/>
                  </a:cxn>
                  <a:cxn ang="0">
                    <a:pos x="77" y="0"/>
                  </a:cxn>
                  <a:cxn ang="0">
                    <a:pos x="41" y="8"/>
                  </a:cxn>
                </a:cxnLst>
                <a:rect l="0" t="0" r="r" b="b"/>
                <a:pathLst>
                  <a:path w="102" h="116">
                    <a:moveTo>
                      <a:pt x="41" y="8"/>
                    </a:moveTo>
                    <a:cubicBezTo>
                      <a:pt x="21" y="15"/>
                      <a:pt x="35" y="7"/>
                      <a:pt x="25" y="24"/>
                    </a:cubicBezTo>
                    <a:cubicBezTo>
                      <a:pt x="20" y="32"/>
                      <a:pt x="9" y="48"/>
                      <a:pt x="9" y="48"/>
                    </a:cubicBezTo>
                    <a:cubicBezTo>
                      <a:pt x="6" y="64"/>
                      <a:pt x="0" y="84"/>
                      <a:pt x="9" y="100"/>
                    </a:cubicBezTo>
                    <a:cubicBezTo>
                      <a:pt x="14" y="108"/>
                      <a:pt x="33" y="116"/>
                      <a:pt x="33" y="116"/>
                    </a:cubicBezTo>
                    <a:cubicBezTo>
                      <a:pt x="41" y="114"/>
                      <a:pt x="56" y="112"/>
                      <a:pt x="61" y="104"/>
                    </a:cubicBezTo>
                    <a:cubicBezTo>
                      <a:pt x="75" y="81"/>
                      <a:pt x="64" y="74"/>
                      <a:pt x="85" y="60"/>
                    </a:cubicBezTo>
                    <a:cubicBezTo>
                      <a:pt x="93" y="37"/>
                      <a:pt x="102" y="16"/>
                      <a:pt x="77" y="0"/>
                    </a:cubicBezTo>
                    <a:cubicBezTo>
                      <a:pt x="46" y="4"/>
                      <a:pt x="57" y="0"/>
                      <a:pt x="41" y="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9" name="Freeform 68"/>
              <p:cNvSpPr>
                <a:spLocks/>
              </p:cNvSpPr>
              <p:nvPr/>
            </p:nvSpPr>
            <p:spPr bwMode="auto">
              <a:xfrm>
                <a:off x="4282" y="2198"/>
                <a:ext cx="23" cy="33"/>
              </a:xfrm>
              <a:custGeom>
                <a:avLst/>
                <a:gdLst/>
                <a:ahLst/>
                <a:cxnLst>
                  <a:cxn ang="0">
                    <a:pos x="19" y="20"/>
                  </a:cxn>
                  <a:cxn ang="0">
                    <a:pos x="23" y="64"/>
                  </a:cxn>
                  <a:cxn ang="0">
                    <a:pos x="47" y="32"/>
                  </a:cxn>
                  <a:cxn ang="0">
                    <a:pos x="43" y="12"/>
                  </a:cxn>
                  <a:cxn ang="0">
                    <a:pos x="19" y="20"/>
                  </a:cxn>
                </a:cxnLst>
                <a:rect l="0" t="0" r="r" b="b"/>
                <a:pathLst>
                  <a:path w="47" h="64">
                    <a:moveTo>
                      <a:pt x="19" y="20"/>
                    </a:moveTo>
                    <a:cubicBezTo>
                      <a:pt x="0" y="33"/>
                      <a:pt x="0" y="56"/>
                      <a:pt x="23" y="64"/>
                    </a:cubicBezTo>
                    <a:cubicBezTo>
                      <a:pt x="45" y="58"/>
                      <a:pt x="40" y="52"/>
                      <a:pt x="47" y="32"/>
                    </a:cubicBezTo>
                    <a:cubicBezTo>
                      <a:pt x="46" y="25"/>
                      <a:pt x="47" y="18"/>
                      <a:pt x="43" y="12"/>
                    </a:cubicBezTo>
                    <a:cubicBezTo>
                      <a:pt x="35" y="0"/>
                      <a:pt x="19" y="9"/>
                      <a:pt x="19" y="2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0" name="Freeform 69"/>
              <p:cNvSpPr>
                <a:spLocks/>
              </p:cNvSpPr>
              <p:nvPr/>
            </p:nvSpPr>
            <p:spPr bwMode="auto">
              <a:xfrm>
                <a:off x="4699" y="2072"/>
                <a:ext cx="227" cy="109"/>
              </a:xfrm>
              <a:custGeom>
                <a:avLst/>
                <a:gdLst/>
                <a:ahLst/>
                <a:cxnLst>
                  <a:cxn ang="0">
                    <a:pos x="3" y="96"/>
                  </a:cxn>
                  <a:cxn ang="0">
                    <a:pos x="27" y="112"/>
                  </a:cxn>
                  <a:cxn ang="0">
                    <a:pos x="47" y="152"/>
                  </a:cxn>
                  <a:cxn ang="0">
                    <a:pos x="75" y="156"/>
                  </a:cxn>
                  <a:cxn ang="0">
                    <a:pos x="103" y="184"/>
                  </a:cxn>
                  <a:cxn ang="0">
                    <a:pos x="167" y="164"/>
                  </a:cxn>
                  <a:cxn ang="0">
                    <a:pos x="207" y="216"/>
                  </a:cxn>
                  <a:cxn ang="0">
                    <a:pos x="239" y="172"/>
                  </a:cxn>
                  <a:cxn ang="0">
                    <a:pos x="295" y="156"/>
                  </a:cxn>
                  <a:cxn ang="0">
                    <a:pos x="315" y="188"/>
                  </a:cxn>
                  <a:cxn ang="0">
                    <a:pos x="319" y="200"/>
                  </a:cxn>
                  <a:cxn ang="0">
                    <a:pos x="359" y="208"/>
                  </a:cxn>
                  <a:cxn ang="0">
                    <a:pos x="363" y="168"/>
                  </a:cxn>
                  <a:cxn ang="0">
                    <a:pos x="339" y="152"/>
                  </a:cxn>
                  <a:cxn ang="0">
                    <a:pos x="343" y="116"/>
                  </a:cxn>
                  <a:cxn ang="0">
                    <a:pos x="355" y="108"/>
                  </a:cxn>
                  <a:cxn ang="0">
                    <a:pos x="423" y="64"/>
                  </a:cxn>
                  <a:cxn ang="0">
                    <a:pos x="439" y="0"/>
                  </a:cxn>
                  <a:cxn ang="0">
                    <a:pos x="395" y="8"/>
                  </a:cxn>
                  <a:cxn ang="0">
                    <a:pos x="371" y="28"/>
                  </a:cxn>
                  <a:cxn ang="0">
                    <a:pos x="315" y="32"/>
                  </a:cxn>
                  <a:cxn ang="0">
                    <a:pos x="163" y="84"/>
                  </a:cxn>
                  <a:cxn ang="0">
                    <a:pos x="115" y="80"/>
                  </a:cxn>
                  <a:cxn ang="0">
                    <a:pos x="111" y="68"/>
                  </a:cxn>
                  <a:cxn ang="0">
                    <a:pos x="99" y="64"/>
                  </a:cxn>
                  <a:cxn ang="0">
                    <a:pos x="3" y="84"/>
                  </a:cxn>
                  <a:cxn ang="0">
                    <a:pos x="3" y="96"/>
                  </a:cxn>
                </a:cxnLst>
                <a:rect l="0" t="0" r="r" b="b"/>
                <a:pathLst>
                  <a:path w="445" h="216">
                    <a:moveTo>
                      <a:pt x="3" y="96"/>
                    </a:moveTo>
                    <a:cubicBezTo>
                      <a:pt x="10" y="103"/>
                      <a:pt x="20" y="105"/>
                      <a:pt x="27" y="112"/>
                    </a:cubicBezTo>
                    <a:cubicBezTo>
                      <a:pt x="35" y="120"/>
                      <a:pt x="35" y="147"/>
                      <a:pt x="47" y="152"/>
                    </a:cubicBezTo>
                    <a:cubicBezTo>
                      <a:pt x="56" y="156"/>
                      <a:pt x="66" y="155"/>
                      <a:pt x="75" y="156"/>
                    </a:cubicBezTo>
                    <a:cubicBezTo>
                      <a:pt x="88" y="160"/>
                      <a:pt x="103" y="184"/>
                      <a:pt x="103" y="184"/>
                    </a:cubicBezTo>
                    <a:cubicBezTo>
                      <a:pt x="180" y="177"/>
                      <a:pt x="122" y="179"/>
                      <a:pt x="167" y="164"/>
                    </a:cubicBezTo>
                    <a:cubicBezTo>
                      <a:pt x="193" y="203"/>
                      <a:pt x="151" y="208"/>
                      <a:pt x="207" y="216"/>
                    </a:cubicBezTo>
                    <a:cubicBezTo>
                      <a:pt x="237" y="206"/>
                      <a:pt x="209" y="182"/>
                      <a:pt x="239" y="172"/>
                    </a:cubicBezTo>
                    <a:cubicBezTo>
                      <a:pt x="258" y="166"/>
                      <a:pt x="276" y="162"/>
                      <a:pt x="295" y="156"/>
                    </a:cubicBezTo>
                    <a:cubicBezTo>
                      <a:pt x="314" y="169"/>
                      <a:pt x="305" y="159"/>
                      <a:pt x="315" y="188"/>
                    </a:cubicBezTo>
                    <a:cubicBezTo>
                      <a:pt x="316" y="192"/>
                      <a:pt x="315" y="199"/>
                      <a:pt x="319" y="200"/>
                    </a:cubicBezTo>
                    <a:cubicBezTo>
                      <a:pt x="340" y="207"/>
                      <a:pt x="327" y="203"/>
                      <a:pt x="359" y="208"/>
                    </a:cubicBezTo>
                    <a:cubicBezTo>
                      <a:pt x="368" y="194"/>
                      <a:pt x="376" y="188"/>
                      <a:pt x="363" y="168"/>
                    </a:cubicBezTo>
                    <a:cubicBezTo>
                      <a:pt x="358" y="160"/>
                      <a:pt x="339" y="152"/>
                      <a:pt x="339" y="152"/>
                    </a:cubicBezTo>
                    <a:cubicBezTo>
                      <a:pt x="340" y="140"/>
                      <a:pt x="339" y="127"/>
                      <a:pt x="343" y="116"/>
                    </a:cubicBezTo>
                    <a:cubicBezTo>
                      <a:pt x="345" y="111"/>
                      <a:pt x="352" y="111"/>
                      <a:pt x="355" y="108"/>
                    </a:cubicBezTo>
                    <a:cubicBezTo>
                      <a:pt x="375" y="88"/>
                      <a:pt x="395" y="73"/>
                      <a:pt x="423" y="64"/>
                    </a:cubicBezTo>
                    <a:cubicBezTo>
                      <a:pt x="445" y="31"/>
                      <a:pt x="445" y="61"/>
                      <a:pt x="439" y="0"/>
                    </a:cubicBezTo>
                    <a:cubicBezTo>
                      <a:pt x="438" y="0"/>
                      <a:pt x="404" y="2"/>
                      <a:pt x="395" y="8"/>
                    </a:cubicBezTo>
                    <a:cubicBezTo>
                      <a:pt x="389" y="12"/>
                      <a:pt x="380" y="26"/>
                      <a:pt x="371" y="28"/>
                    </a:cubicBezTo>
                    <a:cubicBezTo>
                      <a:pt x="353" y="31"/>
                      <a:pt x="334" y="31"/>
                      <a:pt x="315" y="32"/>
                    </a:cubicBezTo>
                    <a:cubicBezTo>
                      <a:pt x="261" y="50"/>
                      <a:pt x="223" y="76"/>
                      <a:pt x="163" y="84"/>
                    </a:cubicBezTo>
                    <a:cubicBezTo>
                      <a:pt x="147" y="83"/>
                      <a:pt x="130" y="85"/>
                      <a:pt x="115" y="80"/>
                    </a:cubicBezTo>
                    <a:cubicBezTo>
                      <a:pt x="111" y="79"/>
                      <a:pt x="114" y="71"/>
                      <a:pt x="111" y="68"/>
                    </a:cubicBezTo>
                    <a:cubicBezTo>
                      <a:pt x="108" y="65"/>
                      <a:pt x="103" y="65"/>
                      <a:pt x="99" y="64"/>
                    </a:cubicBezTo>
                    <a:cubicBezTo>
                      <a:pt x="92" y="65"/>
                      <a:pt x="15" y="76"/>
                      <a:pt x="3" y="84"/>
                    </a:cubicBezTo>
                    <a:cubicBezTo>
                      <a:pt x="0" y="86"/>
                      <a:pt x="3" y="92"/>
                      <a:pt x="3" y="9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1" name="Freeform 70"/>
              <p:cNvSpPr>
                <a:spLocks/>
              </p:cNvSpPr>
              <p:nvPr/>
            </p:nvSpPr>
            <p:spPr bwMode="auto">
              <a:xfrm>
                <a:off x="4955" y="2252"/>
                <a:ext cx="183" cy="160"/>
              </a:xfrm>
              <a:custGeom>
                <a:avLst/>
                <a:gdLst/>
                <a:ahLst/>
                <a:cxnLst>
                  <a:cxn ang="0">
                    <a:pos x="281" y="0"/>
                  </a:cxn>
                  <a:cxn ang="0">
                    <a:pos x="189" y="20"/>
                  </a:cxn>
                  <a:cxn ang="0">
                    <a:pos x="141" y="44"/>
                  </a:cxn>
                  <a:cxn ang="0">
                    <a:pos x="125" y="68"/>
                  </a:cxn>
                  <a:cxn ang="0">
                    <a:pos x="101" y="84"/>
                  </a:cxn>
                  <a:cxn ang="0">
                    <a:pos x="89" y="92"/>
                  </a:cxn>
                  <a:cxn ang="0">
                    <a:pos x="17" y="260"/>
                  </a:cxn>
                  <a:cxn ang="0">
                    <a:pos x="113" y="280"/>
                  </a:cxn>
                  <a:cxn ang="0">
                    <a:pos x="209" y="232"/>
                  </a:cxn>
                  <a:cxn ang="0">
                    <a:pos x="241" y="208"/>
                  </a:cxn>
                  <a:cxn ang="0">
                    <a:pos x="297" y="188"/>
                  </a:cxn>
                  <a:cxn ang="0">
                    <a:pos x="357" y="156"/>
                  </a:cxn>
                  <a:cxn ang="0">
                    <a:pos x="337" y="108"/>
                  </a:cxn>
                  <a:cxn ang="0">
                    <a:pos x="305" y="60"/>
                  </a:cxn>
                  <a:cxn ang="0">
                    <a:pos x="309" y="8"/>
                  </a:cxn>
                  <a:cxn ang="0">
                    <a:pos x="281" y="0"/>
                  </a:cxn>
                </a:cxnLst>
                <a:rect l="0" t="0" r="r" b="b"/>
                <a:pathLst>
                  <a:path w="373" h="312">
                    <a:moveTo>
                      <a:pt x="281" y="0"/>
                    </a:moveTo>
                    <a:cubicBezTo>
                      <a:pt x="263" y="27"/>
                      <a:pt x="216" y="18"/>
                      <a:pt x="189" y="20"/>
                    </a:cubicBezTo>
                    <a:cubicBezTo>
                      <a:pt x="167" y="24"/>
                      <a:pt x="155" y="26"/>
                      <a:pt x="141" y="44"/>
                    </a:cubicBezTo>
                    <a:cubicBezTo>
                      <a:pt x="135" y="52"/>
                      <a:pt x="133" y="63"/>
                      <a:pt x="125" y="68"/>
                    </a:cubicBezTo>
                    <a:cubicBezTo>
                      <a:pt x="117" y="73"/>
                      <a:pt x="109" y="79"/>
                      <a:pt x="101" y="84"/>
                    </a:cubicBezTo>
                    <a:cubicBezTo>
                      <a:pt x="97" y="87"/>
                      <a:pt x="89" y="92"/>
                      <a:pt x="89" y="92"/>
                    </a:cubicBezTo>
                    <a:cubicBezTo>
                      <a:pt x="54" y="144"/>
                      <a:pt x="63" y="214"/>
                      <a:pt x="17" y="260"/>
                    </a:cubicBezTo>
                    <a:cubicBezTo>
                      <a:pt x="0" y="312"/>
                      <a:pt x="71" y="282"/>
                      <a:pt x="113" y="280"/>
                    </a:cubicBezTo>
                    <a:cubicBezTo>
                      <a:pt x="145" y="269"/>
                      <a:pt x="181" y="251"/>
                      <a:pt x="209" y="232"/>
                    </a:cubicBezTo>
                    <a:cubicBezTo>
                      <a:pt x="218" y="218"/>
                      <a:pt x="225" y="213"/>
                      <a:pt x="241" y="208"/>
                    </a:cubicBezTo>
                    <a:cubicBezTo>
                      <a:pt x="260" y="189"/>
                      <a:pt x="268" y="192"/>
                      <a:pt x="297" y="188"/>
                    </a:cubicBezTo>
                    <a:cubicBezTo>
                      <a:pt x="316" y="182"/>
                      <a:pt x="340" y="168"/>
                      <a:pt x="357" y="156"/>
                    </a:cubicBezTo>
                    <a:cubicBezTo>
                      <a:pt x="373" y="131"/>
                      <a:pt x="362" y="116"/>
                      <a:pt x="337" y="108"/>
                    </a:cubicBezTo>
                    <a:cubicBezTo>
                      <a:pt x="325" y="71"/>
                      <a:pt x="349" y="67"/>
                      <a:pt x="305" y="60"/>
                    </a:cubicBezTo>
                    <a:cubicBezTo>
                      <a:pt x="307" y="49"/>
                      <a:pt x="320" y="19"/>
                      <a:pt x="309" y="8"/>
                    </a:cubicBezTo>
                    <a:cubicBezTo>
                      <a:pt x="302" y="1"/>
                      <a:pt x="290" y="4"/>
                      <a:pt x="281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2" name="Freeform 71"/>
              <p:cNvSpPr>
                <a:spLocks/>
              </p:cNvSpPr>
              <p:nvPr/>
            </p:nvSpPr>
            <p:spPr bwMode="auto">
              <a:xfrm>
                <a:off x="5588" y="2146"/>
                <a:ext cx="78" cy="63"/>
              </a:xfrm>
              <a:custGeom>
                <a:avLst/>
                <a:gdLst/>
                <a:ahLst/>
                <a:cxnLst>
                  <a:cxn ang="0">
                    <a:pos x="72" y="17"/>
                  </a:cxn>
                  <a:cxn ang="0">
                    <a:pos x="28" y="29"/>
                  </a:cxn>
                  <a:cxn ang="0">
                    <a:pos x="8" y="65"/>
                  </a:cxn>
                  <a:cxn ang="0">
                    <a:pos x="0" y="77"/>
                  </a:cxn>
                  <a:cxn ang="0">
                    <a:pos x="60" y="93"/>
                  </a:cxn>
                  <a:cxn ang="0">
                    <a:pos x="108" y="121"/>
                  </a:cxn>
                  <a:cxn ang="0">
                    <a:pos x="116" y="13"/>
                  </a:cxn>
                  <a:cxn ang="0">
                    <a:pos x="72" y="17"/>
                  </a:cxn>
                </a:cxnLst>
                <a:rect l="0" t="0" r="r" b="b"/>
                <a:pathLst>
                  <a:path w="158" h="121">
                    <a:moveTo>
                      <a:pt x="72" y="17"/>
                    </a:moveTo>
                    <a:cubicBezTo>
                      <a:pt x="60" y="19"/>
                      <a:pt x="38" y="16"/>
                      <a:pt x="28" y="29"/>
                    </a:cubicBezTo>
                    <a:cubicBezTo>
                      <a:pt x="19" y="40"/>
                      <a:pt x="16" y="54"/>
                      <a:pt x="8" y="65"/>
                    </a:cubicBezTo>
                    <a:cubicBezTo>
                      <a:pt x="5" y="69"/>
                      <a:pt x="0" y="77"/>
                      <a:pt x="0" y="77"/>
                    </a:cubicBezTo>
                    <a:cubicBezTo>
                      <a:pt x="19" y="90"/>
                      <a:pt x="41" y="82"/>
                      <a:pt x="60" y="93"/>
                    </a:cubicBezTo>
                    <a:cubicBezTo>
                      <a:pt x="78" y="103"/>
                      <a:pt x="89" y="115"/>
                      <a:pt x="108" y="121"/>
                    </a:cubicBezTo>
                    <a:cubicBezTo>
                      <a:pt x="148" y="108"/>
                      <a:pt x="158" y="109"/>
                      <a:pt x="116" y="13"/>
                    </a:cubicBezTo>
                    <a:cubicBezTo>
                      <a:pt x="110" y="0"/>
                      <a:pt x="87" y="17"/>
                      <a:pt x="72" y="1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3" name="Freeform 72"/>
              <p:cNvSpPr>
                <a:spLocks/>
              </p:cNvSpPr>
              <p:nvPr/>
            </p:nvSpPr>
            <p:spPr bwMode="auto">
              <a:xfrm>
                <a:off x="5419" y="2190"/>
                <a:ext cx="203" cy="117"/>
              </a:xfrm>
              <a:custGeom>
                <a:avLst/>
                <a:gdLst/>
                <a:ahLst/>
                <a:cxnLst>
                  <a:cxn ang="0">
                    <a:pos x="340" y="0"/>
                  </a:cxn>
                  <a:cxn ang="0">
                    <a:pos x="176" y="48"/>
                  </a:cxn>
                  <a:cxn ang="0">
                    <a:pos x="56" y="100"/>
                  </a:cxn>
                  <a:cxn ang="0">
                    <a:pos x="40" y="136"/>
                  </a:cxn>
                  <a:cxn ang="0">
                    <a:pos x="16" y="156"/>
                  </a:cxn>
                  <a:cxn ang="0">
                    <a:pos x="0" y="180"/>
                  </a:cxn>
                  <a:cxn ang="0">
                    <a:pos x="52" y="204"/>
                  </a:cxn>
                  <a:cxn ang="0">
                    <a:pos x="100" y="192"/>
                  </a:cxn>
                  <a:cxn ang="0">
                    <a:pos x="124" y="176"/>
                  </a:cxn>
                  <a:cxn ang="0">
                    <a:pos x="176" y="172"/>
                  </a:cxn>
                  <a:cxn ang="0">
                    <a:pos x="280" y="152"/>
                  </a:cxn>
                  <a:cxn ang="0">
                    <a:pos x="300" y="116"/>
                  </a:cxn>
                  <a:cxn ang="0">
                    <a:pos x="332" y="120"/>
                  </a:cxn>
                  <a:cxn ang="0">
                    <a:pos x="356" y="128"/>
                  </a:cxn>
                  <a:cxn ang="0">
                    <a:pos x="380" y="148"/>
                  </a:cxn>
                  <a:cxn ang="0">
                    <a:pos x="352" y="188"/>
                  </a:cxn>
                  <a:cxn ang="0">
                    <a:pos x="356" y="224"/>
                  </a:cxn>
                  <a:cxn ang="0">
                    <a:pos x="412" y="220"/>
                  </a:cxn>
                  <a:cxn ang="0">
                    <a:pos x="420" y="196"/>
                  </a:cxn>
                  <a:cxn ang="0">
                    <a:pos x="400" y="120"/>
                  </a:cxn>
                  <a:cxn ang="0">
                    <a:pos x="396" y="88"/>
                  </a:cxn>
                  <a:cxn ang="0">
                    <a:pos x="348" y="76"/>
                  </a:cxn>
                  <a:cxn ang="0">
                    <a:pos x="340" y="24"/>
                  </a:cxn>
                  <a:cxn ang="0">
                    <a:pos x="332" y="12"/>
                  </a:cxn>
                  <a:cxn ang="0">
                    <a:pos x="340" y="0"/>
                  </a:cxn>
                </a:cxnLst>
                <a:rect l="0" t="0" r="r" b="b"/>
                <a:pathLst>
                  <a:path w="420" h="228">
                    <a:moveTo>
                      <a:pt x="340" y="0"/>
                    </a:moveTo>
                    <a:cubicBezTo>
                      <a:pt x="270" y="46"/>
                      <a:pt x="278" y="43"/>
                      <a:pt x="176" y="48"/>
                    </a:cubicBezTo>
                    <a:cubicBezTo>
                      <a:pt x="163" y="101"/>
                      <a:pt x="100" y="97"/>
                      <a:pt x="56" y="100"/>
                    </a:cubicBezTo>
                    <a:cubicBezTo>
                      <a:pt x="49" y="111"/>
                      <a:pt x="51" y="129"/>
                      <a:pt x="40" y="136"/>
                    </a:cubicBezTo>
                    <a:cubicBezTo>
                      <a:pt x="29" y="143"/>
                      <a:pt x="24" y="145"/>
                      <a:pt x="16" y="156"/>
                    </a:cubicBezTo>
                    <a:cubicBezTo>
                      <a:pt x="10" y="164"/>
                      <a:pt x="0" y="180"/>
                      <a:pt x="0" y="180"/>
                    </a:cubicBezTo>
                    <a:cubicBezTo>
                      <a:pt x="7" y="202"/>
                      <a:pt x="32" y="201"/>
                      <a:pt x="52" y="204"/>
                    </a:cubicBezTo>
                    <a:cubicBezTo>
                      <a:pt x="84" y="199"/>
                      <a:pt x="68" y="203"/>
                      <a:pt x="100" y="192"/>
                    </a:cubicBezTo>
                    <a:cubicBezTo>
                      <a:pt x="109" y="189"/>
                      <a:pt x="114" y="177"/>
                      <a:pt x="124" y="176"/>
                    </a:cubicBezTo>
                    <a:cubicBezTo>
                      <a:pt x="141" y="175"/>
                      <a:pt x="159" y="173"/>
                      <a:pt x="176" y="172"/>
                    </a:cubicBezTo>
                    <a:cubicBezTo>
                      <a:pt x="211" y="160"/>
                      <a:pt x="243" y="156"/>
                      <a:pt x="280" y="152"/>
                    </a:cubicBezTo>
                    <a:cubicBezTo>
                      <a:pt x="286" y="135"/>
                      <a:pt x="285" y="126"/>
                      <a:pt x="300" y="116"/>
                    </a:cubicBezTo>
                    <a:cubicBezTo>
                      <a:pt x="311" y="117"/>
                      <a:pt x="321" y="118"/>
                      <a:pt x="332" y="120"/>
                    </a:cubicBezTo>
                    <a:cubicBezTo>
                      <a:pt x="340" y="122"/>
                      <a:pt x="356" y="128"/>
                      <a:pt x="356" y="128"/>
                    </a:cubicBezTo>
                    <a:cubicBezTo>
                      <a:pt x="363" y="135"/>
                      <a:pt x="377" y="138"/>
                      <a:pt x="380" y="148"/>
                    </a:cubicBezTo>
                    <a:cubicBezTo>
                      <a:pt x="386" y="168"/>
                      <a:pt x="365" y="180"/>
                      <a:pt x="352" y="188"/>
                    </a:cubicBezTo>
                    <a:cubicBezTo>
                      <a:pt x="342" y="217"/>
                      <a:pt x="338" y="206"/>
                      <a:pt x="356" y="224"/>
                    </a:cubicBezTo>
                    <a:cubicBezTo>
                      <a:pt x="375" y="223"/>
                      <a:pt x="395" y="228"/>
                      <a:pt x="412" y="220"/>
                    </a:cubicBezTo>
                    <a:cubicBezTo>
                      <a:pt x="420" y="217"/>
                      <a:pt x="420" y="196"/>
                      <a:pt x="420" y="196"/>
                    </a:cubicBezTo>
                    <a:cubicBezTo>
                      <a:pt x="417" y="166"/>
                      <a:pt x="416" y="144"/>
                      <a:pt x="400" y="120"/>
                    </a:cubicBezTo>
                    <a:cubicBezTo>
                      <a:pt x="399" y="109"/>
                      <a:pt x="402" y="97"/>
                      <a:pt x="396" y="88"/>
                    </a:cubicBezTo>
                    <a:cubicBezTo>
                      <a:pt x="392" y="82"/>
                      <a:pt x="354" y="77"/>
                      <a:pt x="348" y="76"/>
                    </a:cubicBezTo>
                    <a:cubicBezTo>
                      <a:pt x="344" y="59"/>
                      <a:pt x="344" y="41"/>
                      <a:pt x="340" y="24"/>
                    </a:cubicBezTo>
                    <a:cubicBezTo>
                      <a:pt x="339" y="19"/>
                      <a:pt x="332" y="17"/>
                      <a:pt x="332" y="12"/>
                    </a:cubicBezTo>
                    <a:cubicBezTo>
                      <a:pt x="332" y="7"/>
                      <a:pt x="337" y="4"/>
                      <a:pt x="34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4" name="Freeform 73"/>
              <p:cNvSpPr>
                <a:spLocks/>
              </p:cNvSpPr>
              <p:nvPr/>
            </p:nvSpPr>
            <p:spPr bwMode="auto">
              <a:xfrm>
                <a:off x="5450" y="2354"/>
                <a:ext cx="129" cy="122"/>
              </a:xfrm>
              <a:custGeom>
                <a:avLst/>
                <a:gdLst/>
                <a:ahLst/>
                <a:cxnLst>
                  <a:cxn ang="0">
                    <a:pos x="52" y="9"/>
                  </a:cxn>
                  <a:cxn ang="0">
                    <a:pos x="4" y="29"/>
                  </a:cxn>
                  <a:cxn ang="0">
                    <a:pos x="8" y="117"/>
                  </a:cxn>
                  <a:cxn ang="0">
                    <a:pos x="32" y="133"/>
                  </a:cxn>
                  <a:cxn ang="0">
                    <a:pos x="60" y="169"/>
                  </a:cxn>
                  <a:cxn ang="0">
                    <a:pos x="132" y="201"/>
                  </a:cxn>
                  <a:cxn ang="0">
                    <a:pos x="176" y="213"/>
                  </a:cxn>
                  <a:cxn ang="0">
                    <a:pos x="212" y="237"/>
                  </a:cxn>
                  <a:cxn ang="0">
                    <a:pos x="220" y="157"/>
                  </a:cxn>
                  <a:cxn ang="0">
                    <a:pos x="204" y="81"/>
                  </a:cxn>
                  <a:cxn ang="0">
                    <a:pos x="192" y="25"/>
                  </a:cxn>
                  <a:cxn ang="0">
                    <a:pos x="136" y="13"/>
                  </a:cxn>
                  <a:cxn ang="0">
                    <a:pos x="64" y="9"/>
                  </a:cxn>
                  <a:cxn ang="0">
                    <a:pos x="52" y="9"/>
                  </a:cxn>
                </a:cxnLst>
                <a:rect l="0" t="0" r="r" b="b"/>
                <a:pathLst>
                  <a:path w="262" h="237">
                    <a:moveTo>
                      <a:pt x="52" y="9"/>
                    </a:moveTo>
                    <a:cubicBezTo>
                      <a:pt x="30" y="13"/>
                      <a:pt x="16" y="10"/>
                      <a:pt x="4" y="29"/>
                    </a:cubicBezTo>
                    <a:cubicBezTo>
                      <a:pt x="5" y="58"/>
                      <a:pt x="0" y="89"/>
                      <a:pt x="8" y="117"/>
                    </a:cubicBezTo>
                    <a:cubicBezTo>
                      <a:pt x="10" y="126"/>
                      <a:pt x="24" y="128"/>
                      <a:pt x="32" y="133"/>
                    </a:cubicBezTo>
                    <a:cubicBezTo>
                      <a:pt x="45" y="141"/>
                      <a:pt x="47" y="161"/>
                      <a:pt x="60" y="169"/>
                    </a:cubicBezTo>
                    <a:cubicBezTo>
                      <a:pt x="89" y="188"/>
                      <a:pt x="98" y="195"/>
                      <a:pt x="132" y="201"/>
                    </a:cubicBezTo>
                    <a:cubicBezTo>
                      <a:pt x="147" y="204"/>
                      <a:pt x="176" y="213"/>
                      <a:pt x="176" y="213"/>
                    </a:cubicBezTo>
                    <a:cubicBezTo>
                      <a:pt x="188" y="225"/>
                      <a:pt x="198" y="228"/>
                      <a:pt x="212" y="237"/>
                    </a:cubicBezTo>
                    <a:cubicBezTo>
                      <a:pt x="262" y="229"/>
                      <a:pt x="259" y="183"/>
                      <a:pt x="220" y="157"/>
                    </a:cubicBezTo>
                    <a:cubicBezTo>
                      <a:pt x="202" y="131"/>
                      <a:pt x="207" y="118"/>
                      <a:pt x="204" y="81"/>
                    </a:cubicBezTo>
                    <a:cubicBezTo>
                      <a:pt x="204" y="78"/>
                      <a:pt x="207" y="34"/>
                      <a:pt x="192" y="25"/>
                    </a:cubicBezTo>
                    <a:cubicBezTo>
                      <a:pt x="178" y="16"/>
                      <a:pt x="151" y="15"/>
                      <a:pt x="136" y="13"/>
                    </a:cubicBezTo>
                    <a:cubicBezTo>
                      <a:pt x="97" y="0"/>
                      <a:pt x="120" y="4"/>
                      <a:pt x="64" y="9"/>
                    </a:cubicBezTo>
                    <a:cubicBezTo>
                      <a:pt x="51" y="13"/>
                      <a:pt x="52" y="17"/>
                      <a:pt x="52" y="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5" name="Freeform 74"/>
              <p:cNvSpPr>
                <a:spLocks/>
              </p:cNvSpPr>
              <p:nvPr/>
            </p:nvSpPr>
            <p:spPr bwMode="auto">
              <a:xfrm>
                <a:off x="5578" y="2376"/>
                <a:ext cx="64" cy="58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31" y="32"/>
                  </a:cxn>
                  <a:cxn ang="0">
                    <a:pos x="7" y="48"/>
                  </a:cxn>
                  <a:cxn ang="0">
                    <a:pos x="31" y="104"/>
                  </a:cxn>
                  <a:cxn ang="0">
                    <a:pos x="103" y="84"/>
                  </a:cxn>
                  <a:cxn ang="0">
                    <a:pos x="107" y="52"/>
                  </a:cxn>
                  <a:cxn ang="0">
                    <a:pos x="127" y="48"/>
                  </a:cxn>
                  <a:cxn ang="0">
                    <a:pos x="131" y="36"/>
                  </a:cxn>
                  <a:cxn ang="0">
                    <a:pos x="91" y="0"/>
                  </a:cxn>
                </a:cxnLst>
                <a:rect l="0" t="0" r="r" b="b"/>
                <a:pathLst>
                  <a:path w="131" h="104">
                    <a:moveTo>
                      <a:pt x="91" y="0"/>
                    </a:moveTo>
                    <a:cubicBezTo>
                      <a:pt x="56" y="6"/>
                      <a:pt x="58" y="5"/>
                      <a:pt x="31" y="32"/>
                    </a:cubicBezTo>
                    <a:cubicBezTo>
                      <a:pt x="24" y="39"/>
                      <a:pt x="7" y="48"/>
                      <a:pt x="7" y="48"/>
                    </a:cubicBezTo>
                    <a:cubicBezTo>
                      <a:pt x="0" y="70"/>
                      <a:pt x="8" y="96"/>
                      <a:pt x="31" y="104"/>
                    </a:cubicBezTo>
                    <a:cubicBezTo>
                      <a:pt x="59" y="100"/>
                      <a:pt x="77" y="89"/>
                      <a:pt x="103" y="84"/>
                    </a:cubicBezTo>
                    <a:cubicBezTo>
                      <a:pt x="104" y="73"/>
                      <a:pt x="101" y="61"/>
                      <a:pt x="107" y="52"/>
                    </a:cubicBezTo>
                    <a:cubicBezTo>
                      <a:pt x="111" y="46"/>
                      <a:pt x="121" y="52"/>
                      <a:pt x="127" y="48"/>
                    </a:cubicBezTo>
                    <a:cubicBezTo>
                      <a:pt x="131" y="46"/>
                      <a:pt x="130" y="40"/>
                      <a:pt x="131" y="36"/>
                    </a:cubicBezTo>
                    <a:cubicBezTo>
                      <a:pt x="126" y="4"/>
                      <a:pt x="123" y="5"/>
                      <a:pt x="91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6" name="Freeform 75"/>
              <p:cNvSpPr>
                <a:spLocks/>
              </p:cNvSpPr>
              <p:nvPr/>
            </p:nvSpPr>
            <p:spPr bwMode="auto">
              <a:xfrm>
                <a:off x="5177" y="2485"/>
                <a:ext cx="24" cy="62"/>
              </a:xfrm>
              <a:custGeom>
                <a:avLst/>
                <a:gdLst/>
                <a:ahLst/>
                <a:cxnLst>
                  <a:cxn ang="0">
                    <a:pos x="4" y="65"/>
                  </a:cxn>
                  <a:cxn ang="0">
                    <a:pos x="48" y="41"/>
                  </a:cxn>
                  <a:cxn ang="0">
                    <a:pos x="20" y="93"/>
                  </a:cxn>
                  <a:cxn ang="0">
                    <a:pos x="0" y="97"/>
                  </a:cxn>
                  <a:cxn ang="0">
                    <a:pos x="4" y="65"/>
                  </a:cxn>
                </a:cxnLst>
                <a:rect l="0" t="0" r="r" b="b"/>
                <a:pathLst>
                  <a:path w="48" h="121">
                    <a:moveTo>
                      <a:pt x="4" y="65"/>
                    </a:moveTo>
                    <a:cubicBezTo>
                      <a:pt x="8" y="21"/>
                      <a:pt x="7" y="0"/>
                      <a:pt x="48" y="41"/>
                    </a:cubicBezTo>
                    <a:cubicBezTo>
                      <a:pt x="43" y="80"/>
                      <a:pt x="43" y="70"/>
                      <a:pt x="20" y="93"/>
                    </a:cubicBezTo>
                    <a:cubicBezTo>
                      <a:pt x="15" y="109"/>
                      <a:pt x="8" y="121"/>
                      <a:pt x="0" y="97"/>
                    </a:cubicBezTo>
                    <a:cubicBezTo>
                      <a:pt x="6" y="79"/>
                      <a:pt x="4" y="89"/>
                      <a:pt x="4" y="65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7" name="Freeform 76"/>
              <p:cNvSpPr>
                <a:spLocks/>
              </p:cNvSpPr>
              <p:nvPr/>
            </p:nvSpPr>
            <p:spPr bwMode="auto">
              <a:xfrm>
                <a:off x="5622" y="2064"/>
                <a:ext cx="39" cy="79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16" y="48"/>
                  </a:cxn>
                  <a:cxn ang="0">
                    <a:pos x="4" y="84"/>
                  </a:cxn>
                  <a:cxn ang="0">
                    <a:pos x="0" y="96"/>
                  </a:cxn>
                  <a:cxn ang="0">
                    <a:pos x="4" y="112"/>
                  </a:cxn>
                  <a:cxn ang="0">
                    <a:pos x="28" y="120"/>
                  </a:cxn>
                  <a:cxn ang="0">
                    <a:pos x="52" y="152"/>
                  </a:cxn>
                  <a:cxn ang="0">
                    <a:pos x="56" y="0"/>
                  </a:cxn>
                </a:cxnLst>
                <a:rect l="0" t="0" r="r" b="b"/>
                <a:pathLst>
                  <a:path w="80" h="152">
                    <a:moveTo>
                      <a:pt x="56" y="0"/>
                    </a:moveTo>
                    <a:lnTo>
                      <a:pt x="16" y="48"/>
                    </a:lnTo>
                    <a:cubicBezTo>
                      <a:pt x="16" y="48"/>
                      <a:pt x="4" y="84"/>
                      <a:pt x="4" y="84"/>
                    </a:cubicBezTo>
                    <a:cubicBezTo>
                      <a:pt x="3" y="88"/>
                      <a:pt x="0" y="96"/>
                      <a:pt x="0" y="96"/>
                    </a:cubicBezTo>
                    <a:cubicBezTo>
                      <a:pt x="1" y="101"/>
                      <a:pt x="0" y="108"/>
                      <a:pt x="4" y="112"/>
                    </a:cubicBezTo>
                    <a:cubicBezTo>
                      <a:pt x="10" y="117"/>
                      <a:pt x="28" y="120"/>
                      <a:pt x="28" y="120"/>
                    </a:cubicBezTo>
                    <a:cubicBezTo>
                      <a:pt x="37" y="133"/>
                      <a:pt x="47" y="137"/>
                      <a:pt x="52" y="152"/>
                    </a:cubicBezTo>
                    <a:cubicBezTo>
                      <a:pt x="80" y="110"/>
                      <a:pt x="63" y="47"/>
                      <a:pt x="56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8" name="Freeform 77"/>
              <p:cNvSpPr>
                <a:spLocks/>
              </p:cNvSpPr>
              <p:nvPr/>
            </p:nvSpPr>
            <p:spPr bwMode="auto">
              <a:xfrm>
                <a:off x="4618" y="2274"/>
                <a:ext cx="17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" y="60"/>
                  </a:cxn>
                  <a:cxn ang="0">
                    <a:pos x="20" y="20"/>
                  </a:cxn>
                  <a:cxn ang="0">
                    <a:pos x="0" y="0"/>
                  </a:cxn>
                </a:cxnLst>
                <a:rect l="0" t="0" r="r" b="b"/>
                <a:pathLst>
                  <a:path w="36" h="60">
                    <a:moveTo>
                      <a:pt x="0" y="0"/>
                    </a:moveTo>
                    <a:cubicBezTo>
                      <a:pt x="5" y="21"/>
                      <a:pt x="6" y="48"/>
                      <a:pt x="24" y="60"/>
                    </a:cubicBezTo>
                    <a:cubicBezTo>
                      <a:pt x="31" y="40"/>
                      <a:pt x="36" y="36"/>
                      <a:pt x="20" y="20"/>
                    </a:cubicBezTo>
                    <a:cubicBezTo>
                      <a:pt x="16" y="9"/>
                      <a:pt x="14" y="0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9" name="Freeform 78"/>
              <p:cNvSpPr>
                <a:spLocks/>
              </p:cNvSpPr>
              <p:nvPr/>
            </p:nvSpPr>
            <p:spPr bwMode="auto">
              <a:xfrm>
                <a:off x="4655" y="2294"/>
                <a:ext cx="47" cy="26"/>
              </a:xfrm>
              <a:custGeom>
                <a:avLst/>
                <a:gdLst/>
                <a:ahLst/>
                <a:cxnLst>
                  <a:cxn ang="0">
                    <a:pos x="27" y="42"/>
                  </a:cxn>
                  <a:cxn ang="0">
                    <a:pos x="95" y="34"/>
                  </a:cxn>
                  <a:cxn ang="0">
                    <a:pos x="23" y="18"/>
                  </a:cxn>
                  <a:cxn ang="0">
                    <a:pos x="27" y="42"/>
                  </a:cxn>
                </a:cxnLst>
                <a:rect l="0" t="0" r="r" b="b"/>
                <a:pathLst>
                  <a:path w="95" h="50">
                    <a:moveTo>
                      <a:pt x="27" y="42"/>
                    </a:moveTo>
                    <a:cubicBezTo>
                      <a:pt x="59" y="45"/>
                      <a:pt x="70" y="50"/>
                      <a:pt x="95" y="34"/>
                    </a:cubicBezTo>
                    <a:cubicBezTo>
                      <a:pt x="84" y="0"/>
                      <a:pt x="58" y="15"/>
                      <a:pt x="23" y="18"/>
                    </a:cubicBezTo>
                    <a:cubicBezTo>
                      <a:pt x="17" y="36"/>
                      <a:pt x="0" y="42"/>
                      <a:pt x="27" y="4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0" name="Freeform 79"/>
              <p:cNvSpPr>
                <a:spLocks/>
              </p:cNvSpPr>
              <p:nvPr/>
            </p:nvSpPr>
            <p:spPr bwMode="auto">
              <a:xfrm>
                <a:off x="4623" y="2322"/>
                <a:ext cx="26" cy="51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0" y="76"/>
                  </a:cxn>
                  <a:cxn ang="0">
                    <a:pos x="32" y="92"/>
                  </a:cxn>
                  <a:cxn ang="0">
                    <a:pos x="52" y="56"/>
                  </a:cxn>
                  <a:cxn ang="0">
                    <a:pos x="28" y="0"/>
                  </a:cxn>
                </a:cxnLst>
                <a:rect l="0" t="0" r="r" b="b"/>
                <a:pathLst>
                  <a:path w="52" h="98">
                    <a:moveTo>
                      <a:pt x="28" y="0"/>
                    </a:moveTo>
                    <a:cubicBezTo>
                      <a:pt x="23" y="68"/>
                      <a:pt x="32" y="44"/>
                      <a:pt x="0" y="76"/>
                    </a:cubicBezTo>
                    <a:cubicBezTo>
                      <a:pt x="6" y="98"/>
                      <a:pt x="10" y="97"/>
                      <a:pt x="32" y="92"/>
                    </a:cubicBezTo>
                    <a:cubicBezTo>
                      <a:pt x="36" y="79"/>
                      <a:pt x="52" y="56"/>
                      <a:pt x="52" y="56"/>
                    </a:cubicBezTo>
                    <a:cubicBezTo>
                      <a:pt x="48" y="24"/>
                      <a:pt x="49" y="21"/>
                      <a:pt x="2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1" name="Freeform 80"/>
              <p:cNvSpPr>
                <a:spLocks/>
              </p:cNvSpPr>
              <p:nvPr/>
            </p:nvSpPr>
            <p:spPr bwMode="auto">
              <a:xfrm>
                <a:off x="4628" y="2353"/>
                <a:ext cx="39" cy="41"/>
              </a:xfrm>
              <a:custGeom>
                <a:avLst/>
                <a:gdLst/>
                <a:ahLst/>
                <a:cxnLst>
                  <a:cxn ang="0">
                    <a:pos x="62" y="12"/>
                  </a:cxn>
                  <a:cxn ang="0">
                    <a:pos x="18" y="48"/>
                  </a:cxn>
                  <a:cxn ang="0">
                    <a:pos x="18" y="80"/>
                  </a:cxn>
                  <a:cxn ang="0">
                    <a:pos x="58" y="48"/>
                  </a:cxn>
                  <a:cxn ang="0">
                    <a:pos x="78" y="12"/>
                  </a:cxn>
                  <a:cxn ang="0">
                    <a:pos x="62" y="12"/>
                  </a:cxn>
                </a:cxnLst>
                <a:rect l="0" t="0" r="r" b="b"/>
                <a:pathLst>
                  <a:path w="78" h="80">
                    <a:moveTo>
                      <a:pt x="62" y="12"/>
                    </a:moveTo>
                    <a:cubicBezTo>
                      <a:pt x="49" y="31"/>
                      <a:pt x="36" y="36"/>
                      <a:pt x="18" y="48"/>
                    </a:cubicBezTo>
                    <a:cubicBezTo>
                      <a:pt x="7" y="64"/>
                      <a:pt x="0" y="68"/>
                      <a:pt x="18" y="80"/>
                    </a:cubicBezTo>
                    <a:cubicBezTo>
                      <a:pt x="40" y="73"/>
                      <a:pt x="41" y="60"/>
                      <a:pt x="58" y="48"/>
                    </a:cubicBezTo>
                    <a:cubicBezTo>
                      <a:pt x="76" y="20"/>
                      <a:pt x="71" y="33"/>
                      <a:pt x="78" y="12"/>
                    </a:cubicBezTo>
                    <a:cubicBezTo>
                      <a:pt x="64" y="2"/>
                      <a:pt x="68" y="0"/>
                      <a:pt x="62" y="1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2" name="Freeform 81"/>
              <p:cNvSpPr>
                <a:spLocks/>
              </p:cNvSpPr>
              <p:nvPr/>
            </p:nvSpPr>
            <p:spPr bwMode="auto">
              <a:xfrm>
                <a:off x="4675" y="2370"/>
                <a:ext cx="22" cy="27"/>
              </a:xfrm>
              <a:custGeom>
                <a:avLst/>
                <a:gdLst/>
                <a:ahLst/>
                <a:cxnLst>
                  <a:cxn ang="0">
                    <a:pos x="20" y="27"/>
                  </a:cxn>
                  <a:cxn ang="0">
                    <a:pos x="44" y="47"/>
                  </a:cxn>
                  <a:cxn ang="0">
                    <a:pos x="4" y="7"/>
                  </a:cxn>
                  <a:cxn ang="0">
                    <a:pos x="20" y="27"/>
                  </a:cxn>
                </a:cxnLst>
                <a:rect l="0" t="0" r="r" b="b"/>
                <a:pathLst>
                  <a:path w="45" h="53">
                    <a:moveTo>
                      <a:pt x="20" y="27"/>
                    </a:moveTo>
                    <a:cubicBezTo>
                      <a:pt x="25" y="43"/>
                      <a:pt x="25" y="53"/>
                      <a:pt x="44" y="47"/>
                    </a:cubicBezTo>
                    <a:cubicBezTo>
                      <a:pt x="39" y="1"/>
                      <a:pt x="45" y="0"/>
                      <a:pt x="4" y="7"/>
                    </a:cubicBezTo>
                    <a:cubicBezTo>
                      <a:pt x="9" y="40"/>
                      <a:pt x="0" y="40"/>
                      <a:pt x="20" y="2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3" name="Freeform 82"/>
              <p:cNvSpPr>
                <a:spLocks/>
              </p:cNvSpPr>
              <p:nvPr/>
            </p:nvSpPr>
            <p:spPr bwMode="auto">
              <a:xfrm>
                <a:off x="4813" y="2356"/>
                <a:ext cx="67" cy="61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33" y="102"/>
                  </a:cxn>
                  <a:cxn ang="0">
                    <a:pos x="49" y="38"/>
                  </a:cxn>
                  <a:cxn ang="0">
                    <a:pos x="13" y="30"/>
                  </a:cxn>
                </a:cxnLst>
                <a:rect l="0" t="0" r="r" b="b"/>
                <a:pathLst>
                  <a:path w="95" h="102">
                    <a:moveTo>
                      <a:pt x="13" y="30"/>
                    </a:moveTo>
                    <a:cubicBezTo>
                      <a:pt x="15" y="57"/>
                      <a:pt x="5" y="93"/>
                      <a:pt x="33" y="102"/>
                    </a:cubicBezTo>
                    <a:cubicBezTo>
                      <a:pt x="59" y="97"/>
                      <a:pt x="95" y="96"/>
                      <a:pt x="49" y="38"/>
                    </a:cubicBezTo>
                    <a:cubicBezTo>
                      <a:pt x="19" y="0"/>
                      <a:pt x="0" y="68"/>
                      <a:pt x="13" y="3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4" name="Freeform 83"/>
              <p:cNvSpPr>
                <a:spLocks/>
              </p:cNvSpPr>
              <p:nvPr/>
            </p:nvSpPr>
            <p:spPr bwMode="auto">
              <a:xfrm>
                <a:off x="4917" y="2417"/>
                <a:ext cx="35" cy="19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" y="12"/>
                  </a:cxn>
                  <a:cxn ang="0">
                    <a:pos x="6" y="28"/>
                  </a:cxn>
                  <a:cxn ang="0">
                    <a:pos x="30" y="36"/>
                  </a:cxn>
                  <a:cxn ang="0">
                    <a:pos x="54" y="8"/>
                  </a:cxn>
                  <a:cxn ang="0">
                    <a:pos x="38" y="0"/>
                  </a:cxn>
                </a:cxnLst>
                <a:rect l="0" t="0" r="r" b="b"/>
                <a:pathLst>
                  <a:path w="72" h="40">
                    <a:moveTo>
                      <a:pt x="38" y="0"/>
                    </a:moveTo>
                    <a:cubicBezTo>
                      <a:pt x="35" y="0"/>
                      <a:pt x="5" y="2"/>
                      <a:pt x="2" y="12"/>
                    </a:cubicBezTo>
                    <a:cubicBezTo>
                      <a:pt x="0" y="17"/>
                      <a:pt x="2" y="24"/>
                      <a:pt x="6" y="28"/>
                    </a:cubicBezTo>
                    <a:cubicBezTo>
                      <a:pt x="12" y="33"/>
                      <a:pt x="30" y="36"/>
                      <a:pt x="30" y="36"/>
                    </a:cubicBezTo>
                    <a:cubicBezTo>
                      <a:pt x="52" y="33"/>
                      <a:pt x="72" y="40"/>
                      <a:pt x="54" y="8"/>
                    </a:cubicBezTo>
                    <a:cubicBezTo>
                      <a:pt x="51" y="3"/>
                      <a:pt x="42" y="4"/>
                      <a:pt x="3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5" name="Freeform 84"/>
              <p:cNvSpPr>
                <a:spLocks/>
              </p:cNvSpPr>
              <p:nvPr/>
            </p:nvSpPr>
            <p:spPr bwMode="auto">
              <a:xfrm>
                <a:off x="5291" y="2431"/>
                <a:ext cx="60" cy="50"/>
              </a:xfrm>
              <a:custGeom>
                <a:avLst/>
                <a:gdLst/>
                <a:ahLst/>
                <a:cxnLst>
                  <a:cxn ang="0">
                    <a:pos x="79" y="24"/>
                  </a:cxn>
                  <a:cxn ang="0">
                    <a:pos x="15" y="48"/>
                  </a:cxn>
                  <a:cxn ang="0">
                    <a:pos x="11" y="64"/>
                  </a:cxn>
                  <a:cxn ang="0">
                    <a:pos x="3" y="76"/>
                  </a:cxn>
                  <a:cxn ang="0">
                    <a:pos x="51" y="96"/>
                  </a:cxn>
                  <a:cxn ang="0">
                    <a:pos x="63" y="92"/>
                  </a:cxn>
                  <a:cxn ang="0">
                    <a:pos x="63" y="68"/>
                  </a:cxn>
                  <a:cxn ang="0">
                    <a:pos x="87" y="60"/>
                  </a:cxn>
                  <a:cxn ang="0">
                    <a:pos x="67" y="44"/>
                  </a:cxn>
                  <a:cxn ang="0">
                    <a:pos x="91" y="36"/>
                  </a:cxn>
                  <a:cxn ang="0">
                    <a:pos x="67" y="36"/>
                  </a:cxn>
                  <a:cxn ang="0">
                    <a:pos x="55" y="44"/>
                  </a:cxn>
                  <a:cxn ang="0">
                    <a:pos x="79" y="24"/>
                  </a:cxn>
                </a:cxnLst>
                <a:rect l="0" t="0" r="r" b="b"/>
                <a:pathLst>
                  <a:path w="111" h="96">
                    <a:moveTo>
                      <a:pt x="79" y="24"/>
                    </a:moveTo>
                    <a:cubicBezTo>
                      <a:pt x="57" y="31"/>
                      <a:pt x="37" y="41"/>
                      <a:pt x="15" y="48"/>
                    </a:cubicBezTo>
                    <a:cubicBezTo>
                      <a:pt x="14" y="53"/>
                      <a:pt x="13" y="59"/>
                      <a:pt x="11" y="64"/>
                    </a:cubicBezTo>
                    <a:cubicBezTo>
                      <a:pt x="9" y="68"/>
                      <a:pt x="0" y="72"/>
                      <a:pt x="3" y="76"/>
                    </a:cubicBezTo>
                    <a:cubicBezTo>
                      <a:pt x="7" y="80"/>
                      <a:pt x="42" y="90"/>
                      <a:pt x="51" y="96"/>
                    </a:cubicBezTo>
                    <a:cubicBezTo>
                      <a:pt x="55" y="95"/>
                      <a:pt x="61" y="96"/>
                      <a:pt x="63" y="92"/>
                    </a:cubicBezTo>
                    <a:cubicBezTo>
                      <a:pt x="69" y="80"/>
                      <a:pt x="46" y="80"/>
                      <a:pt x="63" y="68"/>
                    </a:cubicBezTo>
                    <a:cubicBezTo>
                      <a:pt x="70" y="63"/>
                      <a:pt x="87" y="60"/>
                      <a:pt x="87" y="60"/>
                    </a:cubicBezTo>
                    <a:cubicBezTo>
                      <a:pt x="111" y="24"/>
                      <a:pt x="79" y="80"/>
                      <a:pt x="67" y="44"/>
                    </a:cubicBezTo>
                    <a:cubicBezTo>
                      <a:pt x="64" y="36"/>
                      <a:pt x="91" y="36"/>
                      <a:pt x="91" y="36"/>
                    </a:cubicBezTo>
                    <a:cubicBezTo>
                      <a:pt x="82" y="0"/>
                      <a:pt x="79" y="26"/>
                      <a:pt x="67" y="36"/>
                    </a:cubicBezTo>
                    <a:cubicBezTo>
                      <a:pt x="54" y="47"/>
                      <a:pt x="55" y="34"/>
                      <a:pt x="55" y="44"/>
                    </a:cubicBezTo>
                    <a:lnTo>
                      <a:pt x="79" y="24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6" name="Freeform 85"/>
              <p:cNvSpPr>
                <a:spLocks/>
              </p:cNvSpPr>
              <p:nvPr/>
            </p:nvSpPr>
            <p:spPr bwMode="auto">
              <a:xfrm>
                <a:off x="5305" y="2491"/>
                <a:ext cx="45" cy="46"/>
              </a:xfrm>
              <a:custGeom>
                <a:avLst/>
                <a:gdLst/>
                <a:ahLst/>
                <a:cxnLst>
                  <a:cxn ang="0">
                    <a:pos x="52" y="17"/>
                  </a:cxn>
                  <a:cxn ang="0">
                    <a:pos x="24" y="21"/>
                  </a:cxn>
                  <a:cxn ang="0">
                    <a:pos x="8" y="41"/>
                  </a:cxn>
                  <a:cxn ang="0">
                    <a:pos x="40" y="33"/>
                  </a:cxn>
                  <a:cxn ang="0">
                    <a:pos x="36" y="69"/>
                  </a:cxn>
                  <a:cxn ang="0">
                    <a:pos x="28" y="81"/>
                  </a:cxn>
                  <a:cxn ang="0">
                    <a:pos x="52" y="89"/>
                  </a:cxn>
                  <a:cxn ang="0">
                    <a:pos x="80" y="61"/>
                  </a:cxn>
                  <a:cxn ang="0">
                    <a:pos x="72" y="45"/>
                  </a:cxn>
                  <a:cxn ang="0">
                    <a:pos x="80" y="9"/>
                  </a:cxn>
                  <a:cxn ang="0">
                    <a:pos x="52" y="17"/>
                  </a:cxn>
                </a:cxnLst>
                <a:rect l="0" t="0" r="r" b="b"/>
                <a:pathLst>
                  <a:path w="93" h="89">
                    <a:moveTo>
                      <a:pt x="52" y="17"/>
                    </a:moveTo>
                    <a:cubicBezTo>
                      <a:pt x="43" y="18"/>
                      <a:pt x="33" y="18"/>
                      <a:pt x="24" y="21"/>
                    </a:cubicBezTo>
                    <a:cubicBezTo>
                      <a:pt x="16" y="23"/>
                      <a:pt x="0" y="37"/>
                      <a:pt x="8" y="41"/>
                    </a:cubicBezTo>
                    <a:cubicBezTo>
                      <a:pt x="12" y="43"/>
                      <a:pt x="34" y="35"/>
                      <a:pt x="40" y="33"/>
                    </a:cubicBezTo>
                    <a:cubicBezTo>
                      <a:pt x="39" y="45"/>
                      <a:pt x="39" y="57"/>
                      <a:pt x="36" y="69"/>
                    </a:cubicBezTo>
                    <a:cubicBezTo>
                      <a:pt x="35" y="74"/>
                      <a:pt x="25" y="77"/>
                      <a:pt x="28" y="81"/>
                    </a:cubicBezTo>
                    <a:cubicBezTo>
                      <a:pt x="33" y="88"/>
                      <a:pt x="52" y="89"/>
                      <a:pt x="52" y="89"/>
                    </a:cubicBezTo>
                    <a:cubicBezTo>
                      <a:pt x="73" y="82"/>
                      <a:pt x="59" y="68"/>
                      <a:pt x="80" y="61"/>
                    </a:cubicBezTo>
                    <a:cubicBezTo>
                      <a:pt x="93" y="22"/>
                      <a:pt x="80" y="74"/>
                      <a:pt x="72" y="45"/>
                    </a:cubicBezTo>
                    <a:cubicBezTo>
                      <a:pt x="70" y="37"/>
                      <a:pt x="77" y="18"/>
                      <a:pt x="80" y="9"/>
                    </a:cubicBezTo>
                    <a:cubicBezTo>
                      <a:pt x="68" y="5"/>
                      <a:pt x="52" y="0"/>
                      <a:pt x="52" y="1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7" name="Freeform 86"/>
              <p:cNvSpPr>
                <a:spLocks/>
              </p:cNvSpPr>
              <p:nvPr/>
            </p:nvSpPr>
            <p:spPr bwMode="auto">
              <a:xfrm>
                <a:off x="5554" y="2498"/>
                <a:ext cx="36" cy="35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21" y="24"/>
                  </a:cxn>
                  <a:cxn ang="0">
                    <a:pos x="45" y="68"/>
                  </a:cxn>
                  <a:cxn ang="0">
                    <a:pos x="73" y="48"/>
                  </a:cxn>
                  <a:cxn ang="0">
                    <a:pos x="61" y="4"/>
                  </a:cxn>
                  <a:cxn ang="0">
                    <a:pos x="49" y="0"/>
                  </a:cxn>
                </a:cxnLst>
                <a:rect l="0" t="0" r="r" b="b"/>
                <a:pathLst>
                  <a:path w="73" h="68">
                    <a:moveTo>
                      <a:pt x="49" y="0"/>
                    </a:moveTo>
                    <a:cubicBezTo>
                      <a:pt x="44" y="16"/>
                      <a:pt x="35" y="15"/>
                      <a:pt x="21" y="24"/>
                    </a:cubicBezTo>
                    <a:cubicBezTo>
                      <a:pt x="7" y="65"/>
                      <a:pt x="0" y="53"/>
                      <a:pt x="45" y="68"/>
                    </a:cubicBezTo>
                    <a:cubicBezTo>
                      <a:pt x="73" y="59"/>
                      <a:pt x="66" y="68"/>
                      <a:pt x="73" y="48"/>
                    </a:cubicBezTo>
                    <a:cubicBezTo>
                      <a:pt x="68" y="34"/>
                      <a:pt x="69" y="17"/>
                      <a:pt x="61" y="4"/>
                    </a:cubicBezTo>
                    <a:cubicBezTo>
                      <a:pt x="59" y="0"/>
                      <a:pt x="53" y="1"/>
                      <a:pt x="49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8" name="Freeform 87"/>
              <p:cNvSpPr>
                <a:spLocks/>
              </p:cNvSpPr>
              <p:nvPr/>
            </p:nvSpPr>
            <p:spPr bwMode="auto">
              <a:xfrm>
                <a:off x="5512" y="2522"/>
                <a:ext cx="33" cy="3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1" y="32"/>
                  </a:cxn>
                  <a:cxn ang="0">
                    <a:pos x="33" y="68"/>
                  </a:cxn>
                  <a:cxn ang="0">
                    <a:pos x="61" y="36"/>
                  </a:cxn>
                  <a:cxn ang="0">
                    <a:pos x="45" y="16"/>
                  </a:cxn>
                  <a:cxn ang="0">
                    <a:pos x="21" y="4"/>
                  </a:cxn>
                  <a:cxn ang="0">
                    <a:pos x="33" y="4"/>
                  </a:cxn>
                </a:cxnLst>
                <a:rect l="0" t="0" r="r" b="b"/>
                <a:pathLst>
                  <a:path w="67" h="68">
                    <a:moveTo>
                      <a:pt x="33" y="4"/>
                    </a:moveTo>
                    <a:cubicBezTo>
                      <a:pt x="5" y="23"/>
                      <a:pt x="14" y="12"/>
                      <a:pt x="1" y="32"/>
                    </a:cubicBezTo>
                    <a:cubicBezTo>
                      <a:pt x="27" y="49"/>
                      <a:pt x="0" y="60"/>
                      <a:pt x="33" y="68"/>
                    </a:cubicBezTo>
                    <a:cubicBezTo>
                      <a:pt x="42" y="55"/>
                      <a:pt x="52" y="49"/>
                      <a:pt x="61" y="36"/>
                    </a:cubicBezTo>
                    <a:cubicBezTo>
                      <a:pt x="27" y="13"/>
                      <a:pt x="67" y="44"/>
                      <a:pt x="45" y="16"/>
                    </a:cubicBezTo>
                    <a:cubicBezTo>
                      <a:pt x="39" y="9"/>
                      <a:pt x="21" y="13"/>
                      <a:pt x="21" y="4"/>
                    </a:cubicBezTo>
                    <a:cubicBezTo>
                      <a:pt x="21" y="0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9" name="Freeform 88"/>
              <p:cNvSpPr>
                <a:spLocks/>
              </p:cNvSpPr>
              <p:nvPr/>
            </p:nvSpPr>
            <p:spPr bwMode="auto">
              <a:xfrm>
                <a:off x="5475" y="2551"/>
                <a:ext cx="20" cy="25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0" y="36"/>
                  </a:cxn>
                  <a:cxn ang="0">
                    <a:pos x="40" y="28"/>
                  </a:cxn>
                  <a:cxn ang="0">
                    <a:pos x="24" y="0"/>
                  </a:cxn>
                </a:cxnLst>
                <a:rect l="0" t="0" r="r" b="b"/>
                <a:pathLst>
                  <a:path w="40" h="48">
                    <a:moveTo>
                      <a:pt x="24" y="0"/>
                    </a:moveTo>
                    <a:cubicBezTo>
                      <a:pt x="12" y="12"/>
                      <a:pt x="5" y="20"/>
                      <a:pt x="0" y="36"/>
                    </a:cubicBezTo>
                    <a:cubicBezTo>
                      <a:pt x="18" y="48"/>
                      <a:pt x="28" y="46"/>
                      <a:pt x="40" y="28"/>
                    </a:cubicBezTo>
                    <a:cubicBezTo>
                      <a:pt x="27" y="20"/>
                      <a:pt x="24" y="17"/>
                      <a:pt x="24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0" name="Freeform 89"/>
              <p:cNvSpPr>
                <a:spLocks/>
              </p:cNvSpPr>
              <p:nvPr/>
            </p:nvSpPr>
            <p:spPr bwMode="auto">
              <a:xfrm>
                <a:off x="5314" y="2255"/>
                <a:ext cx="60" cy="64"/>
              </a:xfrm>
              <a:custGeom>
                <a:avLst/>
                <a:gdLst/>
                <a:ahLst/>
                <a:cxnLst>
                  <a:cxn ang="0">
                    <a:pos x="84" y="30"/>
                  </a:cxn>
                  <a:cxn ang="0">
                    <a:pos x="48" y="22"/>
                  </a:cxn>
                  <a:cxn ang="0">
                    <a:pos x="12" y="26"/>
                  </a:cxn>
                  <a:cxn ang="0">
                    <a:pos x="8" y="38"/>
                  </a:cxn>
                  <a:cxn ang="0">
                    <a:pos x="0" y="50"/>
                  </a:cxn>
                  <a:cxn ang="0">
                    <a:pos x="40" y="94"/>
                  </a:cxn>
                  <a:cxn ang="0">
                    <a:pos x="88" y="114"/>
                  </a:cxn>
                  <a:cxn ang="0">
                    <a:pos x="104" y="70"/>
                  </a:cxn>
                  <a:cxn ang="0">
                    <a:pos x="84" y="30"/>
                  </a:cxn>
                </a:cxnLst>
                <a:rect l="0" t="0" r="r" b="b"/>
                <a:pathLst>
                  <a:path w="119" h="124">
                    <a:moveTo>
                      <a:pt x="84" y="30"/>
                    </a:moveTo>
                    <a:cubicBezTo>
                      <a:pt x="66" y="42"/>
                      <a:pt x="63" y="37"/>
                      <a:pt x="48" y="22"/>
                    </a:cubicBezTo>
                    <a:cubicBezTo>
                      <a:pt x="41" y="0"/>
                      <a:pt x="21" y="9"/>
                      <a:pt x="12" y="26"/>
                    </a:cubicBezTo>
                    <a:cubicBezTo>
                      <a:pt x="10" y="30"/>
                      <a:pt x="10" y="34"/>
                      <a:pt x="8" y="38"/>
                    </a:cubicBezTo>
                    <a:cubicBezTo>
                      <a:pt x="6" y="42"/>
                      <a:pt x="3" y="46"/>
                      <a:pt x="0" y="50"/>
                    </a:cubicBezTo>
                    <a:cubicBezTo>
                      <a:pt x="11" y="84"/>
                      <a:pt x="6" y="86"/>
                      <a:pt x="40" y="94"/>
                    </a:cubicBezTo>
                    <a:cubicBezTo>
                      <a:pt x="48" y="124"/>
                      <a:pt x="57" y="118"/>
                      <a:pt x="88" y="114"/>
                    </a:cubicBezTo>
                    <a:cubicBezTo>
                      <a:pt x="95" y="94"/>
                      <a:pt x="79" y="78"/>
                      <a:pt x="104" y="70"/>
                    </a:cubicBezTo>
                    <a:cubicBezTo>
                      <a:pt x="119" y="47"/>
                      <a:pt x="106" y="37"/>
                      <a:pt x="84" y="3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1" name="Freeform 90"/>
              <p:cNvSpPr>
                <a:spLocks/>
              </p:cNvSpPr>
              <p:nvPr/>
            </p:nvSpPr>
            <p:spPr bwMode="auto">
              <a:xfrm>
                <a:off x="4851" y="2451"/>
                <a:ext cx="22" cy="27"/>
              </a:xfrm>
              <a:custGeom>
                <a:avLst/>
                <a:gdLst/>
                <a:ahLst/>
                <a:cxnLst>
                  <a:cxn ang="0">
                    <a:pos x="20" y="27"/>
                  </a:cxn>
                  <a:cxn ang="0">
                    <a:pos x="44" y="47"/>
                  </a:cxn>
                  <a:cxn ang="0">
                    <a:pos x="4" y="7"/>
                  </a:cxn>
                  <a:cxn ang="0">
                    <a:pos x="20" y="27"/>
                  </a:cxn>
                </a:cxnLst>
                <a:rect l="0" t="0" r="r" b="b"/>
                <a:pathLst>
                  <a:path w="45" h="53">
                    <a:moveTo>
                      <a:pt x="20" y="27"/>
                    </a:moveTo>
                    <a:cubicBezTo>
                      <a:pt x="25" y="43"/>
                      <a:pt x="25" y="53"/>
                      <a:pt x="44" y="47"/>
                    </a:cubicBezTo>
                    <a:cubicBezTo>
                      <a:pt x="39" y="1"/>
                      <a:pt x="45" y="0"/>
                      <a:pt x="4" y="7"/>
                    </a:cubicBezTo>
                    <a:cubicBezTo>
                      <a:pt x="9" y="40"/>
                      <a:pt x="0" y="40"/>
                      <a:pt x="20" y="2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2" name="Freeform 91"/>
              <p:cNvSpPr>
                <a:spLocks/>
              </p:cNvSpPr>
              <p:nvPr/>
            </p:nvSpPr>
            <p:spPr bwMode="auto">
              <a:xfrm>
                <a:off x="4196" y="2365"/>
                <a:ext cx="46" cy="44"/>
              </a:xfrm>
              <a:custGeom>
                <a:avLst/>
                <a:gdLst/>
                <a:ahLst/>
                <a:cxnLst>
                  <a:cxn ang="0">
                    <a:pos x="78" y="9"/>
                  </a:cxn>
                  <a:cxn ang="0">
                    <a:pos x="14" y="9"/>
                  </a:cxn>
                  <a:cxn ang="0">
                    <a:pos x="54" y="49"/>
                  </a:cxn>
                  <a:cxn ang="0">
                    <a:pos x="90" y="21"/>
                  </a:cxn>
                  <a:cxn ang="0">
                    <a:pos x="78" y="9"/>
                  </a:cxn>
                </a:cxnLst>
                <a:rect l="0" t="0" r="r" b="b"/>
                <a:pathLst>
                  <a:path w="92" h="85">
                    <a:moveTo>
                      <a:pt x="78" y="9"/>
                    </a:moveTo>
                    <a:cubicBezTo>
                      <a:pt x="77" y="9"/>
                      <a:pt x="23" y="0"/>
                      <a:pt x="14" y="9"/>
                    </a:cubicBezTo>
                    <a:cubicBezTo>
                      <a:pt x="0" y="23"/>
                      <a:pt x="47" y="45"/>
                      <a:pt x="54" y="49"/>
                    </a:cubicBezTo>
                    <a:cubicBezTo>
                      <a:pt x="78" y="85"/>
                      <a:pt x="84" y="40"/>
                      <a:pt x="90" y="21"/>
                    </a:cubicBezTo>
                    <a:cubicBezTo>
                      <a:pt x="92" y="16"/>
                      <a:pt x="82" y="13"/>
                      <a:pt x="78" y="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3" name="Freeform 92"/>
              <p:cNvSpPr>
                <a:spLocks/>
              </p:cNvSpPr>
              <p:nvPr/>
            </p:nvSpPr>
            <p:spPr bwMode="auto">
              <a:xfrm>
                <a:off x="4271" y="2470"/>
                <a:ext cx="34" cy="44"/>
              </a:xfrm>
              <a:custGeom>
                <a:avLst/>
                <a:gdLst/>
                <a:ahLst/>
                <a:cxnLst>
                  <a:cxn ang="0">
                    <a:pos x="51" y="13"/>
                  </a:cxn>
                  <a:cxn ang="0">
                    <a:pos x="11" y="53"/>
                  </a:cxn>
                  <a:cxn ang="0">
                    <a:pos x="63" y="69"/>
                  </a:cxn>
                  <a:cxn ang="0">
                    <a:pos x="63" y="25"/>
                  </a:cxn>
                  <a:cxn ang="0">
                    <a:pos x="51" y="13"/>
                  </a:cxn>
                </a:cxnLst>
                <a:rect l="0" t="0" r="r" b="b"/>
                <a:pathLst>
                  <a:path w="71" h="85">
                    <a:moveTo>
                      <a:pt x="51" y="13"/>
                    </a:moveTo>
                    <a:cubicBezTo>
                      <a:pt x="18" y="24"/>
                      <a:pt x="36" y="45"/>
                      <a:pt x="11" y="53"/>
                    </a:cubicBezTo>
                    <a:cubicBezTo>
                      <a:pt x="0" y="85"/>
                      <a:pt x="44" y="71"/>
                      <a:pt x="63" y="69"/>
                    </a:cubicBezTo>
                    <a:cubicBezTo>
                      <a:pt x="66" y="55"/>
                      <a:pt x="71" y="40"/>
                      <a:pt x="63" y="25"/>
                    </a:cubicBezTo>
                    <a:cubicBezTo>
                      <a:pt x="48" y="0"/>
                      <a:pt x="51" y="38"/>
                      <a:pt x="51" y="1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4" name="Freeform 93"/>
              <p:cNvSpPr>
                <a:spLocks/>
              </p:cNvSpPr>
              <p:nvPr/>
            </p:nvSpPr>
            <p:spPr bwMode="auto">
              <a:xfrm>
                <a:off x="4115" y="2355"/>
                <a:ext cx="26" cy="31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0" y="20"/>
                  </a:cxn>
                  <a:cxn ang="0">
                    <a:pos x="36" y="56"/>
                  </a:cxn>
                  <a:cxn ang="0">
                    <a:pos x="52" y="20"/>
                  </a:cxn>
                  <a:cxn ang="0">
                    <a:pos x="40" y="0"/>
                  </a:cxn>
                </a:cxnLst>
                <a:rect l="0" t="0" r="r" b="b"/>
                <a:pathLst>
                  <a:path w="52" h="61">
                    <a:moveTo>
                      <a:pt x="40" y="0"/>
                    </a:moveTo>
                    <a:cubicBezTo>
                      <a:pt x="20" y="4"/>
                      <a:pt x="11" y="3"/>
                      <a:pt x="0" y="20"/>
                    </a:cubicBezTo>
                    <a:cubicBezTo>
                      <a:pt x="7" y="61"/>
                      <a:pt x="6" y="36"/>
                      <a:pt x="36" y="56"/>
                    </a:cubicBezTo>
                    <a:cubicBezTo>
                      <a:pt x="43" y="45"/>
                      <a:pt x="52" y="20"/>
                      <a:pt x="52" y="20"/>
                    </a:cubicBezTo>
                    <a:cubicBezTo>
                      <a:pt x="47" y="4"/>
                      <a:pt x="51" y="11"/>
                      <a:pt x="4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5" name="Freeform 94"/>
              <p:cNvSpPr>
                <a:spLocks/>
              </p:cNvSpPr>
              <p:nvPr/>
            </p:nvSpPr>
            <p:spPr bwMode="auto">
              <a:xfrm>
                <a:off x="4371" y="2388"/>
                <a:ext cx="36" cy="21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" y="12"/>
                  </a:cxn>
                  <a:cxn ang="0">
                    <a:pos x="6" y="28"/>
                  </a:cxn>
                  <a:cxn ang="0">
                    <a:pos x="30" y="36"/>
                  </a:cxn>
                  <a:cxn ang="0">
                    <a:pos x="54" y="8"/>
                  </a:cxn>
                  <a:cxn ang="0">
                    <a:pos x="38" y="0"/>
                  </a:cxn>
                </a:cxnLst>
                <a:rect l="0" t="0" r="r" b="b"/>
                <a:pathLst>
                  <a:path w="72" h="40">
                    <a:moveTo>
                      <a:pt x="38" y="0"/>
                    </a:moveTo>
                    <a:cubicBezTo>
                      <a:pt x="35" y="0"/>
                      <a:pt x="5" y="2"/>
                      <a:pt x="2" y="12"/>
                    </a:cubicBezTo>
                    <a:cubicBezTo>
                      <a:pt x="0" y="17"/>
                      <a:pt x="2" y="24"/>
                      <a:pt x="6" y="28"/>
                    </a:cubicBezTo>
                    <a:cubicBezTo>
                      <a:pt x="12" y="33"/>
                      <a:pt x="30" y="36"/>
                      <a:pt x="30" y="36"/>
                    </a:cubicBezTo>
                    <a:cubicBezTo>
                      <a:pt x="52" y="33"/>
                      <a:pt x="72" y="40"/>
                      <a:pt x="54" y="8"/>
                    </a:cubicBezTo>
                    <a:cubicBezTo>
                      <a:pt x="51" y="3"/>
                      <a:pt x="42" y="4"/>
                      <a:pt x="3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6" name="Freeform 95"/>
              <p:cNvSpPr>
                <a:spLocks/>
              </p:cNvSpPr>
              <p:nvPr/>
            </p:nvSpPr>
            <p:spPr bwMode="auto">
              <a:xfrm>
                <a:off x="5079" y="2157"/>
                <a:ext cx="36" cy="34"/>
              </a:xfrm>
              <a:custGeom>
                <a:avLst/>
                <a:gdLst/>
                <a:ahLst/>
                <a:cxnLst>
                  <a:cxn ang="0">
                    <a:pos x="28" y="8"/>
                  </a:cxn>
                  <a:cxn ang="0">
                    <a:pos x="0" y="40"/>
                  </a:cxn>
                  <a:cxn ang="0">
                    <a:pos x="44" y="56"/>
                  </a:cxn>
                  <a:cxn ang="0">
                    <a:pos x="56" y="44"/>
                  </a:cxn>
                  <a:cxn ang="0">
                    <a:pos x="68" y="40"/>
                  </a:cxn>
                  <a:cxn ang="0">
                    <a:pos x="40" y="0"/>
                  </a:cxn>
                  <a:cxn ang="0">
                    <a:pos x="28" y="8"/>
                  </a:cxn>
                </a:cxnLst>
                <a:rect l="0" t="0" r="r" b="b"/>
                <a:pathLst>
                  <a:path w="74" h="67">
                    <a:moveTo>
                      <a:pt x="28" y="8"/>
                    </a:moveTo>
                    <a:cubicBezTo>
                      <a:pt x="19" y="21"/>
                      <a:pt x="9" y="27"/>
                      <a:pt x="0" y="40"/>
                    </a:cubicBezTo>
                    <a:cubicBezTo>
                      <a:pt x="7" y="67"/>
                      <a:pt x="17" y="60"/>
                      <a:pt x="44" y="56"/>
                    </a:cubicBezTo>
                    <a:cubicBezTo>
                      <a:pt x="48" y="52"/>
                      <a:pt x="51" y="47"/>
                      <a:pt x="56" y="44"/>
                    </a:cubicBezTo>
                    <a:cubicBezTo>
                      <a:pt x="60" y="42"/>
                      <a:pt x="67" y="44"/>
                      <a:pt x="68" y="40"/>
                    </a:cubicBezTo>
                    <a:cubicBezTo>
                      <a:pt x="74" y="21"/>
                      <a:pt x="52" y="8"/>
                      <a:pt x="40" y="0"/>
                    </a:cubicBezTo>
                    <a:cubicBezTo>
                      <a:pt x="27" y="4"/>
                      <a:pt x="28" y="0"/>
                      <a:pt x="28" y="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7" name="Freeform 96"/>
              <p:cNvSpPr>
                <a:spLocks/>
              </p:cNvSpPr>
              <p:nvPr/>
            </p:nvSpPr>
            <p:spPr bwMode="auto">
              <a:xfrm>
                <a:off x="5269" y="2150"/>
                <a:ext cx="60" cy="19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0" y="16"/>
                  </a:cxn>
                  <a:cxn ang="0">
                    <a:pos x="80" y="32"/>
                  </a:cxn>
                  <a:cxn ang="0">
                    <a:pos x="116" y="28"/>
                  </a:cxn>
                  <a:cxn ang="0">
                    <a:pos x="104" y="16"/>
                  </a:cxn>
                  <a:cxn ang="0">
                    <a:pos x="72" y="4"/>
                  </a:cxn>
                  <a:cxn ang="0">
                    <a:pos x="60" y="0"/>
                  </a:cxn>
                </a:cxnLst>
                <a:rect l="0" t="0" r="r" b="b"/>
                <a:pathLst>
                  <a:path w="121" h="35">
                    <a:moveTo>
                      <a:pt x="60" y="0"/>
                    </a:moveTo>
                    <a:cubicBezTo>
                      <a:pt x="38" y="3"/>
                      <a:pt x="19" y="4"/>
                      <a:pt x="0" y="16"/>
                    </a:cubicBezTo>
                    <a:cubicBezTo>
                      <a:pt x="23" y="32"/>
                      <a:pt x="53" y="30"/>
                      <a:pt x="80" y="32"/>
                    </a:cubicBezTo>
                    <a:cubicBezTo>
                      <a:pt x="92" y="31"/>
                      <a:pt x="106" y="35"/>
                      <a:pt x="116" y="28"/>
                    </a:cubicBezTo>
                    <a:cubicBezTo>
                      <a:pt x="121" y="25"/>
                      <a:pt x="108" y="20"/>
                      <a:pt x="104" y="16"/>
                    </a:cubicBezTo>
                    <a:cubicBezTo>
                      <a:pt x="90" y="4"/>
                      <a:pt x="92" y="9"/>
                      <a:pt x="72" y="4"/>
                    </a:cubicBezTo>
                    <a:cubicBezTo>
                      <a:pt x="68" y="3"/>
                      <a:pt x="60" y="0"/>
                      <a:pt x="6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8" name="Freeform 97"/>
              <p:cNvSpPr>
                <a:spLocks/>
              </p:cNvSpPr>
              <p:nvPr/>
            </p:nvSpPr>
            <p:spPr bwMode="auto">
              <a:xfrm>
                <a:off x="5344" y="2138"/>
                <a:ext cx="60" cy="22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15" y="20"/>
                  </a:cxn>
                  <a:cxn ang="0">
                    <a:pos x="7" y="40"/>
                  </a:cxn>
                  <a:cxn ang="0">
                    <a:pos x="79" y="36"/>
                  </a:cxn>
                  <a:cxn ang="0">
                    <a:pos x="91" y="32"/>
                  </a:cxn>
                  <a:cxn ang="0">
                    <a:pos x="115" y="16"/>
                  </a:cxn>
                  <a:cxn ang="0">
                    <a:pos x="103" y="12"/>
                  </a:cxn>
                  <a:cxn ang="0">
                    <a:pos x="99" y="0"/>
                  </a:cxn>
                </a:cxnLst>
                <a:rect l="0" t="0" r="r" b="b"/>
                <a:pathLst>
                  <a:path w="134" h="43">
                    <a:moveTo>
                      <a:pt x="99" y="0"/>
                    </a:moveTo>
                    <a:cubicBezTo>
                      <a:pt x="74" y="17"/>
                      <a:pt x="44" y="16"/>
                      <a:pt x="15" y="20"/>
                    </a:cubicBezTo>
                    <a:cubicBezTo>
                      <a:pt x="9" y="24"/>
                      <a:pt x="0" y="39"/>
                      <a:pt x="7" y="40"/>
                    </a:cubicBezTo>
                    <a:cubicBezTo>
                      <a:pt x="31" y="43"/>
                      <a:pt x="55" y="37"/>
                      <a:pt x="79" y="36"/>
                    </a:cubicBezTo>
                    <a:cubicBezTo>
                      <a:pt x="83" y="35"/>
                      <a:pt x="87" y="33"/>
                      <a:pt x="91" y="32"/>
                    </a:cubicBezTo>
                    <a:cubicBezTo>
                      <a:pt x="96" y="31"/>
                      <a:pt x="134" y="35"/>
                      <a:pt x="115" y="16"/>
                    </a:cubicBezTo>
                    <a:cubicBezTo>
                      <a:pt x="112" y="13"/>
                      <a:pt x="106" y="15"/>
                      <a:pt x="103" y="12"/>
                    </a:cubicBezTo>
                    <a:cubicBezTo>
                      <a:pt x="100" y="9"/>
                      <a:pt x="100" y="4"/>
                      <a:pt x="99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roup 98"/>
            <p:cNvGrpSpPr>
              <a:grpSpLocks/>
            </p:cNvGrpSpPr>
            <p:nvPr/>
          </p:nvGrpSpPr>
          <p:grpSpPr bwMode="auto">
            <a:xfrm>
              <a:off x="3062289" y="944563"/>
              <a:ext cx="979488" cy="855662"/>
              <a:chOff x="-311" y="3821"/>
              <a:chExt cx="1124" cy="1187"/>
            </a:xfrm>
            <a:grpFill/>
          </p:grpSpPr>
          <p:sp>
            <p:nvSpPr>
              <p:cNvPr id="120" name="Freeform 99"/>
              <p:cNvSpPr>
                <a:spLocks/>
              </p:cNvSpPr>
              <p:nvPr/>
            </p:nvSpPr>
            <p:spPr bwMode="auto">
              <a:xfrm>
                <a:off x="268" y="4125"/>
                <a:ext cx="230" cy="308"/>
              </a:xfrm>
              <a:custGeom>
                <a:avLst/>
                <a:gdLst/>
                <a:ahLst/>
                <a:cxnLst>
                  <a:cxn ang="0">
                    <a:pos x="60" y="251"/>
                  </a:cxn>
                  <a:cxn ang="0">
                    <a:pos x="24" y="171"/>
                  </a:cxn>
                  <a:cxn ang="0">
                    <a:pos x="12" y="155"/>
                  </a:cxn>
                  <a:cxn ang="0">
                    <a:pos x="4" y="123"/>
                  </a:cxn>
                  <a:cxn ang="0">
                    <a:pos x="12" y="99"/>
                  </a:cxn>
                  <a:cxn ang="0">
                    <a:pos x="20" y="87"/>
                  </a:cxn>
                  <a:cxn ang="0">
                    <a:pos x="4" y="63"/>
                  </a:cxn>
                  <a:cxn ang="0">
                    <a:pos x="48" y="7"/>
                  </a:cxn>
                  <a:cxn ang="0">
                    <a:pos x="88" y="55"/>
                  </a:cxn>
                  <a:cxn ang="0">
                    <a:pos x="144" y="55"/>
                  </a:cxn>
                  <a:cxn ang="0">
                    <a:pos x="216" y="51"/>
                  </a:cxn>
                  <a:cxn ang="0">
                    <a:pos x="224" y="63"/>
                  </a:cxn>
                  <a:cxn ang="0">
                    <a:pos x="168" y="139"/>
                  </a:cxn>
                  <a:cxn ang="0">
                    <a:pos x="200" y="195"/>
                  </a:cxn>
                  <a:cxn ang="0">
                    <a:pos x="172" y="255"/>
                  </a:cxn>
                  <a:cxn ang="0">
                    <a:pos x="148" y="227"/>
                  </a:cxn>
                  <a:cxn ang="0">
                    <a:pos x="140" y="203"/>
                  </a:cxn>
                  <a:cxn ang="0">
                    <a:pos x="88" y="239"/>
                  </a:cxn>
                  <a:cxn ang="0">
                    <a:pos x="84" y="279"/>
                  </a:cxn>
                  <a:cxn ang="0">
                    <a:pos x="52" y="259"/>
                  </a:cxn>
                  <a:cxn ang="0">
                    <a:pos x="60" y="251"/>
                  </a:cxn>
                </a:cxnLst>
                <a:rect l="0" t="0" r="r" b="b"/>
                <a:pathLst>
                  <a:path w="228" h="307">
                    <a:moveTo>
                      <a:pt x="60" y="251"/>
                    </a:moveTo>
                    <a:cubicBezTo>
                      <a:pt x="56" y="192"/>
                      <a:pt x="73" y="178"/>
                      <a:pt x="24" y="171"/>
                    </a:cubicBezTo>
                    <a:cubicBezTo>
                      <a:pt x="20" y="166"/>
                      <a:pt x="15" y="161"/>
                      <a:pt x="12" y="155"/>
                    </a:cubicBezTo>
                    <a:cubicBezTo>
                      <a:pt x="8" y="145"/>
                      <a:pt x="4" y="123"/>
                      <a:pt x="4" y="123"/>
                    </a:cubicBezTo>
                    <a:cubicBezTo>
                      <a:pt x="7" y="115"/>
                      <a:pt x="9" y="107"/>
                      <a:pt x="12" y="99"/>
                    </a:cubicBezTo>
                    <a:cubicBezTo>
                      <a:pt x="14" y="95"/>
                      <a:pt x="21" y="92"/>
                      <a:pt x="20" y="87"/>
                    </a:cubicBezTo>
                    <a:cubicBezTo>
                      <a:pt x="18" y="78"/>
                      <a:pt x="4" y="63"/>
                      <a:pt x="4" y="63"/>
                    </a:cubicBezTo>
                    <a:cubicBezTo>
                      <a:pt x="8" y="14"/>
                      <a:pt x="0" y="0"/>
                      <a:pt x="48" y="7"/>
                    </a:cubicBezTo>
                    <a:cubicBezTo>
                      <a:pt x="57" y="19"/>
                      <a:pt x="73" y="50"/>
                      <a:pt x="88" y="55"/>
                    </a:cubicBezTo>
                    <a:cubicBezTo>
                      <a:pt x="113" y="47"/>
                      <a:pt x="117" y="47"/>
                      <a:pt x="144" y="55"/>
                    </a:cubicBezTo>
                    <a:cubicBezTo>
                      <a:pt x="164" y="68"/>
                      <a:pt x="192" y="54"/>
                      <a:pt x="216" y="51"/>
                    </a:cubicBezTo>
                    <a:cubicBezTo>
                      <a:pt x="219" y="55"/>
                      <a:pt x="224" y="58"/>
                      <a:pt x="224" y="63"/>
                    </a:cubicBezTo>
                    <a:cubicBezTo>
                      <a:pt x="228" y="133"/>
                      <a:pt x="217" y="123"/>
                      <a:pt x="168" y="139"/>
                    </a:cubicBezTo>
                    <a:cubicBezTo>
                      <a:pt x="176" y="159"/>
                      <a:pt x="200" y="195"/>
                      <a:pt x="200" y="195"/>
                    </a:cubicBezTo>
                    <a:cubicBezTo>
                      <a:pt x="207" y="230"/>
                      <a:pt x="198" y="235"/>
                      <a:pt x="172" y="255"/>
                    </a:cubicBezTo>
                    <a:cubicBezTo>
                      <a:pt x="158" y="250"/>
                      <a:pt x="154" y="241"/>
                      <a:pt x="148" y="227"/>
                    </a:cubicBezTo>
                    <a:cubicBezTo>
                      <a:pt x="145" y="219"/>
                      <a:pt x="140" y="203"/>
                      <a:pt x="140" y="203"/>
                    </a:cubicBezTo>
                    <a:cubicBezTo>
                      <a:pt x="116" y="213"/>
                      <a:pt x="108" y="225"/>
                      <a:pt x="88" y="239"/>
                    </a:cubicBezTo>
                    <a:cubicBezTo>
                      <a:pt x="87" y="252"/>
                      <a:pt x="93" y="269"/>
                      <a:pt x="84" y="279"/>
                    </a:cubicBezTo>
                    <a:cubicBezTo>
                      <a:pt x="59" y="307"/>
                      <a:pt x="53" y="265"/>
                      <a:pt x="52" y="259"/>
                    </a:cubicBezTo>
                    <a:cubicBezTo>
                      <a:pt x="57" y="245"/>
                      <a:pt x="53" y="244"/>
                      <a:pt x="60" y="2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1" name="Freeform 100"/>
              <p:cNvSpPr>
                <a:spLocks/>
              </p:cNvSpPr>
              <p:nvPr/>
            </p:nvSpPr>
            <p:spPr bwMode="auto">
              <a:xfrm>
                <a:off x="327" y="4825"/>
                <a:ext cx="95" cy="137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7" y="40"/>
                  </a:cxn>
                  <a:cxn ang="0">
                    <a:pos x="63" y="88"/>
                  </a:cxn>
                  <a:cxn ang="0">
                    <a:pos x="83" y="136"/>
                  </a:cxn>
                  <a:cxn ang="0">
                    <a:pos x="95" y="80"/>
                  </a:cxn>
                  <a:cxn ang="0">
                    <a:pos x="63" y="60"/>
                  </a:cxn>
                  <a:cxn ang="0">
                    <a:pos x="75" y="32"/>
                  </a:cxn>
                  <a:cxn ang="0">
                    <a:pos x="31" y="4"/>
                  </a:cxn>
                  <a:cxn ang="0">
                    <a:pos x="15" y="0"/>
                  </a:cxn>
                </a:cxnLst>
                <a:rect l="0" t="0" r="r" b="b"/>
                <a:pathLst>
                  <a:path w="95" h="136">
                    <a:moveTo>
                      <a:pt x="15" y="0"/>
                    </a:moveTo>
                    <a:cubicBezTo>
                      <a:pt x="10" y="20"/>
                      <a:pt x="9" y="28"/>
                      <a:pt x="27" y="40"/>
                    </a:cubicBezTo>
                    <a:cubicBezTo>
                      <a:pt x="33" y="74"/>
                      <a:pt x="38" y="71"/>
                      <a:pt x="63" y="88"/>
                    </a:cubicBezTo>
                    <a:cubicBezTo>
                      <a:pt x="68" y="108"/>
                      <a:pt x="61" y="129"/>
                      <a:pt x="83" y="136"/>
                    </a:cubicBezTo>
                    <a:cubicBezTo>
                      <a:pt x="87" y="117"/>
                      <a:pt x="92" y="99"/>
                      <a:pt x="95" y="80"/>
                    </a:cubicBezTo>
                    <a:cubicBezTo>
                      <a:pt x="89" y="62"/>
                      <a:pt x="81" y="64"/>
                      <a:pt x="63" y="60"/>
                    </a:cubicBezTo>
                    <a:cubicBezTo>
                      <a:pt x="80" y="54"/>
                      <a:pt x="81" y="49"/>
                      <a:pt x="75" y="32"/>
                    </a:cubicBezTo>
                    <a:cubicBezTo>
                      <a:pt x="22" y="45"/>
                      <a:pt x="67" y="16"/>
                      <a:pt x="31" y="4"/>
                    </a:cubicBezTo>
                    <a:cubicBezTo>
                      <a:pt x="15" y="9"/>
                      <a:pt x="0" y="30"/>
                      <a:pt x="1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2" name="Freeform 101"/>
              <p:cNvSpPr>
                <a:spLocks/>
              </p:cNvSpPr>
              <p:nvPr/>
            </p:nvSpPr>
            <p:spPr bwMode="auto">
              <a:xfrm>
                <a:off x="1" y="4878"/>
                <a:ext cx="117" cy="130"/>
              </a:xfrm>
              <a:custGeom>
                <a:avLst/>
                <a:gdLst/>
                <a:ahLst/>
                <a:cxnLst>
                  <a:cxn ang="0">
                    <a:pos x="52" y="16"/>
                  </a:cxn>
                  <a:cxn ang="0">
                    <a:pos x="12" y="60"/>
                  </a:cxn>
                  <a:cxn ang="0">
                    <a:pos x="40" y="84"/>
                  </a:cxn>
                  <a:cxn ang="0">
                    <a:pos x="44" y="108"/>
                  </a:cxn>
                  <a:cxn ang="0">
                    <a:pos x="80" y="100"/>
                  </a:cxn>
                  <a:cxn ang="0">
                    <a:pos x="84" y="72"/>
                  </a:cxn>
                  <a:cxn ang="0">
                    <a:pos x="80" y="56"/>
                  </a:cxn>
                  <a:cxn ang="0">
                    <a:pos x="88" y="20"/>
                  </a:cxn>
                  <a:cxn ang="0">
                    <a:pos x="84" y="8"/>
                  </a:cxn>
                  <a:cxn ang="0">
                    <a:pos x="52" y="16"/>
                  </a:cxn>
                </a:cxnLst>
                <a:rect l="0" t="0" r="r" b="b"/>
                <a:pathLst>
                  <a:path w="117" h="131">
                    <a:moveTo>
                      <a:pt x="52" y="16"/>
                    </a:moveTo>
                    <a:cubicBezTo>
                      <a:pt x="0" y="23"/>
                      <a:pt x="36" y="24"/>
                      <a:pt x="12" y="60"/>
                    </a:cubicBezTo>
                    <a:cubicBezTo>
                      <a:pt x="17" y="76"/>
                      <a:pt x="24" y="79"/>
                      <a:pt x="40" y="84"/>
                    </a:cubicBezTo>
                    <a:cubicBezTo>
                      <a:pt x="41" y="92"/>
                      <a:pt x="38" y="103"/>
                      <a:pt x="44" y="108"/>
                    </a:cubicBezTo>
                    <a:cubicBezTo>
                      <a:pt x="74" y="131"/>
                      <a:pt x="75" y="115"/>
                      <a:pt x="80" y="100"/>
                    </a:cubicBezTo>
                    <a:cubicBezTo>
                      <a:pt x="81" y="91"/>
                      <a:pt x="80" y="80"/>
                      <a:pt x="84" y="72"/>
                    </a:cubicBezTo>
                    <a:cubicBezTo>
                      <a:pt x="91" y="58"/>
                      <a:pt x="117" y="84"/>
                      <a:pt x="80" y="56"/>
                    </a:cubicBezTo>
                    <a:cubicBezTo>
                      <a:pt x="74" y="39"/>
                      <a:pt x="83" y="36"/>
                      <a:pt x="88" y="20"/>
                    </a:cubicBezTo>
                    <a:cubicBezTo>
                      <a:pt x="87" y="16"/>
                      <a:pt x="88" y="9"/>
                      <a:pt x="84" y="8"/>
                    </a:cubicBezTo>
                    <a:cubicBezTo>
                      <a:pt x="56" y="0"/>
                      <a:pt x="52" y="36"/>
                      <a:pt x="52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3" name="Freeform 102"/>
              <p:cNvSpPr>
                <a:spLocks/>
              </p:cNvSpPr>
              <p:nvPr/>
            </p:nvSpPr>
            <p:spPr bwMode="auto">
              <a:xfrm>
                <a:off x="-311" y="4158"/>
                <a:ext cx="222" cy="253"/>
              </a:xfrm>
              <a:custGeom>
                <a:avLst/>
                <a:gdLst/>
                <a:ahLst/>
                <a:cxnLst>
                  <a:cxn ang="0">
                    <a:pos x="101" y="36"/>
                  </a:cxn>
                  <a:cxn ang="0">
                    <a:pos x="81" y="80"/>
                  </a:cxn>
                  <a:cxn ang="0">
                    <a:pos x="49" y="136"/>
                  </a:cxn>
                  <a:cxn ang="0">
                    <a:pos x="5" y="124"/>
                  </a:cxn>
                  <a:cxn ang="0">
                    <a:pos x="29" y="180"/>
                  </a:cxn>
                  <a:cxn ang="0">
                    <a:pos x="61" y="204"/>
                  </a:cxn>
                  <a:cxn ang="0">
                    <a:pos x="93" y="208"/>
                  </a:cxn>
                  <a:cxn ang="0">
                    <a:pos x="109" y="252"/>
                  </a:cxn>
                  <a:cxn ang="0">
                    <a:pos x="117" y="224"/>
                  </a:cxn>
                  <a:cxn ang="0">
                    <a:pos x="145" y="204"/>
                  </a:cxn>
                  <a:cxn ang="0">
                    <a:pos x="153" y="232"/>
                  </a:cxn>
                  <a:cxn ang="0">
                    <a:pos x="165" y="236"/>
                  </a:cxn>
                  <a:cxn ang="0">
                    <a:pos x="205" y="236"/>
                  </a:cxn>
                  <a:cxn ang="0">
                    <a:pos x="209" y="192"/>
                  </a:cxn>
                  <a:cxn ang="0">
                    <a:pos x="173" y="184"/>
                  </a:cxn>
                  <a:cxn ang="0">
                    <a:pos x="201" y="160"/>
                  </a:cxn>
                  <a:cxn ang="0">
                    <a:pos x="181" y="108"/>
                  </a:cxn>
                  <a:cxn ang="0">
                    <a:pos x="197" y="100"/>
                  </a:cxn>
                  <a:cxn ang="0">
                    <a:pos x="189" y="68"/>
                  </a:cxn>
                  <a:cxn ang="0">
                    <a:pos x="165" y="56"/>
                  </a:cxn>
                  <a:cxn ang="0">
                    <a:pos x="173" y="32"/>
                  </a:cxn>
                  <a:cxn ang="0">
                    <a:pos x="177" y="20"/>
                  </a:cxn>
                  <a:cxn ang="0">
                    <a:pos x="149" y="20"/>
                  </a:cxn>
                  <a:cxn ang="0">
                    <a:pos x="109" y="28"/>
                  </a:cxn>
                  <a:cxn ang="0">
                    <a:pos x="101" y="36"/>
                  </a:cxn>
                </a:cxnLst>
                <a:rect l="0" t="0" r="r" b="b"/>
                <a:pathLst>
                  <a:path w="222" h="252">
                    <a:moveTo>
                      <a:pt x="101" y="36"/>
                    </a:moveTo>
                    <a:cubicBezTo>
                      <a:pt x="66" y="48"/>
                      <a:pt x="76" y="36"/>
                      <a:pt x="81" y="80"/>
                    </a:cubicBezTo>
                    <a:cubicBezTo>
                      <a:pt x="76" y="104"/>
                      <a:pt x="75" y="129"/>
                      <a:pt x="49" y="136"/>
                    </a:cubicBezTo>
                    <a:cubicBezTo>
                      <a:pt x="22" y="127"/>
                      <a:pt x="38" y="117"/>
                      <a:pt x="5" y="124"/>
                    </a:cubicBezTo>
                    <a:cubicBezTo>
                      <a:pt x="11" y="149"/>
                      <a:pt x="0" y="173"/>
                      <a:pt x="29" y="180"/>
                    </a:cubicBezTo>
                    <a:cubicBezTo>
                      <a:pt x="43" y="189"/>
                      <a:pt x="51" y="190"/>
                      <a:pt x="61" y="204"/>
                    </a:cubicBezTo>
                    <a:cubicBezTo>
                      <a:pt x="82" y="201"/>
                      <a:pt x="100" y="186"/>
                      <a:pt x="93" y="208"/>
                    </a:cubicBezTo>
                    <a:cubicBezTo>
                      <a:pt x="98" y="224"/>
                      <a:pt x="100" y="238"/>
                      <a:pt x="109" y="252"/>
                    </a:cubicBezTo>
                    <a:cubicBezTo>
                      <a:pt x="127" y="246"/>
                      <a:pt x="127" y="240"/>
                      <a:pt x="117" y="224"/>
                    </a:cubicBezTo>
                    <a:cubicBezTo>
                      <a:pt x="122" y="220"/>
                      <a:pt x="144" y="204"/>
                      <a:pt x="145" y="204"/>
                    </a:cubicBezTo>
                    <a:cubicBezTo>
                      <a:pt x="154" y="206"/>
                      <a:pt x="147" y="224"/>
                      <a:pt x="153" y="232"/>
                    </a:cubicBezTo>
                    <a:cubicBezTo>
                      <a:pt x="156" y="235"/>
                      <a:pt x="161" y="235"/>
                      <a:pt x="165" y="236"/>
                    </a:cubicBezTo>
                    <a:cubicBezTo>
                      <a:pt x="179" y="208"/>
                      <a:pt x="186" y="217"/>
                      <a:pt x="205" y="236"/>
                    </a:cubicBezTo>
                    <a:cubicBezTo>
                      <a:pt x="219" y="226"/>
                      <a:pt x="222" y="205"/>
                      <a:pt x="209" y="192"/>
                    </a:cubicBezTo>
                    <a:cubicBezTo>
                      <a:pt x="200" y="183"/>
                      <a:pt x="185" y="186"/>
                      <a:pt x="173" y="184"/>
                    </a:cubicBezTo>
                    <a:cubicBezTo>
                      <a:pt x="138" y="160"/>
                      <a:pt x="123" y="168"/>
                      <a:pt x="201" y="160"/>
                    </a:cubicBezTo>
                    <a:cubicBezTo>
                      <a:pt x="195" y="142"/>
                      <a:pt x="187" y="126"/>
                      <a:pt x="181" y="108"/>
                    </a:cubicBezTo>
                    <a:cubicBezTo>
                      <a:pt x="186" y="105"/>
                      <a:pt x="196" y="106"/>
                      <a:pt x="197" y="100"/>
                    </a:cubicBezTo>
                    <a:cubicBezTo>
                      <a:pt x="199" y="89"/>
                      <a:pt x="189" y="68"/>
                      <a:pt x="189" y="68"/>
                    </a:cubicBezTo>
                    <a:cubicBezTo>
                      <a:pt x="174" y="71"/>
                      <a:pt x="163" y="80"/>
                      <a:pt x="165" y="56"/>
                    </a:cubicBezTo>
                    <a:cubicBezTo>
                      <a:pt x="166" y="48"/>
                      <a:pt x="170" y="40"/>
                      <a:pt x="173" y="32"/>
                    </a:cubicBezTo>
                    <a:cubicBezTo>
                      <a:pt x="174" y="28"/>
                      <a:pt x="177" y="20"/>
                      <a:pt x="177" y="20"/>
                    </a:cubicBezTo>
                    <a:cubicBezTo>
                      <a:pt x="170" y="0"/>
                      <a:pt x="163" y="11"/>
                      <a:pt x="149" y="20"/>
                    </a:cubicBezTo>
                    <a:cubicBezTo>
                      <a:pt x="138" y="73"/>
                      <a:pt x="130" y="42"/>
                      <a:pt x="109" y="28"/>
                    </a:cubicBezTo>
                    <a:cubicBezTo>
                      <a:pt x="100" y="41"/>
                      <a:pt x="101" y="45"/>
                      <a:pt x="101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4" name="Freeform 103"/>
              <p:cNvSpPr>
                <a:spLocks/>
              </p:cNvSpPr>
              <p:nvPr/>
            </p:nvSpPr>
            <p:spPr bwMode="auto">
              <a:xfrm>
                <a:off x="669" y="4032"/>
                <a:ext cx="144" cy="17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48" y="40"/>
                  </a:cxn>
                  <a:cxn ang="0">
                    <a:pos x="36" y="104"/>
                  </a:cxn>
                  <a:cxn ang="0">
                    <a:pos x="24" y="108"/>
                  </a:cxn>
                  <a:cxn ang="0">
                    <a:pos x="0" y="124"/>
                  </a:cxn>
                  <a:cxn ang="0">
                    <a:pos x="32" y="164"/>
                  </a:cxn>
                  <a:cxn ang="0">
                    <a:pos x="56" y="172"/>
                  </a:cxn>
                  <a:cxn ang="0">
                    <a:pos x="92" y="128"/>
                  </a:cxn>
                  <a:cxn ang="0">
                    <a:pos x="96" y="112"/>
                  </a:cxn>
                  <a:cxn ang="0">
                    <a:pos x="100" y="84"/>
                  </a:cxn>
                  <a:cxn ang="0">
                    <a:pos x="144" y="64"/>
                  </a:cxn>
                  <a:cxn ang="0">
                    <a:pos x="136" y="44"/>
                  </a:cxn>
                  <a:cxn ang="0">
                    <a:pos x="124" y="48"/>
                  </a:cxn>
                  <a:cxn ang="0">
                    <a:pos x="116" y="36"/>
                  </a:cxn>
                  <a:cxn ang="0">
                    <a:pos x="104" y="32"/>
                  </a:cxn>
                  <a:cxn ang="0">
                    <a:pos x="88" y="36"/>
                  </a:cxn>
                  <a:cxn ang="0">
                    <a:pos x="96" y="24"/>
                  </a:cxn>
                  <a:cxn ang="0">
                    <a:pos x="76" y="0"/>
                  </a:cxn>
                </a:cxnLst>
                <a:rect l="0" t="0" r="r" b="b"/>
                <a:pathLst>
                  <a:path w="144" h="172">
                    <a:moveTo>
                      <a:pt x="76" y="0"/>
                    </a:moveTo>
                    <a:cubicBezTo>
                      <a:pt x="70" y="17"/>
                      <a:pt x="58" y="26"/>
                      <a:pt x="48" y="40"/>
                    </a:cubicBezTo>
                    <a:cubicBezTo>
                      <a:pt x="47" y="50"/>
                      <a:pt x="43" y="93"/>
                      <a:pt x="36" y="104"/>
                    </a:cubicBezTo>
                    <a:cubicBezTo>
                      <a:pt x="34" y="108"/>
                      <a:pt x="28" y="106"/>
                      <a:pt x="24" y="108"/>
                    </a:cubicBezTo>
                    <a:cubicBezTo>
                      <a:pt x="16" y="113"/>
                      <a:pt x="0" y="124"/>
                      <a:pt x="0" y="124"/>
                    </a:cubicBezTo>
                    <a:cubicBezTo>
                      <a:pt x="5" y="142"/>
                      <a:pt x="14" y="156"/>
                      <a:pt x="32" y="164"/>
                    </a:cubicBezTo>
                    <a:cubicBezTo>
                      <a:pt x="40" y="167"/>
                      <a:pt x="56" y="172"/>
                      <a:pt x="56" y="172"/>
                    </a:cubicBezTo>
                    <a:cubicBezTo>
                      <a:pt x="107" y="167"/>
                      <a:pt x="106" y="171"/>
                      <a:pt x="92" y="128"/>
                    </a:cubicBezTo>
                    <a:cubicBezTo>
                      <a:pt x="128" y="110"/>
                      <a:pt x="100" y="130"/>
                      <a:pt x="96" y="112"/>
                    </a:cubicBezTo>
                    <a:cubicBezTo>
                      <a:pt x="94" y="103"/>
                      <a:pt x="99" y="93"/>
                      <a:pt x="100" y="84"/>
                    </a:cubicBezTo>
                    <a:cubicBezTo>
                      <a:pt x="129" y="89"/>
                      <a:pt x="138" y="94"/>
                      <a:pt x="144" y="64"/>
                    </a:cubicBezTo>
                    <a:cubicBezTo>
                      <a:pt x="141" y="57"/>
                      <a:pt x="142" y="48"/>
                      <a:pt x="136" y="44"/>
                    </a:cubicBezTo>
                    <a:cubicBezTo>
                      <a:pt x="133" y="41"/>
                      <a:pt x="128" y="50"/>
                      <a:pt x="124" y="48"/>
                    </a:cubicBezTo>
                    <a:cubicBezTo>
                      <a:pt x="120" y="46"/>
                      <a:pt x="120" y="39"/>
                      <a:pt x="116" y="36"/>
                    </a:cubicBezTo>
                    <a:cubicBezTo>
                      <a:pt x="113" y="33"/>
                      <a:pt x="108" y="33"/>
                      <a:pt x="104" y="32"/>
                    </a:cubicBezTo>
                    <a:cubicBezTo>
                      <a:pt x="99" y="33"/>
                      <a:pt x="92" y="40"/>
                      <a:pt x="88" y="36"/>
                    </a:cubicBezTo>
                    <a:cubicBezTo>
                      <a:pt x="85" y="33"/>
                      <a:pt x="95" y="29"/>
                      <a:pt x="96" y="24"/>
                    </a:cubicBezTo>
                    <a:cubicBezTo>
                      <a:pt x="98" y="11"/>
                      <a:pt x="83" y="7"/>
                      <a:pt x="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5" name="Freeform 104"/>
              <p:cNvSpPr>
                <a:spLocks/>
              </p:cNvSpPr>
              <p:nvPr/>
            </p:nvSpPr>
            <p:spPr bwMode="auto">
              <a:xfrm>
                <a:off x="279" y="3821"/>
                <a:ext cx="171" cy="333"/>
              </a:xfrm>
              <a:custGeom>
                <a:avLst/>
                <a:gdLst/>
                <a:ahLst/>
                <a:cxnLst>
                  <a:cxn ang="0">
                    <a:pos x="128" y="260"/>
                  </a:cxn>
                  <a:cxn ang="0">
                    <a:pos x="146" y="160"/>
                  </a:cxn>
                  <a:cxn ang="0">
                    <a:pos x="83" y="142"/>
                  </a:cxn>
                  <a:cxn ang="0">
                    <a:pos x="101" y="78"/>
                  </a:cxn>
                  <a:cxn ang="0">
                    <a:pos x="119" y="51"/>
                  </a:cxn>
                  <a:cxn ang="0">
                    <a:pos x="46" y="5"/>
                  </a:cxn>
                  <a:cxn ang="0">
                    <a:pos x="1" y="14"/>
                  </a:cxn>
                  <a:cxn ang="0">
                    <a:pos x="37" y="133"/>
                  </a:cxn>
                  <a:cxn ang="0">
                    <a:pos x="37" y="187"/>
                  </a:cxn>
                  <a:cxn ang="0">
                    <a:pos x="74" y="242"/>
                  </a:cxn>
                  <a:cxn ang="0">
                    <a:pos x="101" y="323"/>
                  </a:cxn>
                  <a:cxn ang="0">
                    <a:pos x="128" y="333"/>
                  </a:cxn>
                  <a:cxn ang="0">
                    <a:pos x="128" y="260"/>
                  </a:cxn>
                </a:cxnLst>
                <a:rect l="0" t="0" r="r" b="b"/>
                <a:pathLst>
                  <a:path w="170" h="333">
                    <a:moveTo>
                      <a:pt x="128" y="260"/>
                    </a:moveTo>
                    <a:cubicBezTo>
                      <a:pt x="147" y="231"/>
                      <a:pt x="170" y="197"/>
                      <a:pt x="146" y="160"/>
                    </a:cubicBezTo>
                    <a:cubicBezTo>
                      <a:pt x="134" y="142"/>
                      <a:pt x="104" y="147"/>
                      <a:pt x="83" y="142"/>
                    </a:cubicBezTo>
                    <a:cubicBezTo>
                      <a:pt x="130" y="126"/>
                      <a:pt x="127" y="117"/>
                      <a:pt x="101" y="78"/>
                    </a:cubicBezTo>
                    <a:cubicBezTo>
                      <a:pt x="107" y="69"/>
                      <a:pt x="117" y="62"/>
                      <a:pt x="119" y="51"/>
                    </a:cubicBezTo>
                    <a:cubicBezTo>
                      <a:pt x="125" y="11"/>
                      <a:pt x="69" y="11"/>
                      <a:pt x="46" y="5"/>
                    </a:cubicBezTo>
                    <a:cubicBezTo>
                      <a:pt x="31" y="8"/>
                      <a:pt x="7" y="0"/>
                      <a:pt x="1" y="14"/>
                    </a:cubicBezTo>
                    <a:cubicBezTo>
                      <a:pt x="0" y="17"/>
                      <a:pt x="30" y="105"/>
                      <a:pt x="37" y="133"/>
                    </a:cubicBezTo>
                    <a:cubicBezTo>
                      <a:pt x="28" y="160"/>
                      <a:pt x="22" y="160"/>
                      <a:pt x="37" y="187"/>
                    </a:cubicBezTo>
                    <a:cubicBezTo>
                      <a:pt x="48" y="206"/>
                      <a:pt x="74" y="242"/>
                      <a:pt x="74" y="242"/>
                    </a:cubicBezTo>
                    <a:cubicBezTo>
                      <a:pt x="52" y="304"/>
                      <a:pt x="36" y="300"/>
                      <a:pt x="101" y="323"/>
                    </a:cubicBezTo>
                    <a:cubicBezTo>
                      <a:pt x="110" y="326"/>
                      <a:pt x="119" y="330"/>
                      <a:pt x="128" y="333"/>
                    </a:cubicBezTo>
                    <a:cubicBezTo>
                      <a:pt x="149" y="270"/>
                      <a:pt x="160" y="292"/>
                      <a:pt x="128" y="26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6" name="Freeform 105"/>
              <p:cNvSpPr>
                <a:spLocks/>
              </p:cNvSpPr>
              <p:nvPr/>
            </p:nvSpPr>
            <p:spPr bwMode="auto">
              <a:xfrm>
                <a:off x="-20" y="4112"/>
                <a:ext cx="208" cy="143"/>
              </a:xfrm>
              <a:custGeom>
                <a:avLst/>
                <a:gdLst/>
                <a:ahLst/>
                <a:cxnLst>
                  <a:cxn ang="0">
                    <a:pos x="119" y="0"/>
                  </a:cxn>
                  <a:cxn ang="0">
                    <a:pos x="63" y="36"/>
                  </a:cxn>
                  <a:cxn ang="0">
                    <a:pos x="51" y="52"/>
                  </a:cxn>
                  <a:cxn ang="0">
                    <a:pos x="15" y="60"/>
                  </a:cxn>
                  <a:cxn ang="0">
                    <a:pos x="23" y="108"/>
                  </a:cxn>
                  <a:cxn ang="0">
                    <a:pos x="75" y="104"/>
                  </a:cxn>
                  <a:cxn ang="0">
                    <a:pos x="83" y="116"/>
                  </a:cxn>
                  <a:cxn ang="0">
                    <a:pos x="95" y="128"/>
                  </a:cxn>
                  <a:cxn ang="0">
                    <a:pos x="119" y="144"/>
                  </a:cxn>
                  <a:cxn ang="0">
                    <a:pos x="159" y="140"/>
                  </a:cxn>
                  <a:cxn ang="0">
                    <a:pos x="167" y="96"/>
                  </a:cxn>
                  <a:cxn ang="0">
                    <a:pos x="171" y="56"/>
                  </a:cxn>
                  <a:cxn ang="0">
                    <a:pos x="159" y="28"/>
                  </a:cxn>
                  <a:cxn ang="0">
                    <a:pos x="151" y="0"/>
                  </a:cxn>
                  <a:cxn ang="0">
                    <a:pos x="143" y="12"/>
                  </a:cxn>
                  <a:cxn ang="0">
                    <a:pos x="119" y="0"/>
                  </a:cxn>
                </a:cxnLst>
                <a:rect l="0" t="0" r="r" b="b"/>
                <a:pathLst>
                  <a:path w="207" h="144">
                    <a:moveTo>
                      <a:pt x="119" y="0"/>
                    </a:moveTo>
                    <a:cubicBezTo>
                      <a:pt x="103" y="16"/>
                      <a:pt x="80" y="19"/>
                      <a:pt x="63" y="36"/>
                    </a:cubicBezTo>
                    <a:cubicBezTo>
                      <a:pt x="58" y="41"/>
                      <a:pt x="57" y="49"/>
                      <a:pt x="51" y="52"/>
                    </a:cubicBezTo>
                    <a:cubicBezTo>
                      <a:pt x="40" y="58"/>
                      <a:pt x="27" y="56"/>
                      <a:pt x="15" y="60"/>
                    </a:cubicBezTo>
                    <a:cubicBezTo>
                      <a:pt x="7" y="83"/>
                      <a:pt x="0" y="93"/>
                      <a:pt x="23" y="108"/>
                    </a:cubicBezTo>
                    <a:cubicBezTo>
                      <a:pt x="30" y="107"/>
                      <a:pt x="62" y="93"/>
                      <a:pt x="75" y="104"/>
                    </a:cubicBezTo>
                    <a:cubicBezTo>
                      <a:pt x="79" y="107"/>
                      <a:pt x="80" y="112"/>
                      <a:pt x="83" y="116"/>
                    </a:cubicBezTo>
                    <a:cubicBezTo>
                      <a:pt x="87" y="120"/>
                      <a:pt x="91" y="125"/>
                      <a:pt x="95" y="128"/>
                    </a:cubicBezTo>
                    <a:cubicBezTo>
                      <a:pt x="103" y="134"/>
                      <a:pt x="119" y="144"/>
                      <a:pt x="119" y="144"/>
                    </a:cubicBezTo>
                    <a:cubicBezTo>
                      <a:pt x="130" y="110"/>
                      <a:pt x="136" y="117"/>
                      <a:pt x="159" y="140"/>
                    </a:cubicBezTo>
                    <a:cubicBezTo>
                      <a:pt x="183" y="132"/>
                      <a:pt x="207" y="109"/>
                      <a:pt x="167" y="96"/>
                    </a:cubicBezTo>
                    <a:cubicBezTo>
                      <a:pt x="155" y="79"/>
                      <a:pt x="166" y="76"/>
                      <a:pt x="171" y="56"/>
                    </a:cubicBezTo>
                    <a:cubicBezTo>
                      <a:pt x="154" y="50"/>
                      <a:pt x="153" y="45"/>
                      <a:pt x="159" y="28"/>
                    </a:cubicBezTo>
                    <a:cubicBezTo>
                      <a:pt x="156" y="17"/>
                      <a:pt x="152" y="0"/>
                      <a:pt x="151" y="0"/>
                    </a:cubicBezTo>
                    <a:cubicBezTo>
                      <a:pt x="146" y="0"/>
                      <a:pt x="146" y="9"/>
                      <a:pt x="143" y="12"/>
                    </a:cubicBezTo>
                    <a:cubicBezTo>
                      <a:pt x="115" y="40"/>
                      <a:pt x="114" y="35"/>
                      <a:pt x="1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roup 106"/>
            <p:cNvGrpSpPr>
              <a:grpSpLocks/>
            </p:cNvGrpSpPr>
            <p:nvPr/>
          </p:nvGrpSpPr>
          <p:grpSpPr bwMode="auto">
            <a:xfrm>
              <a:off x="5224463" y="1476381"/>
              <a:ext cx="1341439" cy="817564"/>
              <a:chOff x="3596" y="2516"/>
              <a:chExt cx="1630" cy="849"/>
            </a:xfrm>
            <a:grpFill/>
          </p:grpSpPr>
          <p:sp>
            <p:nvSpPr>
              <p:cNvPr id="99" name="Freeform 107"/>
              <p:cNvSpPr>
                <a:spLocks/>
              </p:cNvSpPr>
              <p:nvPr/>
            </p:nvSpPr>
            <p:spPr bwMode="auto">
              <a:xfrm>
                <a:off x="4595" y="3100"/>
                <a:ext cx="89" cy="77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" y="24"/>
                  </a:cxn>
                  <a:cxn ang="0">
                    <a:pos x="0" y="36"/>
                  </a:cxn>
                  <a:cxn ang="0">
                    <a:pos x="28" y="68"/>
                  </a:cxn>
                  <a:cxn ang="0">
                    <a:pos x="52" y="84"/>
                  </a:cxn>
                  <a:cxn ang="0">
                    <a:pos x="76" y="124"/>
                  </a:cxn>
                  <a:cxn ang="0">
                    <a:pos x="100" y="132"/>
                  </a:cxn>
                  <a:cxn ang="0">
                    <a:pos x="124" y="128"/>
                  </a:cxn>
                  <a:cxn ang="0">
                    <a:pos x="148" y="96"/>
                  </a:cxn>
                  <a:cxn ang="0">
                    <a:pos x="144" y="40"/>
                  </a:cxn>
                  <a:cxn ang="0">
                    <a:pos x="108" y="28"/>
                  </a:cxn>
                  <a:cxn ang="0">
                    <a:pos x="48" y="8"/>
                  </a:cxn>
                  <a:cxn ang="0">
                    <a:pos x="24" y="0"/>
                  </a:cxn>
                </a:cxnLst>
                <a:rect l="0" t="0" r="r" b="b"/>
                <a:pathLst>
                  <a:path w="152" h="133">
                    <a:moveTo>
                      <a:pt x="24" y="0"/>
                    </a:moveTo>
                    <a:cubicBezTo>
                      <a:pt x="19" y="8"/>
                      <a:pt x="13" y="16"/>
                      <a:pt x="8" y="24"/>
                    </a:cubicBezTo>
                    <a:cubicBezTo>
                      <a:pt x="5" y="28"/>
                      <a:pt x="0" y="36"/>
                      <a:pt x="0" y="36"/>
                    </a:cubicBezTo>
                    <a:cubicBezTo>
                      <a:pt x="5" y="57"/>
                      <a:pt x="10" y="58"/>
                      <a:pt x="28" y="68"/>
                    </a:cubicBezTo>
                    <a:cubicBezTo>
                      <a:pt x="36" y="73"/>
                      <a:pt x="52" y="84"/>
                      <a:pt x="52" y="84"/>
                    </a:cubicBezTo>
                    <a:cubicBezTo>
                      <a:pt x="56" y="92"/>
                      <a:pt x="70" y="122"/>
                      <a:pt x="76" y="124"/>
                    </a:cubicBezTo>
                    <a:cubicBezTo>
                      <a:pt x="84" y="127"/>
                      <a:pt x="100" y="132"/>
                      <a:pt x="100" y="132"/>
                    </a:cubicBezTo>
                    <a:cubicBezTo>
                      <a:pt x="108" y="131"/>
                      <a:pt x="117" y="133"/>
                      <a:pt x="124" y="128"/>
                    </a:cubicBezTo>
                    <a:cubicBezTo>
                      <a:pt x="136" y="119"/>
                      <a:pt x="120" y="105"/>
                      <a:pt x="148" y="96"/>
                    </a:cubicBezTo>
                    <a:cubicBezTo>
                      <a:pt x="147" y="77"/>
                      <a:pt x="152" y="57"/>
                      <a:pt x="144" y="40"/>
                    </a:cubicBezTo>
                    <a:cubicBezTo>
                      <a:pt x="139" y="28"/>
                      <a:pt x="108" y="28"/>
                      <a:pt x="108" y="28"/>
                    </a:cubicBezTo>
                    <a:cubicBezTo>
                      <a:pt x="88" y="8"/>
                      <a:pt x="79" y="11"/>
                      <a:pt x="48" y="8"/>
                    </a:cubicBezTo>
                    <a:cubicBezTo>
                      <a:pt x="29" y="3"/>
                      <a:pt x="37" y="6"/>
                      <a:pt x="24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0" name="Freeform 108"/>
              <p:cNvSpPr>
                <a:spLocks/>
              </p:cNvSpPr>
              <p:nvPr/>
            </p:nvSpPr>
            <p:spPr bwMode="auto">
              <a:xfrm>
                <a:off x="4522" y="3273"/>
                <a:ext cx="96" cy="45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43" y="24"/>
                  </a:cxn>
                  <a:cxn ang="0">
                    <a:pos x="31" y="32"/>
                  </a:cxn>
                  <a:cxn ang="0">
                    <a:pos x="63" y="68"/>
                  </a:cxn>
                  <a:cxn ang="0">
                    <a:pos x="111" y="48"/>
                  </a:cxn>
                  <a:cxn ang="0">
                    <a:pos x="91" y="0"/>
                  </a:cxn>
                </a:cxnLst>
                <a:rect l="0" t="0" r="r" b="b"/>
                <a:pathLst>
                  <a:path w="133" h="78">
                    <a:moveTo>
                      <a:pt x="91" y="0"/>
                    </a:moveTo>
                    <a:cubicBezTo>
                      <a:pt x="58" y="11"/>
                      <a:pt x="74" y="3"/>
                      <a:pt x="43" y="24"/>
                    </a:cubicBezTo>
                    <a:cubicBezTo>
                      <a:pt x="39" y="27"/>
                      <a:pt x="31" y="32"/>
                      <a:pt x="31" y="32"/>
                    </a:cubicBezTo>
                    <a:cubicBezTo>
                      <a:pt x="0" y="78"/>
                      <a:pt x="27" y="72"/>
                      <a:pt x="63" y="68"/>
                    </a:cubicBezTo>
                    <a:cubicBezTo>
                      <a:pt x="87" y="60"/>
                      <a:pt x="81" y="53"/>
                      <a:pt x="111" y="48"/>
                    </a:cubicBezTo>
                    <a:cubicBezTo>
                      <a:pt x="133" y="15"/>
                      <a:pt x="118" y="9"/>
                      <a:pt x="91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1" name="Freeform 109"/>
              <p:cNvSpPr>
                <a:spLocks/>
              </p:cNvSpPr>
              <p:nvPr/>
            </p:nvSpPr>
            <p:spPr bwMode="auto">
              <a:xfrm>
                <a:off x="4721" y="3156"/>
                <a:ext cx="79" cy="10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12" y="80"/>
                  </a:cxn>
                  <a:cxn ang="0">
                    <a:pos x="0" y="124"/>
                  </a:cxn>
                  <a:cxn ang="0">
                    <a:pos x="36" y="148"/>
                  </a:cxn>
                  <a:cxn ang="0">
                    <a:pos x="64" y="144"/>
                  </a:cxn>
                  <a:cxn ang="0">
                    <a:pos x="88" y="64"/>
                  </a:cxn>
                  <a:cxn ang="0">
                    <a:pos x="72" y="4"/>
                  </a:cxn>
                </a:cxnLst>
                <a:rect l="0" t="0" r="r" b="b"/>
                <a:pathLst>
                  <a:path w="104" h="152">
                    <a:moveTo>
                      <a:pt x="72" y="4"/>
                    </a:moveTo>
                    <a:cubicBezTo>
                      <a:pt x="57" y="48"/>
                      <a:pt x="42" y="50"/>
                      <a:pt x="12" y="80"/>
                    </a:cubicBezTo>
                    <a:cubicBezTo>
                      <a:pt x="2" y="110"/>
                      <a:pt x="6" y="96"/>
                      <a:pt x="0" y="124"/>
                    </a:cubicBezTo>
                    <a:cubicBezTo>
                      <a:pt x="16" y="129"/>
                      <a:pt x="24" y="136"/>
                      <a:pt x="36" y="148"/>
                    </a:cubicBezTo>
                    <a:cubicBezTo>
                      <a:pt x="45" y="147"/>
                      <a:pt x="60" y="152"/>
                      <a:pt x="64" y="144"/>
                    </a:cubicBezTo>
                    <a:cubicBezTo>
                      <a:pt x="90" y="92"/>
                      <a:pt x="50" y="90"/>
                      <a:pt x="88" y="64"/>
                    </a:cubicBezTo>
                    <a:cubicBezTo>
                      <a:pt x="84" y="0"/>
                      <a:pt x="104" y="4"/>
                      <a:pt x="72" y="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2" name="Freeform 110"/>
              <p:cNvSpPr>
                <a:spLocks/>
              </p:cNvSpPr>
              <p:nvPr/>
            </p:nvSpPr>
            <p:spPr bwMode="auto">
              <a:xfrm>
                <a:off x="5052" y="2987"/>
                <a:ext cx="164" cy="206"/>
              </a:xfrm>
              <a:custGeom>
                <a:avLst/>
                <a:gdLst/>
                <a:ahLst/>
                <a:cxnLst>
                  <a:cxn ang="0">
                    <a:pos x="32" y="21"/>
                  </a:cxn>
                  <a:cxn ang="0">
                    <a:pos x="36" y="81"/>
                  </a:cxn>
                  <a:cxn ang="0">
                    <a:pos x="124" y="193"/>
                  </a:cxn>
                  <a:cxn ang="0">
                    <a:pos x="156" y="225"/>
                  </a:cxn>
                  <a:cxn ang="0">
                    <a:pos x="164" y="237"/>
                  </a:cxn>
                  <a:cxn ang="0">
                    <a:pos x="176" y="245"/>
                  </a:cxn>
                  <a:cxn ang="0">
                    <a:pos x="208" y="285"/>
                  </a:cxn>
                  <a:cxn ang="0">
                    <a:pos x="224" y="281"/>
                  </a:cxn>
                  <a:cxn ang="0">
                    <a:pos x="184" y="165"/>
                  </a:cxn>
                  <a:cxn ang="0">
                    <a:pos x="160" y="149"/>
                  </a:cxn>
                  <a:cxn ang="0">
                    <a:pos x="136" y="133"/>
                  </a:cxn>
                  <a:cxn ang="0">
                    <a:pos x="128" y="109"/>
                  </a:cxn>
                  <a:cxn ang="0">
                    <a:pos x="124" y="97"/>
                  </a:cxn>
                  <a:cxn ang="0">
                    <a:pos x="108" y="21"/>
                  </a:cxn>
                  <a:cxn ang="0">
                    <a:pos x="84" y="9"/>
                  </a:cxn>
                  <a:cxn ang="0">
                    <a:pos x="60" y="1"/>
                  </a:cxn>
                  <a:cxn ang="0">
                    <a:pos x="32" y="21"/>
                  </a:cxn>
                </a:cxnLst>
                <a:rect l="0" t="0" r="r" b="b"/>
                <a:pathLst>
                  <a:path w="233" h="286">
                    <a:moveTo>
                      <a:pt x="32" y="21"/>
                    </a:moveTo>
                    <a:cubicBezTo>
                      <a:pt x="0" y="32"/>
                      <a:pt x="24" y="62"/>
                      <a:pt x="36" y="81"/>
                    </a:cubicBezTo>
                    <a:cubicBezTo>
                      <a:pt x="69" y="130"/>
                      <a:pt x="70" y="157"/>
                      <a:pt x="124" y="193"/>
                    </a:cubicBezTo>
                    <a:cubicBezTo>
                      <a:pt x="133" y="207"/>
                      <a:pt x="142" y="216"/>
                      <a:pt x="156" y="225"/>
                    </a:cubicBezTo>
                    <a:cubicBezTo>
                      <a:pt x="159" y="229"/>
                      <a:pt x="161" y="234"/>
                      <a:pt x="164" y="237"/>
                    </a:cubicBezTo>
                    <a:cubicBezTo>
                      <a:pt x="167" y="240"/>
                      <a:pt x="173" y="241"/>
                      <a:pt x="176" y="245"/>
                    </a:cubicBezTo>
                    <a:cubicBezTo>
                      <a:pt x="188" y="260"/>
                      <a:pt x="187" y="278"/>
                      <a:pt x="208" y="285"/>
                    </a:cubicBezTo>
                    <a:cubicBezTo>
                      <a:pt x="213" y="284"/>
                      <a:pt x="223" y="286"/>
                      <a:pt x="224" y="281"/>
                    </a:cubicBezTo>
                    <a:cubicBezTo>
                      <a:pt x="233" y="235"/>
                      <a:pt x="211" y="197"/>
                      <a:pt x="184" y="165"/>
                    </a:cubicBezTo>
                    <a:cubicBezTo>
                      <a:pt x="166" y="143"/>
                      <a:pt x="180" y="160"/>
                      <a:pt x="160" y="149"/>
                    </a:cubicBezTo>
                    <a:cubicBezTo>
                      <a:pt x="152" y="144"/>
                      <a:pt x="136" y="133"/>
                      <a:pt x="136" y="133"/>
                    </a:cubicBezTo>
                    <a:cubicBezTo>
                      <a:pt x="133" y="125"/>
                      <a:pt x="131" y="117"/>
                      <a:pt x="128" y="109"/>
                    </a:cubicBezTo>
                    <a:cubicBezTo>
                      <a:pt x="127" y="105"/>
                      <a:pt x="124" y="97"/>
                      <a:pt x="124" y="97"/>
                    </a:cubicBezTo>
                    <a:cubicBezTo>
                      <a:pt x="123" y="84"/>
                      <a:pt x="124" y="37"/>
                      <a:pt x="108" y="21"/>
                    </a:cubicBezTo>
                    <a:cubicBezTo>
                      <a:pt x="102" y="15"/>
                      <a:pt x="92" y="13"/>
                      <a:pt x="84" y="9"/>
                    </a:cubicBezTo>
                    <a:cubicBezTo>
                      <a:pt x="76" y="6"/>
                      <a:pt x="60" y="1"/>
                      <a:pt x="60" y="1"/>
                    </a:cubicBezTo>
                    <a:cubicBezTo>
                      <a:pt x="40" y="4"/>
                      <a:pt x="32" y="0"/>
                      <a:pt x="32" y="2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3" name="Freeform 111"/>
              <p:cNvSpPr>
                <a:spLocks/>
              </p:cNvSpPr>
              <p:nvPr/>
            </p:nvSpPr>
            <p:spPr bwMode="auto">
              <a:xfrm>
                <a:off x="5172" y="3217"/>
                <a:ext cx="54" cy="148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4" y="47"/>
                  </a:cxn>
                  <a:cxn ang="0">
                    <a:pos x="12" y="71"/>
                  </a:cxn>
                  <a:cxn ang="0">
                    <a:pos x="36" y="111"/>
                  </a:cxn>
                  <a:cxn ang="0">
                    <a:pos x="0" y="11"/>
                  </a:cxn>
                </a:cxnLst>
                <a:rect l="0" t="0" r="r" b="b"/>
                <a:pathLst>
                  <a:path w="54" h="148">
                    <a:moveTo>
                      <a:pt x="0" y="11"/>
                    </a:moveTo>
                    <a:cubicBezTo>
                      <a:pt x="1" y="23"/>
                      <a:pt x="2" y="35"/>
                      <a:pt x="4" y="47"/>
                    </a:cubicBezTo>
                    <a:cubicBezTo>
                      <a:pt x="6" y="55"/>
                      <a:pt x="12" y="71"/>
                      <a:pt x="12" y="71"/>
                    </a:cubicBezTo>
                    <a:cubicBezTo>
                      <a:pt x="13" y="86"/>
                      <a:pt x="11" y="148"/>
                      <a:pt x="36" y="111"/>
                    </a:cubicBezTo>
                    <a:cubicBezTo>
                      <a:pt x="31" y="0"/>
                      <a:pt x="54" y="38"/>
                      <a:pt x="0" y="1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4" name="Freeform 112"/>
              <p:cNvSpPr>
                <a:spLocks/>
              </p:cNvSpPr>
              <p:nvPr/>
            </p:nvSpPr>
            <p:spPr bwMode="auto">
              <a:xfrm>
                <a:off x="4925" y="2844"/>
                <a:ext cx="116" cy="92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0" y="92"/>
                  </a:cxn>
                  <a:cxn ang="0">
                    <a:pos x="54" y="88"/>
                  </a:cxn>
                  <a:cxn ang="0">
                    <a:pos x="58" y="72"/>
                  </a:cxn>
                  <a:cxn ang="0">
                    <a:pos x="114" y="56"/>
                  </a:cxn>
                  <a:cxn ang="0">
                    <a:pos x="50" y="28"/>
                  </a:cxn>
                  <a:cxn ang="0">
                    <a:pos x="26" y="4"/>
                  </a:cxn>
                  <a:cxn ang="0">
                    <a:pos x="10" y="0"/>
                  </a:cxn>
                </a:cxnLst>
                <a:rect l="0" t="0" r="r" b="b"/>
                <a:pathLst>
                  <a:path w="114" h="93">
                    <a:moveTo>
                      <a:pt x="10" y="0"/>
                    </a:moveTo>
                    <a:cubicBezTo>
                      <a:pt x="0" y="30"/>
                      <a:pt x="13" y="66"/>
                      <a:pt x="30" y="92"/>
                    </a:cubicBezTo>
                    <a:cubicBezTo>
                      <a:pt x="38" y="91"/>
                      <a:pt x="47" y="93"/>
                      <a:pt x="54" y="88"/>
                    </a:cubicBezTo>
                    <a:cubicBezTo>
                      <a:pt x="58" y="85"/>
                      <a:pt x="54" y="76"/>
                      <a:pt x="58" y="72"/>
                    </a:cubicBezTo>
                    <a:cubicBezTo>
                      <a:pt x="68" y="64"/>
                      <a:pt x="100" y="59"/>
                      <a:pt x="114" y="56"/>
                    </a:cubicBezTo>
                    <a:cubicBezTo>
                      <a:pt x="107" y="20"/>
                      <a:pt x="90" y="31"/>
                      <a:pt x="50" y="28"/>
                    </a:cubicBezTo>
                    <a:cubicBezTo>
                      <a:pt x="42" y="20"/>
                      <a:pt x="37" y="1"/>
                      <a:pt x="26" y="4"/>
                    </a:cubicBezTo>
                    <a:cubicBezTo>
                      <a:pt x="7" y="9"/>
                      <a:pt x="10" y="13"/>
                      <a:pt x="1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5" name="Freeform 113"/>
              <p:cNvSpPr>
                <a:spLocks/>
              </p:cNvSpPr>
              <p:nvPr/>
            </p:nvSpPr>
            <p:spPr bwMode="auto">
              <a:xfrm>
                <a:off x="4620" y="2659"/>
                <a:ext cx="264" cy="252"/>
              </a:xfrm>
              <a:custGeom>
                <a:avLst/>
                <a:gdLst/>
                <a:ahLst/>
                <a:cxnLst>
                  <a:cxn ang="0">
                    <a:pos x="264" y="208"/>
                  </a:cxn>
                  <a:cxn ang="0">
                    <a:pos x="236" y="160"/>
                  </a:cxn>
                  <a:cxn ang="0">
                    <a:pos x="212" y="152"/>
                  </a:cxn>
                  <a:cxn ang="0">
                    <a:pos x="200" y="148"/>
                  </a:cxn>
                  <a:cxn ang="0">
                    <a:pos x="180" y="100"/>
                  </a:cxn>
                  <a:cxn ang="0">
                    <a:pos x="132" y="40"/>
                  </a:cxn>
                  <a:cxn ang="0">
                    <a:pos x="96" y="24"/>
                  </a:cxn>
                  <a:cxn ang="0">
                    <a:pos x="72" y="8"/>
                  </a:cxn>
                  <a:cxn ang="0">
                    <a:pos x="48" y="0"/>
                  </a:cxn>
                  <a:cxn ang="0">
                    <a:pos x="0" y="20"/>
                  </a:cxn>
                  <a:cxn ang="0">
                    <a:pos x="32" y="44"/>
                  </a:cxn>
                  <a:cxn ang="0">
                    <a:pos x="68" y="64"/>
                  </a:cxn>
                  <a:cxn ang="0">
                    <a:pos x="80" y="100"/>
                  </a:cxn>
                  <a:cxn ang="0">
                    <a:pos x="148" y="144"/>
                  </a:cxn>
                  <a:cxn ang="0">
                    <a:pos x="172" y="164"/>
                  </a:cxn>
                  <a:cxn ang="0">
                    <a:pos x="184" y="208"/>
                  </a:cxn>
                  <a:cxn ang="0">
                    <a:pos x="232" y="220"/>
                  </a:cxn>
                  <a:cxn ang="0">
                    <a:pos x="264" y="208"/>
                  </a:cxn>
                </a:cxnLst>
                <a:rect l="0" t="0" r="r" b="b"/>
                <a:pathLst>
                  <a:path w="264" h="252">
                    <a:moveTo>
                      <a:pt x="264" y="208"/>
                    </a:moveTo>
                    <a:cubicBezTo>
                      <a:pt x="257" y="198"/>
                      <a:pt x="246" y="163"/>
                      <a:pt x="236" y="160"/>
                    </a:cubicBezTo>
                    <a:cubicBezTo>
                      <a:pt x="228" y="157"/>
                      <a:pt x="220" y="155"/>
                      <a:pt x="212" y="152"/>
                    </a:cubicBezTo>
                    <a:cubicBezTo>
                      <a:pt x="208" y="151"/>
                      <a:pt x="200" y="148"/>
                      <a:pt x="200" y="148"/>
                    </a:cubicBezTo>
                    <a:cubicBezTo>
                      <a:pt x="190" y="133"/>
                      <a:pt x="189" y="114"/>
                      <a:pt x="180" y="100"/>
                    </a:cubicBezTo>
                    <a:cubicBezTo>
                      <a:pt x="167" y="80"/>
                      <a:pt x="149" y="57"/>
                      <a:pt x="132" y="40"/>
                    </a:cubicBezTo>
                    <a:cubicBezTo>
                      <a:pt x="122" y="30"/>
                      <a:pt x="108" y="28"/>
                      <a:pt x="96" y="24"/>
                    </a:cubicBezTo>
                    <a:cubicBezTo>
                      <a:pt x="87" y="21"/>
                      <a:pt x="81" y="11"/>
                      <a:pt x="72" y="8"/>
                    </a:cubicBezTo>
                    <a:cubicBezTo>
                      <a:pt x="64" y="5"/>
                      <a:pt x="48" y="0"/>
                      <a:pt x="48" y="0"/>
                    </a:cubicBezTo>
                    <a:cubicBezTo>
                      <a:pt x="24" y="3"/>
                      <a:pt x="13" y="0"/>
                      <a:pt x="0" y="20"/>
                    </a:cubicBezTo>
                    <a:cubicBezTo>
                      <a:pt x="9" y="34"/>
                      <a:pt x="16" y="39"/>
                      <a:pt x="32" y="44"/>
                    </a:cubicBezTo>
                    <a:cubicBezTo>
                      <a:pt x="43" y="60"/>
                      <a:pt x="50" y="59"/>
                      <a:pt x="68" y="64"/>
                    </a:cubicBezTo>
                    <a:cubicBezTo>
                      <a:pt x="86" y="91"/>
                      <a:pt x="66" y="57"/>
                      <a:pt x="80" y="100"/>
                    </a:cubicBezTo>
                    <a:cubicBezTo>
                      <a:pt x="86" y="117"/>
                      <a:pt x="131" y="138"/>
                      <a:pt x="148" y="144"/>
                    </a:cubicBezTo>
                    <a:cubicBezTo>
                      <a:pt x="155" y="151"/>
                      <a:pt x="165" y="156"/>
                      <a:pt x="172" y="164"/>
                    </a:cubicBezTo>
                    <a:cubicBezTo>
                      <a:pt x="180" y="174"/>
                      <a:pt x="173" y="200"/>
                      <a:pt x="184" y="208"/>
                    </a:cubicBezTo>
                    <a:cubicBezTo>
                      <a:pt x="194" y="215"/>
                      <a:pt x="221" y="218"/>
                      <a:pt x="232" y="220"/>
                    </a:cubicBezTo>
                    <a:cubicBezTo>
                      <a:pt x="257" y="237"/>
                      <a:pt x="264" y="252"/>
                      <a:pt x="264" y="20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6" name="Freeform 114"/>
              <p:cNvSpPr>
                <a:spLocks/>
              </p:cNvSpPr>
              <p:nvPr/>
            </p:nvSpPr>
            <p:spPr bwMode="auto">
              <a:xfrm>
                <a:off x="4370" y="2547"/>
                <a:ext cx="239" cy="109"/>
              </a:xfrm>
              <a:custGeom>
                <a:avLst/>
                <a:gdLst/>
                <a:ahLst/>
                <a:cxnLst>
                  <a:cxn ang="0">
                    <a:pos x="231" y="73"/>
                  </a:cxn>
                  <a:cxn ang="0">
                    <a:pos x="183" y="53"/>
                  </a:cxn>
                  <a:cxn ang="0">
                    <a:pos x="159" y="45"/>
                  </a:cxn>
                  <a:cxn ang="0">
                    <a:pos x="87" y="1"/>
                  </a:cxn>
                  <a:cxn ang="0">
                    <a:pos x="35" y="41"/>
                  </a:cxn>
                  <a:cxn ang="0">
                    <a:pos x="55" y="45"/>
                  </a:cxn>
                  <a:cxn ang="0">
                    <a:pos x="119" y="49"/>
                  </a:cxn>
                  <a:cxn ang="0">
                    <a:pos x="187" y="105"/>
                  </a:cxn>
                  <a:cxn ang="0">
                    <a:pos x="231" y="73"/>
                  </a:cxn>
                </a:cxnLst>
                <a:rect l="0" t="0" r="r" b="b"/>
                <a:pathLst>
                  <a:path w="240" h="109">
                    <a:moveTo>
                      <a:pt x="231" y="73"/>
                    </a:moveTo>
                    <a:cubicBezTo>
                      <a:pt x="214" y="67"/>
                      <a:pt x="201" y="59"/>
                      <a:pt x="183" y="53"/>
                    </a:cubicBezTo>
                    <a:cubicBezTo>
                      <a:pt x="175" y="50"/>
                      <a:pt x="159" y="45"/>
                      <a:pt x="159" y="45"/>
                    </a:cubicBezTo>
                    <a:cubicBezTo>
                      <a:pt x="130" y="16"/>
                      <a:pt x="128" y="11"/>
                      <a:pt x="87" y="1"/>
                    </a:cubicBezTo>
                    <a:cubicBezTo>
                      <a:pt x="81" y="1"/>
                      <a:pt x="0" y="0"/>
                      <a:pt x="35" y="41"/>
                    </a:cubicBezTo>
                    <a:cubicBezTo>
                      <a:pt x="39" y="46"/>
                      <a:pt x="48" y="44"/>
                      <a:pt x="55" y="45"/>
                    </a:cubicBezTo>
                    <a:cubicBezTo>
                      <a:pt x="76" y="47"/>
                      <a:pt x="98" y="48"/>
                      <a:pt x="119" y="49"/>
                    </a:cubicBezTo>
                    <a:cubicBezTo>
                      <a:pt x="144" y="66"/>
                      <a:pt x="156" y="95"/>
                      <a:pt x="187" y="105"/>
                    </a:cubicBezTo>
                    <a:cubicBezTo>
                      <a:pt x="228" y="101"/>
                      <a:pt x="240" y="109"/>
                      <a:pt x="231" y="7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7" name="Freeform 115"/>
              <p:cNvSpPr>
                <a:spLocks/>
              </p:cNvSpPr>
              <p:nvPr/>
            </p:nvSpPr>
            <p:spPr bwMode="auto">
              <a:xfrm>
                <a:off x="4271" y="2524"/>
                <a:ext cx="83" cy="9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4" y="20"/>
                  </a:cxn>
                  <a:cxn ang="0">
                    <a:pos x="48" y="68"/>
                  </a:cxn>
                  <a:cxn ang="0">
                    <a:pos x="76" y="88"/>
                  </a:cxn>
                  <a:cxn ang="0">
                    <a:pos x="64" y="52"/>
                  </a:cxn>
                  <a:cxn ang="0">
                    <a:pos x="28" y="0"/>
                  </a:cxn>
                </a:cxnLst>
                <a:rect l="0" t="0" r="r" b="b"/>
                <a:pathLst>
                  <a:path w="82" h="95">
                    <a:moveTo>
                      <a:pt x="28" y="0"/>
                    </a:moveTo>
                    <a:cubicBezTo>
                      <a:pt x="12" y="5"/>
                      <a:pt x="0" y="12"/>
                      <a:pt x="24" y="20"/>
                    </a:cubicBezTo>
                    <a:cubicBezTo>
                      <a:pt x="32" y="43"/>
                      <a:pt x="32" y="52"/>
                      <a:pt x="48" y="68"/>
                    </a:cubicBezTo>
                    <a:cubicBezTo>
                      <a:pt x="53" y="87"/>
                      <a:pt x="56" y="95"/>
                      <a:pt x="76" y="88"/>
                    </a:cubicBezTo>
                    <a:cubicBezTo>
                      <a:pt x="82" y="70"/>
                      <a:pt x="80" y="63"/>
                      <a:pt x="64" y="52"/>
                    </a:cubicBezTo>
                    <a:cubicBezTo>
                      <a:pt x="49" y="7"/>
                      <a:pt x="82" y="0"/>
                      <a:pt x="2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8" name="Freeform 116"/>
              <p:cNvSpPr>
                <a:spLocks/>
              </p:cNvSpPr>
              <p:nvPr/>
            </p:nvSpPr>
            <p:spPr bwMode="auto">
              <a:xfrm>
                <a:off x="4267" y="2640"/>
                <a:ext cx="77" cy="117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8" y="44"/>
                  </a:cxn>
                  <a:cxn ang="0">
                    <a:pos x="48" y="84"/>
                  </a:cxn>
                  <a:cxn ang="0">
                    <a:pos x="76" y="40"/>
                  </a:cxn>
                  <a:cxn ang="0">
                    <a:pos x="40" y="0"/>
                  </a:cxn>
                </a:cxnLst>
                <a:rect l="0" t="0" r="r" b="b"/>
                <a:pathLst>
                  <a:path w="76" h="116">
                    <a:moveTo>
                      <a:pt x="40" y="0"/>
                    </a:moveTo>
                    <a:cubicBezTo>
                      <a:pt x="23" y="11"/>
                      <a:pt x="14" y="25"/>
                      <a:pt x="8" y="44"/>
                    </a:cubicBezTo>
                    <a:cubicBezTo>
                      <a:pt x="12" y="95"/>
                      <a:pt x="0" y="116"/>
                      <a:pt x="48" y="84"/>
                    </a:cubicBezTo>
                    <a:cubicBezTo>
                      <a:pt x="54" y="66"/>
                      <a:pt x="69" y="60"/>
                      <a:pt x="76" y="40"/>
                    </a:cubicBezTo>
                    <a:cubicBezTo>
                      <a:pt x="71" y="21"/>
                      <a:pt x="59" y="5"/>
                      <a:pt x="4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9" name="Freeform 117"/>
              <p:cNvSpPr>
                <a:spLocks/>
              </p:cNvSpPr>
              <p:nvPr/>
            </p:nvSpPr>
            <p:spPr bwMode="auto">
              <a:xfrm>
                <a:off x="3860" y="2516"/>
                <a:ext cx="201" cy="109"/>
              </a:xfrm>
              <a:custGeom>
                <a:avLst/>
                <a:gdLst/>
                <a:ahLst/>
                <a:cxnLst>
                  <a:cxn ang="0">
                    <a:pos x="139" y="32"/>
                  </a:cxn>
                  <a:cxn ang="0">
                    <a:pos x="187" y="36"/>
                  </a:cxn>
                  <a:cxn ang="0">
                    <a:pos x="187" y="76"/>
                  </a:cxn>
                  <a:cxn ang="0">
                    <a:pos x="159" y="80"/>
                  </a:cxn>
                  <a:cxn ang="0">
                    <a:pos x="139" y="108"/>
                  </a:cxn>
                  <a:cxn ang="0">
                    <a:pos x="31" y="84"/>
                  </a:cxn>
                  <a:cxn ang="0">
                    <a:pos x="75" y="36"/>
                  </a:cxn>
                  <a:cxn ang="0">
                    <a:pos x="111" y="0"/>
                  </a:cxn>
                  <a:cxn ang="0">
                    <a:pos x="135" y="36"/>
                  </a:cxn>
                  <a:cxn ang="0">
                    <a:pos x="139" y="32"/>
                  </a:cxn>
                </a:cxnLst>
                <a:rect l="0" t="0" r="r" b="b"/>
                <a:pathLst>
                  <a:path w="200" h="108">
                    <a:moveTo>
                      <a:pt x="139" y="32"/>
                    </a:moveTo>
                    <a:cubicBezTo>
                      <a:pt x="155" y="33"/>
                      <a:pt x="172" y="31"/>
                      <a:pt x="187" y="36"/>
                    </a:cubicBezTo>
                    <a:cubicBezTo>
                      <a:pt x="200" y="40"/>
                      <a:pt x="196" y="67"/>
                      <a:pt x="187" y="76"/>
                    </a:cubicBezTo>
                    <a:cubicBezTo>
                      <a:pt x="180" y="83"/>
                      <a:pt x="168" y="79"/>
                      <a:pt x="159" y="80"/>
                    </a:cubicBezTo>
                    <a:cubicBezTo>
                      <a:pt x="150" y="108"/>
                      <a:pt x="159" y="101"/>
                      <a:pt x="139" y="108"/>
                    </a:cubicBezTo>
                    <a:cubicBezTo>
                      <a:pt x="101" y="104"/>
                      <a:pt x="68" y="93"/>
                      <a:pt x="31" y="84"/>
                    </a:cubicBezTo>
                    <a:cubicBezTo>
                      <a:pt x="0" y="38"/>
                      <a:pt x="48" y="45"/>
                      <a:pt x="75" y="36"/>
                    </a:cubicBezTo>
                    <a:cubicBezTo>
                      <a:pt x="80" y="21"/>
                      <a:pt x="96" y="5"/>
                      <a:pt x="111" y="0"/>
                    </a:cubicBezTo>
                    <a:cubicBezTo>
                      <a:pt x="134" y="8"/>
                      <a:pt x="125" y="16"/>
                      <a:pt x="135" y="36"/>
                    </a:cubicBezTo>
                    <a:cubicBezTo>
                      <a:pt x="136" y="38"/>
                      <a:pt x="138" y="33"/>
                      <a:pt x="139" y="3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0" name="Freeform 118"/>
              <p:cNvSpPr>
                <a:spLocks/>
              </p:cNvSpPr>
              <p:nvPr/>
            </p:nvSpPr>
            <p:spPr bwMode="auto">
              <a:xfrm>
                <a:off x="3968" y="2757"/>
                <a:ext cx="95" cy="76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1" y="40"/>
                  </a:cxn>
                  <a:cxn ang="0">
                    <a:pos x="35" y="48"/>
                  </a:cxn>
                  <a:cxn ang="0">
                    <a:pos x="63" y="76"/>
                  </a:cxn>
                  <a:cxn ang="0">
                    <a:pos x="75" y="48"/>
                  </a:cxn>
                  <a:cxn ang="0">
                    <a:pos x="51" y="32"/>
                  </a:cxn>
                  <a:cxn ang="0">
                    <a:pos x="39" y="24"/>
                  </a:cxn>
                  <a:cxn ang="0">
                    <a:pos x="23" y="4"/>
                  </a:cxn>
                  <a:cxn ang="0">
                    <a:pos x="3" y="0"/>
                  </a:cxn>
                </a:cxnLst>
                <a:rect l="0" t="0" r="r" b="b"/>
                <a:pathLst>
                  <a:path w="93" h="76">
                    <a:moveTo>
                      <a:pt x="3" y="0"/>
                    </a:moveTo>
                    <a:cubicBezTo>
                      <a:pt x="7" y="13"/>
                      <a:pt x="3" y="29"/>
                      <a:pt x="11" y="40"/>
                    </a:cubicBezTo>
                    <a:cubicBezTo>
                      <a:pt x="16" y="47"/>
                      <a:pt x="35" y="48"/>
                      <a:pt x="35" y="48"/>
                    </a:cubicBezTo>
                    <a:cubicBezTo>
                      <a:pt x="53" y="76"/>
                      <a:pt x="42" y="69"/>
                      <a:pt x="63" y="76"/>
                    </a:cubicBezTo>
                    <a:cubicBezTo>
                      <a:pt x="78" y="72"/>
                      <a:pt x="93" y="74"/>
                      <a:pt x="75" y="48"/>
                    </a:cubicBezTo>
                    <a:cubicBezTo>
                      <a:pt x="69" y="40"/>
                      <a:pt x="59" y="37"/>
                      <a:pt x="51" y="32"/>
                    </a:cubicBezTo>
                    <a:cubicBezTo>
                      <a:pt x="47" y="29"/>
                      <a:pt x="39" y="24"/>
                      <a:pt x="39" y="24"/>
                    </a:cubicBezTo>
                    <a:cubicBezTo>
                      <a:pt x="36" y="15"/>
                      <a:pt x="36" y="6"/>
                      <a:pt x="23" y="4"/>
                    </a:cubicBezTo>
                    <a:cubicBezTo>
                      <a:pt x="0" y="1"/>
                      <a:pt x="3" y="18"/>
                      <a:pt x="3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1" name="Freeform 119"/>
              <p:cNvSpPr>
                <a:spLocks/>
              </p:cNvSpPr>
              <p:nvPr/>
            </p:nvSpPr>
            <p:spPr bwMode="auto">
              <a:xfrm>
                <a:off x="4088" y="2743"/>
                <a:ext cx="85" cy="38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8" y="5"/>
                  </a:cxn>
                  <a:cxn ang="0">
                    <a:pos x="8" y="29"/>
                  </a:cxn>
                  <a:cxn ang="0">
                    <a:pos x="32" y="37"/>
                  </a:cxn>
                  <a:cxn ang="0">
                    <a:pos x="64" y="1"/>
                  </a:cxn>
                </a:cxnLst>
                <a:rect l="0" t="0" r="r" b="b"/>
                <a:pathLst>
                  <a:path w="84" h="39">
                    <a:moveTo>
                      <a:pt x="64" y="1"/>
                    </a:moveTo>
                    <a:cubicBezTo>
                      <a:pt x="45" y="2"/>
                      <a:pt x="26" y="0"/>
                      <a:pt x="8" y="5"/>
                    </a:cubicBezTo>
                    <a:cubicBezTo>
                      <a:pt x="0" y="7"/>
                      <a:pt x="5" y="27"/>
                      <a:pt x="8" y="29"/>
                    </a:cubicBezTo>
                    <a:cubicBezTo>
                      <a:pt x="15" y="34"/>
                      <a:pt x="32" y="37"/>
                      <a:pt x="32" y="37"/>
                    </a:cubicBezTo>
                    <a:cubicBezTo>
                      <a:pt x="84" y="31"/>
                      <a:pt x="64" y="39"/>
                      <a:pt x="64" y="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2" name="Freeform 120"/>
              <p:cNvSpPr>
                <a:spLocks/>
              </p:cNvSpPr>
              <p:nvPr/>
            </p:nvSpPr>
            <p:spPr bwMode="auto">
              <a:xfrm>
                <a:off x="5091" y="3231"/>
                <a:ext cx="41" cy="41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9" y="40"/>
                  </a:cxn>
                  <a:cxn ang="0">
                    <a:pos x="33" y="36"/>
                  </a:cxn>
                  <a:cxn ang="0">
                    <a:pos x="29" y="0"/>
                  </a:cxn>
                </a:cxnLst>
                <a:rect l="0" t="0" r="r" b="b"/>
                <a:pathLst>
                  <a:path w="41" h="40">
                    <a:moveTo>
                      <a:pt x="29" y="0"/>
                    </a:moveTo>
                    <a:cubicBezTo>
                      <a:pt x="0" y="6"/>
                      <a:pt x="4" y="11"/>
                      <a:pt x="9" y="40"/>
                    </a:cubicBezTo>
                    <a:cubicBezTo>
                      <a:pt x="17" y="39"/>
                      <a:pt x="26" y="40"/>
                      <a:pt x="33" y="36"/>
                    </a:cubicBezTo>
                    <a:cubicBezTo>
                      <a:pt x="41" y="31"/>
                      <a:pt x="41" y="0"/>
                      <a:pt x="29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3" name="Freeform 121"/>
              <p:cNvSpPr>
                <a:spLocks/>
              </p:cNvSpPr>
              <p:nvPr/>
            </p:nvSpPr>
            <p:spPr bwMode="auto">
              <a:xfrm>
                <a:off x="4132" y="3134"/>
                <a:ext cx="102" cy="77"/>
              </a:xfrm>
              <a:custGeom>
                <a:avLst/>
                <a:gdLst/>
                <a:ahLst/>
                <a:cxnLst>
                  <a:cxn ang="0">
                    <a:pos x="64" y="18"/>
                  </a:cxn>
                  <a:cxn ang="0">
                    <a:pos x="12" y="22"/>
                  </a:cxn>
                  <a:cxn ang="0">
                    <a:pos x="12" y="58"/>
                  </a:cxn>
                  <a:cxn ang="0">
                    <a:pos x="96" y="102"/>
                  </a:cxn>
                  <a:cxn ang="0">
                    <a:pos x="136" y="54"/>
                  </a:cxn>
                  <a:cxn ang="0">
                    <a:pos x="108" y="26"/>
                  </a:cxn>
                  <a:cxn ang="0">
                    <a:pos x="96" y="18"/>
                  </a:cxn>
                  <a:cxn ang="0">
                    <a:pos x="92" y="6"/>
                  </a:cxn>
                  <a:cxn ang="0">
                    <a:pos x="64" y="18"/>
                  </a:cxn>
                </a:cxnLst>
                <a:rect l="0" t="0" r="r" b="b"/>
                <a:pathLst>
                  <a:path w="150" h="102">
                    <a:moveTo>
                      <a:pt x="64" y="18"/>
                    </a:moveTo>
                    <a:cubicBezTo>
                      <a:pt x="47" y="19"/>
                      <a:pt x="29" y="17"/>
                      <a:pt x="12" y="22"/>
                    </a:cubicBezTo>
                    <a:cubicBezTo>
                      <a:pt x="0" y="25"/>
                      <a:pt x="5" y="48"/>
                      <a:pt x="12" y="58"/>
                    </a:cubicBezTo>
                    <a:cubicBezTo>
                      <a:pt x="19" y="68"/>
                      <a:pt x="83" y="98"/>
                      <a:pt x="96" y="102"/>
                    </a:cubicBezTo>
                    <a:cubicBezTo>
                      <a:pt x="150" y="94"/>
                      <a:pt x="111" y="92"/>
                      <a:pt x="136" y="54"/>
                    </a:cubicBezTo>
                    <a:cubicBezTo>
                      <a:pt x="129" y="33"/>
                      <a:pt x="136" y="44"/>
                      <a:pt x="108" y="26"/>
                    </a:cubicBezTo>
                    <a:cubicBezTo>
                      <a:pt x="104" y="23"/>
                      <a:pt x="96" y="18"/>
                      <a:pt x="96" y="18"/>
                    </a:cubicBezTo>
                    <a:cubicBezTo>
                      <a:pt x="95" y="14"/>
                      <a:pt x="96" y="7"/>
                      <a:pt x="92" y="6"/>
                    </a:cubicBezTo>
                    <a:cubicBezTo>
                      <a:pt x="73" y="0"/>
                      <a:pt x="64" y="26"/>
                      <a:pt x="64" y="1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4" name="Freeform 122"/>
              <p:cNvSpPr>
                <a:spLocks/>
              </p:cNvSpPr>
              <p:nvPr/>
            </p:nvSpPr>
            <p:spPr bwMode="auto">
              <a:xfrm>
                <a:off x="3696" y="2768"/>
                <a:ext cx="69" cy="8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56"/>
                  </a:cxn>
                  <a:cxn ang="0">
                    <a:pos x="56" y="72"/>
                  </a:cxn>
                  <a:cxn ang="0">
                    <a:pos x="56" y="16"/>
                  </a:cxn>
                  <a:cxn ang="0">
                    <a:pos x="12" y="0"/>
                  </a:cxn>
                </a:cxnLst>
                <a:rect l="0" t="0" r="r" b="b"/>
                <a:pathLst>
                  <a:path w="70" h="87">
                    <a:moveTo>
                      <a:pt x="12" y="0"/>
                    </a:moveTo>
                    <a:cubicBezTo>
                      <a:pt x="9" y="19"/>
                      <a:pt x="6" y="38"/>
                      <a:pt x="0" y="56"/>
                    </a:cubicBezTo>
                    <a:cubicBezTo>
                      <a:pt x="8" y="87"/>
                      <a:pt x="24" y="75"/>
                      <a:pt x="56" y="72"/>
                    </a:cubicBezTo>
                    <a:cubicBezTo>
                      <a:pt x="58" y="53"/>
                      <a:pt x="70" y="28"/>
                      <a:pt x="56" y="16"/>
                    </a:cubicBezTo>
                    <a:cubicBezTo>
                      <a:pt x="47" y="8"/>
                      <a:pt x="24" y="6"/>
                      <a:pt x="12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5" name="Freeform 123"/>
              <p:cNvSpPr>
                <a:spLocks/>
              </p:cNvSpPr>
              <p:nvPr/>
            </p:nvSpPr>
            <p:spPr bwMode="auto">
              <a:xfrm>
                <a:off x="3596" y="2884"/>
                <a:ext cx="60" cy="56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0" y="20"/>
                  </a:cxn>
                  <a:cxn ang="0">
                    <a:pos x="48" y="56"/>
                  </a:cxn>
                  <a:cxn ang="0">
                    <a:pos x="56" y="32"/>
                  </a:cxn>
                  <a:cxn ang="0">
                    <a:pos x="60" y="20"/>
                  </a:cxn>
                  <a:cxn ang="0">
                    <a:pos x="32" y="0"/>
                  </a:cxn>
                </a:cxnLst>
                <a:rect l="0" t="0" r="r" b="b"/>
                <a:pathLst>
                  <a:path w="60" h="56">
                    <a:moveTo>
                      <a:pt x="32" y="0"/>
                    </a:moveTo>
                    <a:cubicBezTo>
                      <a:pt x="14" y="4"/>
                      <a:pt x="6" y="2"/>
                      <a:pt x="0" y="20"/>
                    </a:cubicBezTo>
                    <a:cubicBezTo>
                      <a:pt x="7" y="50"/>
                      <a:pt x="22" y="47"/>
                      <a:pt x="48" y="56"/>
                    </a:cubicBezTo>
                    <a:cubicBezTo>
                      <a:pt x="51" y="48"/>
                      <a:pt x="53" y="40"/>
                      <a:pt x="56" y="32"/>
                    </a:cubicBezTo>
                    <a:cubicBezTo>
                      <a:pt x="57" y="28"/>
                      <a:pt x="60" y="20"/>
                      <a:pt x="60" y="20"/>
                    </a:cubicBezTo>
                    <a:cubicBezTo>
                      <a:pt x="55" y="0"/>
                      <a:pt x="52" y="0"/>
                      <a:pt x="32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6" name="Freeform 124"/>
              <p:cNvSpPr>
                <a:spLocks/>
              </p:cNvSpPr>
              <p:nvPr/>
            </p:nvSpPr>
            <p:spPr bwMode="auto">
              <a:xfrm>
                <a:off x="3777" y="2869"/>
                <a:ext cx="93" cy="112"/>
              </a:xfrm>
              <a:custGeom>
                <a:avLst/>
                <a:gdLst/>
                <a:ahLst/>
                <a:cxnLst>
                  <a:cxn ang="0">
                    <a:pos x="55" y="27"/>
                  </a:cxn>
                  <a:cxn ang="0">
                    <a:pos x="7" y="83"/>
                  </a:cxn>
                  <a:cxn ang="0">
                    <a:pos x="63" y="107"/>
                  </a:cxn>
                  <a:cxn ang="0">
                    <a:pos x="83" y="59"/>
                  </a:cxn>
                  <a:cxn ang="0">
                    <a:pos x="91" y="35"/>
                  </a:cxn>
                  <a:cxn ang="0">
                    <a:pos x="87" y="15"/>
                  </a:cxn>
                  <a:cxn ang="0">
                    <a:pos x="55" y="27"/>
                  </a:cxn>
                </a:cxnLst>
                <a:rect l="0" t="0" r="r" b="b"/>
                <a:pathLst>
                  <a:path w="93" h="112">
                    <a:moveTo>
                      <a:pt x="55" y="27"/>
                    </a:moveTo>
                    <a:cubicBezTo>
                      <a:pt x="0" y="34"/>
                      <a:pt x="22" y="37"/>
                      <a:pt x="7" y="83"/>
                    </a:cubicBezTo>
                    <a:cubicBezTo>
                      <a:pt x="14" y="112"/>
                      <a:pt x="31" y="104"/>
                      <a:pt x="63" y="107"/>
                    </a:cubicBezTo>
                    <a:cubicBezTo>
                      <a:pt x="73" y="92"/>
                      <a:pt x="77" y="76"/>
                      <a:pt x="83" y="59"/>
                    </a:cubicBezTo>
                    <a:cubicBezTo>
                      <a:pt x="86" y="51"/>
                      <a:pt x="91" y="35"/>
                      <a:pt x="91" y="35"/>
                    </a:cubicBezTo>
                    <a:cubicBezTo>
                      <a:pt x="90" y="28"/>
                      <a:pt x="93" y="18"/>
                      <a:pt x="87" y="15"/>
                    </a:cubicBezTo>
                    <a:cubicBezTo>
                      <a:pt x="58" y="0"/>
                      <a:pt x="55" y="33"/>
                      <a:pt x="55" y="2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7" name="Freeform 125"/>
              <p:cNvSpPr>
                <a:spLocks/>
              </p:cNvSpPr>
              <p:nvPr/>
            </p:nvSpPr>
            <p:spPr bwMode="auto">
              <a:xfrm>
                <a:off x="4501" y="2833"/>
                <a:ext cx="83" cy="127"/>
              </a:xfrm>
              <a:custGeom>
                <a:avLst/>
                <a:gdLst/>
                <a:ahLst/>
                <a:cxnLst>
                  <a:cxn ang="0">
                    <a:pos x="44" y="24"/>
                  </a:cxn>
                  <a:cxn ang="0">
                    <a:pos x="0" y="108"/>
                  </a:cxn>
                  <a:cxn ang="0">
                    <a:pos x="4" y="120"/>
                  </a:cxn>
                  <a:cxn ang="0">
                    <a:pos x="28" y="128"/>
                  </a:cxn>
                  <a:cxn ang="0">
                    <a:pos x="68" y="88"/>
                  </a:cxn>
                  <a:cxn ang="0">
                    <a:pos x="84" y="28"/>
                  </a:cxn>
                  <a:cxn ang="0">
                    <a:pos x="48" y="8"/>
                  </a:cxn>
                  <a:cxn ang="0">
                    <a:pos x="44" y="24"/>
                  </a:cxn>
                </a:cxnLst>
                <a:rect l="0" t="0" r="r" b="b"/>
                <a:pathLst>
                  <a:path w="84" h="128">
                    <a:moveTo>
                      <a:pt x="44" y="24"/>
                    </a:moveTo>
                    <a:cubicBezTo>
                      <a:pt x="34" y="53"/>
                      <a:pt x="17" y="82"/>
                      <a:pt x="0" y="108"/>
                    </a:cubicBezTo>
                    <a:cubicBezTo>
                      <a:pt x="1" y="112"/>
                      <a:pt x="1" y="118"/>
                      <a:pt x="4" y="120"/>
                    </a:cubicBezTo>
                    <a:cubicBezTo>
                      <a:pt x="11" y="125"/>
                      <a:pt x="28" y="128"/>
                      <a:pt x="28" y="128"/>
                    </a:cubicBezTo>
                    <a:cubicBezTo>
                      <a:pt x="61" y="120"/>
                      <a:pt x="44" y="104"/>
                      <a:pt x="68" y="88"/>
                    </a:cubicBezTo>
                    <a:cubicBezTo>
                      <a:pt x="82" y="67"/>
                      <a:pt x="81" y="56"/>
                      <a:pt x="84" y="28"/>
                    </a:cubicBezTo>
                    <a:cubicBezTo>
                      <a:pt x="78" y="0"/>
                      <a:pt x="75" y="3"/>
                      <a:pt x="48" y="8"/>
                    </a:cubicBezTo>
                    <a:cubicBezTo>
                      <a:pt x="44" y="21"/>
                      <a:pt x="44" y="16"/>
                      <a:pt x="44" y="2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8" name="Freeform 126"/>
              <p:cNvSpPr>
                <a:spLocks/>
              </p:cNvSpPr>
              <p:nvPr/>
            </p:nvSpPr>
            <p:spPr bwMode="auto">
              <a:xfrm>
                <a:off x="4069" y="2585"/>
                <a:ext cx="60" cy="94"/>
              </a:xfrm>
              <a:custGeom>
                <a:avLst/>
                <a:gdLst/>
                <a:ahLst/>
                <a:cxnLst>
                  <a:cxn ang="0">
                    <a:pos x="48" y="63"/>
                  </a:cxn>
                  <a:cxn ang="0">
                    <a:pos x="60" y="23"/>
                  </a:cxn>
                  <a:cxn ang="0">
                    <a:pos x="20" y="15"/>
                  </a:cxn>
                  <a:cxn ang="0">
                    <a:pos x="12" y="47"/>
                  </a:cxn>
                  <a:cxn ang="0">
                    <a:pos x="0" y="59"/>
                  </a:cxn>
                  <a:cxn ang="0">
                    <a:pos x="48" y="63"/>
                  </a:cxn>
                </a:cxnLst>
                <a:rect l="0" t="0" r="r" b="b"/>
                <a:pathLst>
                  <a:path w="60" h="95">
                    <a:moveTo>
                      <a:pt x="48" y="63"/>
                    </a:moveTo>
                    <a:cubicBezTo>
                      <a:pt x="51" y="49"/>
                      <a:pt x="60" y="23"/>
                      <a:pt x="60" y="23"/>
                    </a:cubicBezTo>
                    <a:cubicBezTo>
                      <a:pt x="53" y="3"/>
                      <a:pt x="57" y="0"/>
                      <a:pt x="20" y="15"/>
                    </a:cubicBezTo>
                    <a:cubicBezTo>
                      <a:pt x="10" y="19"/>
                      <a:pt x="17" y="37"/>
                      <a:pt x="12" y="47"/>
                    </a:cubicBezTo>
                    <a:cubicBezTo>
                      <a:pt x="9" y="52"/>
                      <a:pt x="4" y="55"/>
                      <a:pt x="0" y="59"/>
                    </a:cubicBezTo>
                    <a:cubicBezTo>
                      <a:pt x="8" y="91"/>
                      <a:pt x="32" y="95"/>
                      <a:pt x="48" y="6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9" name="Freeform 127"/>
              <p:cNvSpPr>
                <a:spLocks/>
              </p:cNvSpPr>
              <p:nvPr/>
            </p:nvSpPr>
            <p:spPr bwMode="auto">
              <a:xfrm>
                <a:off x="3671" y="2659"/>
                <a:ext cx="69" cy="76"/>
              </a:xfrm>
              <a:custGeom>
                <a:avLst/>
                <a:gdLst/>
                <a:ahLst/>
                <a:cxnLst>
                  <a:cxn ang="0">
                    <a:pos x="1" y="16"/>
                  </a:cxn>
                  <a:cxn ang="0">
                    <a:pos x="33" y="72"/>
                  </a:cxn>
                  <a:cxn ang="0">
                    <a:pos x="57" y="68"/>
                  </a:cxn>
                  <a:cxn ang="0">
                    <a:pos x="33" y="20"/>
                  </a:cxn>
                  <a:cxn ang="0">
                    <a:pos x="25" y="8"/>
                  </a:cxn>
                  <a:cxn ang="0">
                    <a:pos x="1" y="16"/>
                  </a:cxn>
                </a:cxnLst>
                <a:rect l="0" t="0" r="r" b="b"/>
                <a:pathLst>
                  <a:path w="69" h="75">
                    <a:moveTo>
                      <a:pt x="1" y="16"/>
                    </a:moveTo>
                    <a:cubicBezTo>
                      <a:pt x="25" y="24"/>
                      <a:pt x="27" y="50"/>
                      <a:pt x="33" y="72"/>
                    </a:cubicBezTo>
                    <a:cubicBezTo>
                      <a:pt x="41" y="71"/>
                      <a:pt x="53" y="75"/>
                      <a:pt x="57" y="68"/>
                    </a:cubicBezTo>
                    <a:cubicBezTo>
                      <a:pt x="69" y="47"/>
                      <a:pt x="49" y="25"/>
                      <a:pt x="33" y="20"/>
                    </a:cubicBezTo>
                    <a:cubicBezTo>
                      <a:pt x="30" y="16"/>
                      <a:pt x="30" y="10"/>
                      <a:pt x="25" y="8"/>
                    </a:cubicBezTo>
                    <a:cubicBezTo>
                      <a:pt x="0" y="0"/>
                      <a:pt x="11" y="37"/>
                      <a:pt x="1" y="1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sp>
          <p:nvSpPr>
            <p:cNvPr id="11" name="Freeform 128"/>
            <p:cNvSpPr>
              <a:spLocks/>
            </p:cNvSpPr>
            <p:nvPr/>
          </p:nvSpPr>
          <p:spPr bwMode="auto">
            <a:xfrm>
              <a:off x="6326182" y="3638544"/>
              <a:ext cx="73025" cy="73025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25" y="42"/>
                </a:cxn>
                <a:cxn ang="0">
                  <a:pos x="25" y="2"/>
                </a:cxn>
                <a:cxn ang="0">
                  <a:pos x="5" y="16"/>
                </a:cxn>
                <a:cxn ang="0">
                  <a:pos x="13" y="10"/>
                </a:cxn>
              </a:cxnLst>
              <a:rect l="0" t="0" r="r" b="b"/>
              <a:pathLst>
                <a:path w="44" h="42">
                  <a:moveTo>
                    <a:pt x="13" y="10"/>
                  </a:moveTo>
                  <a:cubicBezTo>
                    <a:pt x="20" y="20"/>
                    <a:pt x="18" y="32"/>
                    <a:pt x="25" y="42"/>
                  </a:cubicBezTo>
                  <a:cubicBezTo>
                    <a:pt x="44" y="37"/>
                    <a:pt x="43" y="8"/>
                    <a:pt x="25" y="2"/>
                  </a:cubicBezTo>
                  <a:cubicBezTo>
                    <a:pt x="9" y="4"/>
                    <a:pt x="0" y="0"/>
                    <a:pt x="5" y="16"/>
                  </a:cubicBezTo>
                  <a:cubicBezTo>
                    <a:pt x="12" y="14"/>
                    <a:pt x="10" y="16"/>
                    <a:pt x="13" y="1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12" name="Group 129"/>
            <p:cNvGrpSpPr>
              <a:grpSpLocks/>
            </p:cNvGrpSpPr>
            <p:nvPr/>
          </p:nvGrpSpPr>
          <p:grpSpPr bwMode="auto">
            <a:xfrm>
              <a:off x="5919829" y="3036882"/>
              <a:ext cx="906464" cy="1160460"/>
              <a:chOff x="3709" y="1932"/>
              <a:chExt cx="549" cy="678"/>
            </a:xfrm>
            <a:grpFill/>
          </p:grpSpPr>
          <p:grpSp>
            <p:nvGrpSpPr>
              <p:cNvPr id="85" name="Group 130"/>
              <p:cNvGrpSpPr>
                <a:grpSpLocks/>
              </p:cNvGrpSpPr>
              <p:nvPr/>
            </p:nvGrpSpPr>
            <p:grpSpPr bwMode="auto">
              <a:xfrm>
                <a:off x="3709" y="1932"/>
                <a:ext cx="549" cy="678"/>
                <a:chOff x="3709" y="1932"/>
                <a:chExt cx="549" cy="678"/>
              </a:xfrm>
              <a:grpFill/>
            </p:grpSpPr>
            <p:sp>
              <p:nvSpPr>
                <p:cNvPr id="88" name="Freeform 131"/>
                <p:cNvSpPr>
                  <a:spLocks/>
                </p:cNvSpPr>
                <p:nvPr/>
              </p:nvSpPr>
              <p:spPr bwMode="auto">
                <a:xfrm>
                  <a:off x="4159" y="2120"/>
                  <a:ext cx="65" cy="58"/>
                </a:xfrm>
                <a:custGeom>
                  <a:avLst/>
                  <a:gdLst/>
                  <a:ahLst/>
                  <a:cxnLst>
                    <a:cxn ang="0">
                      <a:pos x="35" y="2"/>
                    </a:cxn>
                    <a:cxn ang="0">
                      <a:pos x="11" y="20"/>
                    </a:cxn>
                    <a:cxn ang="0">
                      <a:pos x="29" y="58"/>
                    </a:cxn>
                    <a:cxn ang="0">
                      <a:pos x="45" y="56"/>
                    </a:cxn>
                    <a:cxn ang="0">
                      <a:pos x="55" y="40"/>
                    </a:cxn>
                    <a:cxn ang="0">
                      <a:pos x="51" y="0"/>
                    </a:cxn>
                    <a:cxn ang="0">
                      <a:pos x="35" y="2"/>
                    </a:cxn>
                  </a:cxnLst>
                  <a:rect l="0" t="0" r="r" b="b"/>
                  <a:pathLst>
                    <a:path w="65" h="59">
                      <a:moveTo>
                        <a:pt x="35" y="2"/>
                      </a:moveTo>
                      <a:cubicBezTo>
                        <a:pt x="26" y="5"/>
                        <a:pt x="18" y="13"/>
                        <a:pt x="11" y="20"/>
                      </a:cubicBezTo>
                      <a:cubicBezTo>
                        <a:pt x="0" y="54"/>
                        <a:pt x="12" y="46"/>
                        <a:pt x="29" y="58"/>
                      </a:cubicBezTo>
                      <a:cubicBezTo>
                        <a:pt x="34" y="57"/>
                        <a:pt x="40" y="59"/>
                        <a:pt x="45" y="56"/>
                      </a:cubicBezTo>
                      <a:cubicBezTo>
                        <a:pt x="52" y="52"/>
                        <a:pt x="44" y="44"/>
                        <a:pt x="55" y="40"/>
                      </a:cubicBezTo>
                      <a:cubicBezTo>
                        <a:pt x="64" y="27"/>
                        <a:pt x="65" y="9"/>
                        <a:pt x="51" y="0"/>
                      </a:cubicBezTo>
                      <a:cubicBezTo>
                        <a:pt x="32" y="2"/>
                        <a:pt x="27" y="2"/>
                        <a:pt x="35" y="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89" name="Freeform 132"/>
                <p:cNvSpPr>
                  <a:spLocks/>
                </p:cNvSpPr>
                <p:nvPr/>
              </p:nvSpPr>
              <p:spPr bwMode="auto">
                <a:xfrm>
                  <a:off x="4071" y="2094"/>
                  <a:ext cx="12" cy="2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5" y="24"/>
                    </a:cxn>
                    <a:cxn ang="0">
                      <a:pos x="21" y="22"/>
                    </a:cxn>
                    <a:cxn ang="0">
                      <a:pos x="19" y="10"/>
                    </a:cxn>
                    <a:cxn ang="0">
                      <a:pos x="7" y="6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4" h="28">
                      <a:moveTo>
                        <a:pt x="3" y="0"/>
                      </a:moveTo>
                      <a:cubicBezTo>
                        <a:pt x="4" y="8"/>
                        <a:pt x="0" y="18"/>
                        <a:pt x="5" y="24"/>
                      </a:cubicBezTo>
                      <a:cubicBezTo>
                        <a:pt x="8" y="28"/>
                        <a:pt x="17" y="26"/>
                        <a:pt x="21" y="22"/>
                      </a:cubicBezTo>
                      <a:cubicBezTo>
                        <a:pt x="24" y="19"/>
                        <a:pt x="22" y="13"/>
                        <a:pt x="19" y="10"/>
                      </a:cubicBezTo>
                      <a:cubicBezTo>
                        <a:pt x="16" y="7"/>
                        <a:pt x="9" y="10"/>
                        <a:pt x="7" y="6"/>
                      </a:cubicBezTo>
                      <a:cubicBezTo>
                        <a:pt x="6" y="4"/>
                        <a:pt x="4" y="2"/>
                        <a:pt x="3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0" name="Freeform 133"/>
                <p:cNvSpPr>
                  <a:spLocks/>
                </p:cNvSpPr>
                <p:nvPr/>
              </p:nvSpPr>
              <p:spPr bwMode="auto">
                <a:xfrm>
                  <a:off x="4096" y="2008"/>
                  <a:ext cx="57" cy="59"/>
                </a:xfrm>
                <a:custGeom>
                  <a:avLst/>
                  <a:gdLst/>
                  <a:ahLst/>
                  <a:cxnLst>
                    <a:cxn ang="0">
                      <a:pos x="38" y="50"/>
                    </a:cxn>
                    <a:cxn ang="0">
                      <a:pos x="54" y="48"/>
                    </a:cxn>
                    <a:cxn ang="0">
                      <a:pos x="52" y="10"/>
                    </a:cxn>
                    <a:cxn ang="0">
                      <a:pos x="30" y="24"/>
                    </a:cxn>
                    <a:cxn ang="0">
                      <a:pos x="0" y="32"/>
                    </a:cxn>
                    <a:cxn ang="0">
                      <a:pos x="38" y="50"/>
                    </a:cxn>
                  </a:cxnLst>
                  <a:rect l="0" t="0" r="r" b="b"/>
                  <a:pathLst>
                    <a:path w="57" h="59">
                      <a:moveTo>
                        <a:pt x="38" y="50"/>
                      </a:moveTo>
                      <a:cubicBezTo>
                        <a:pt x="52" y="55"/>
                        <a:pt x="48" y="58"/>
                        <a:pt x="54" y="48"/>
                      </a:cubicBezTo>
                      <a:cubicBezTo>
                        <a:pt x="53" y="35"/>
                        <a:pt x="57" y="22"/>
                        <a:pt x="52" y="10"/>
                      </a:cubicBezTo>
                      <a:cubicBezTo>
                        <a:pt x="48" y="0"/>
                        <a:pt x="31" y="23"/>
                        <a:pt x="30" y="24"/>
                      </a:cubicBezTo>
                      <a:cubicBezTo>
                        <a:pt x="22" y="29"/>
                        <a:pt x="9" y="29"/>
                        <a:pt x="0" y="32"/>
                      </a:cubicBezTo>
                      <a:cubicBezTo>
                        <a:pt x="4" y="59"/>
                        <a:pt x="19" y="41"/>
                        <a:pt x="38" y="5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1" name="Freeform 134"/>
                <p:cNvSpPr>
                  <a:spLocks/>
                </p:cNvSpPr>
                <p:nvPr/>
              </p:nvSpPr>
              <p:spPr bwMode="auto">
                <a:xfrm>
                  <a:off x="4003" y="1932"/>
                  <a:ext cx="121" cy="80"/>
                </a:xfrm>
                <a:custGeom>
                  <a:avLst/>
                  <a:gdLst/>
                  <a:ahLst/>
                  <a:cxnLst>
                    <a:cxn ang="0">
                      <a:pos x="61" y="68"/>
                    </a:cxn>
                    <a:cxn ang="0">
                      <a:pos x="73" y="58"/>
                    </a:cxn>
                    <a:cxn ang="0">
                      <a:pos x="89" y="54"/>
                    </a:cxn>
                    <a:cxn ang="0">
                      <a:pos x="103" y="40"/>
                    </a:cxn>
                    <a:cxn ang="0">
                      <a:pos x="55" y="22"/>
                    </a:cxn>
                    <a:cxn ang="0">
                      <a:pos x="45" y="6"/>
                    </a:cxn>
                    <a:cxn ang="0">
                      <a:pos x="33" y="2"/>
                    </a:cxn>
                    <a:cxn ang="0">
                      <a:pos x="9" y="4"/>
                    </a:cxn>
                    <a:cxn ang="0">
                      <a:pos x="29" y="34"/>
                    </a:cxn>
                    <a:cxn ang="0">
                      <a:pos x="33" y="74"/>
                    </a:cxn>
                    <a:cxn ang="0">
                      <a:pos x="45" y="80"/>
                    </a:cxn>
                    <a:cxn ang="0">
                      <a:pos x="57" y="78"/>
                    </a:cxn>
                    <a:cxn ang="0">
                      <a:pos x="61" y="68"/>
                    </a:cxn>
                  </a:cxnLst>
                  <a:rect l="0" t="0" r="r" b="b"/>
                  <a:pathLst>
                    <a:path w="121" h="80">
                      <a:moveTo>
                        <a:pt x="61" y="68"/>
                      </a:moveTo>
                      <a:cubicBezTo>
                        <a:pt x="64" y="65"/>
                        <a:pt x="69" y="60"/>
                        <a:pt x="73" y="58"/>
                      </a:cubicBezTo>
                      <a:cubicBezTo>
                        <a:pt x="78" y="56"/>
                        <a:pt x="89" y="54"/>
                        <a:pt x="89" y="54"/>
                      </a:cubicBezTo>
                      <a:cubicBezTo>
                        <a:pt x="95" y="45"/>
                        <a:pt x="92" y="43"/>
                        <a:pt x="103" y="40"/>
                      </a:cubicBezTo>
                      <a:cubicBezTo>
                        <a:pt x="121" y="13"/>
                        <a:pt x="74" y="23"/>
                        <a:pt x="55" y="22"/>
                      </a:cubicBezTo>
                      <a:cubicBezTo>
                        <a:pt x="52" y="12"/>
                        <a:pt x="54" y="10"/>
                        <a:pt x="45" y="6"/>
                      </a:cubicBezTo>
                      <a:cubicBezTo>
                        <a:pt x="41" y="4"/>
                        <a:pt x="33" y="2"/>
                        <a:pt x="33" y="2"/>
                      </a:cubicBezTo>
                      <a:cubicBezTo>
                        <a:pt x="25" y="3"/>
                        <a:pt x="16" y="0"/>
                        <a:pt x="9" y="4"/>
                      </a:cubicBezTo>
                      <a:cubicBezTo>
                        <a:pt x="0" y="9"/>
                        <a:pt x="24" y="32"/>
                        <a:pt x="29" y="34"/>
                      </a:cubicBezTo>
                      <a:cubicBezTo>
                        <a:pt x="38" y="47"/>
                        <a:pt x="25" y="62"/>
                        <a:pt x="33" y="74"/>
                      </a:cubicBezTo>
                      <a:cubicBezTo>
                        <a:pt x="35" y="78"/>
                        <a:pt x="41" y="78"/>
                        <a:pt x="45" y="80"/>
                      </a:cubicBezTo>
                      <a:cubicBezTo>
                        <a:pt x="49" y="79"/>
                        <a:pt x="53" y="80"/>
                        <a:pt x="57" y="78"/>
                      </a:cubicBezTo>
                      <a:cubicBezTo>
                        <a:pt x="60" y="76"/>
                        <a:pt x="64" y="65"/>
                        <a:pt x="61" y="6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2" name="Freeform 135"/>
                <p:cNvSpPr>
                  <a:spLocks/>
                </p:cNvSpPr>
                <p:nvPr/>
              </p:nvSpPr>
              <p:spPr bwMode="auto">
                <a:xfrm>
                  <a:off x="3709" y="2021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21" y="1"/>
                    </a:cxn>
                    <a:cxn ang="0">
                      <a:pos x="9" y="19"/>
                    </a:cxn>
                    <a:cxn ang="0">
                      <a:pos x="21" y="39"/>
                    </a:cxn>
                    <a:cxn ang="0">
                      <a:pos x="27" y="11"/>
                    </a:cxn>
                    <a:cxn ang="0">
                      <a:pos x="21" y="1"/>
                    </a:cxn>
                  </a:cxnLst>
                  <a:rect l="0" t="0" r="r" b="b"/>
                  <a:pathLst>
                    <a:path w="36" h="39">
                      <a:moveTo>
                        <a:pt x="21" y="1"/>
                      </a:moveTo>
                      <a:cubicBezTo>
                        <a:pt x="19" y="10"/>
                        <a:pt x="17" y="14"/>
                        <a:pt x="9" y="19"/>
                      </a:cubicBezTo>
                      <a:cubicBezTo>
                        <a:pt x="0" y="33"/>
                        <a:pt x="9" y="36"/>
                        <a:pt x="21" y="39"/>
                      </a:cubicBezTo>
                      <a:cubicBezTo>
                        <a:pt x="36" y="36"/>
                        <a:pt x="35" y="23"/>
                        <a:pt x="27" y="11"/>
                      </a:cubicBezTo>
                      <a:cubicBezTo>
                        <a:pt x="19" y="0"/>
                        <a:pt x="21" y="15"/>
                        <a:pt x="21" y="1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3" name="Freeform 136"/>
                <p:cNvSpPr>
                  <a:spLocks/>
                </p:cNvSpPr>
                <p:nvPr/>
              </p:nvSpPr>
              <p:spPr bwMode="auto">
                <a:xfrm>
                  <a:off x="3760" y="2228"/>
                  <a:ext cx="47" cy="66"/>
                </a:xfrm>
                <a:custGeom>
                  <a:avLst/>
                  <a:gdLst/>
                  <a:ahLst/>
                  <a:cxnLst>
                    <a:cxn ang="0">
                      <a:pos x="36" y="12"/>
                    </a:cxn>
                    <a:cxn ang="0">
                      <a:pos x="6" y="12"/>
                    </a:cxn>
                    <a:cxn ang="0">
                      <a:pos x="8" y="32"/>
                    </a:cxn>
                    <a:cxn ang="0">
                      <a:pos x="28" y="66"/>
                    </a:cxn>
                    <a:cxn ang="0">
                      <a:pos x="28" y="38"/>
                    </a:cxn>
                    <a:cxn ang="0">
                      <a:pos x="36" y="12"/>
                    </a:cxn>
                  </a:cxnLst>
                  <a:rect l="0" t="0" r="r" b="b"/>
                  <a:pathLst>
                    <a:path w="47" h="66">
                      <a:moveTo>
                        <a:pt x="36" y="12"/>
                      </a:moveTo>
                      <a:cubicBezTo>
                        <a:pt x="28" y="0"/>
                        <a:pt x="16" y="5"/>
                        <a:pt x="6" y="12"/>
                      </a:cubicBezTo>
                      <a:cubicBezTo>
                        <a:pt x="0" y="20"/>
                        <a:pt x="3" y="24"/>
                        <a:pt x="8" y="32"/>
                      </a:cubicBezTo>
                      <a:cubicBezTo>
                        <a:pt x="10" y="55"/>
                        <a:pt x="9" y="60"/>
                        <a:pt x="28" y="66"/>
                      </a:cubicBezTo>
                      <a:cubicBezTo>
                        <a:pt x="47" y="62"/>
                        <a:pt x="32" y="51"/>
                        <a:pt x="28" y="38"/>
                      </a:cubicBezTo>
                      <a:cubicBezTo>
                        <a:pt x="31" y="24"/>
                        <a:pt x="40" y="27"/>
                        <a:pt x="36" y="1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4" name="Freeform 137"/>
                <p:cNvSpPr>
                  <a:spLocks/>
                </p:cNvSpPr>
                <p:nvPr/>
              </p:nvSpPr>
              <p:spPr bwMode="auto">
                <a:xfrm>
                  <a:off x="3954" y="2544"/>
                  <a:ext cx="27" cy="37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4" y="16"/>
                    </a:cxn>
                    <a:cxn ang="0">
                      <a:pos x="0" y="28"/>
                    </a:cxn>
                    <a:cxn ang="0">
                      <a:pos x="22" y="2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7" h="37">
                      <a:moveTo>
                        <a:pt x="20" y="0"/>
                      </a:moveTo>
                      <a:cubicBezTo>
                        <a:pt x="14" y="4"/>
                        <a:pt x="7" y="9"/>
                        <a:pt x="4" y="16"/>
                      </a:cubicBezTo>
                      <a:cubicBezTo>
                        <a:pt x="2" y="20"/>
                        <a:pt x="0" y="28"/>
                        <a:pt x="0" y="28"/>
                      </a:cubicBezTo>
                      <a:cubicBezTo>
                        <a:pt x="13" y="37"/>
                        <a:pt x="13" y="26"/>
                        <a:pt x="22" y="20"/>
                      </a:cubicBezTo>
                      <a:cubicBezTo>
                        <a:pt x="27" y="12"/>
                        <a:pt x="27" y="7"/>
                        <a:pt x="2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5" name="Freeform 138"/>
                <p:cNvSpPr>
                  <a:spLocks/>
                </p:cNvSpPr>
                <p:nvPr/>
              </p:nvSpPr>
              <p:spPr bwMode="auto">
                <a:xfrm>
                  <a:off x="4046" y="2590"/>
                  <a:ext cx="37" cy="20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30" y="20"/>
                    </a:cxn>
                    <a:cxn ang="0">
                      <a:pos x="32" y="6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7" h="20">
                      <a:moveTo>
                        <a:pt x="22" y="0"/>
                      </a:moveTo>
                      <a:cubicBezTo>
                        <a:pt x="0" y="5"/>
                        <a:pt x="21" y="14"/>
                        <a:pt x="30" y="20"/>
                      </a:cubicBezTo>
                      <a:cubicBezTo>
                        <a:pt x="33" y="15"/>
                        <a:pt x="37" y="12"/>
                        <a:pt x="32" y="6"/>
                      </a:cubicBezTo>
                      <a:cubicBezTo>
                        <a:pt x="30" y="3"/>
                        <a:pt x="18" y="0"/>
                        <a:pt x="22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6" name="Freeform 139"/>
                <p:cNvSpPr>
                  <a:spLocks/>
                </p:cNvSpPr>
                <p:nvPr/>
              </p:nvSpPr>
              <p:spPr bwMode="auto">
                <a:xfrm>
                  <a:off x="4223" y="2540"/>
                  <a:ext cx="35" cy="32"/>
                </a:xfrm>
                <a:custGeom>
                  <a:avLst/>
                  <a:gdLst/>
                  <a:ahLst/>
                  <a:cxnLst>
                    <a:cxn ang="0">
                      <a:pos x="25" y="2"/>
                    </a:cxn>
                    <a:cxn ang="0">
                      <a:pos x="7" y="12"/>
                    </a:cxn>
                    <a:cxn ang="0">
                      <a:pos x="35" y="20"/>
                    </a:cxn>
                    <a:cxn ang="0">
                      <a:pos x="33" y="6"/>
                    </a:cxn>
                    <a:cxn ang="0">
                      <a:pos x="17" y="6"/>
                    </a:cxn>
                    <a:cxn ang="0">
                      <a:pos x="25" y="2"/>
                    </a:cxn>
                  </a:cxnLst>
                  <a:rect l="0" t="0" r="r" b="b"/>
                  <a:pathLst>
                    <a:path w="35" h="34">
                      <a:moveTo>
                        <a:pt x="25" y="2"/>
                      </a:moveTo>
                      <a:cubicBezTo>
                        <a:pt x="19" y="6"/>
                        <a:pt x="13" y="8"/>
                        <a:pt x="7" y="12"/>
                      </a:cubicBezTo>
                      <a:cubicBezTo>
                        <a:pt x="0" y="34"/>
                        <a:pt x="23" y="22"/>
                        <a:pt x="35" y="20"/>
                      </a:cubicBezTo>
                      <a:cubicBezTo>
                        <a:pt x="34" y="15"/>
                        <a:pt x="35" y="10"/>
                        <a:pt x="33" y="6"/>
                      </a:cubicBezTo>
                      <a:cubicBezTo>
                        <a:pt x="30" y="0"/>
                        <a:pt x="19" y="8"/>
                        <a:pt x="17" y="6"/>
                      </a:cubicBezTo>
                      <a:cubicBezTo>
                        <a:pt x="15" y="4"/>
                        <a:pt x="22" y="3"/>
                        <a:pt x="25" y="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7" name="Freeform 140"/>
                <p:cNvSpPr>
                  <a:spLocks/>
                </p:cNvSpPr>
                <p:nvPr/>
              </p:nvSpPr>
              <p:spPr bwMode="auto">
                <a:xfrm>
                  <a:off x="4083" y="2127"/>
                  <a:ext cx="43" cy="34"/>
                </a:xfrm>
                <a:custGeom>
                  <a:avLst/>
                  <a:gdLst/>
                  <a:ahLst/>
                  <a:cxnLst>
                    <a:cxn ang="0">
                      <a:pos x="31" y="5"/>
                    </a:cxn>
                    <a:cxn ang="0">
                      <a:pos x="7" y="13"/>
                    </a:cxn>
                    <a:cxn ang="0">
                      <a:pos x="35" y="23"/>
                    </a:cxn>
                    <a:cxn ang="0">
                      <a:pos x="31" y="5"/>
                    </a:cxn>
                  </a:cxnLst>
                  <a:rect l="0" t="0" r="r" b="b"/>
                  <a:pathLst>
                    <a:path w="43" h="34">
                      <a:moveTo>
                        <a:pt x="31" y="5"/>
                      </a:moveTo>
                      <a:cubicBezTo>
                        <a:pt x="21" y="7"/>
                        <a:pt x="15" y="7"/>
                        <a:pt x="7" y="13"/>
                      </a:cubicBezTo>
                      <a:cubicBezTo>
                        <a:pt x="0" y="34"/>
                        <a:pt x="21" y="25"/>
                        <a:pt x="35" y="23"/>
                      </a:cubicBezTo>
                      <a:cubicBezTo>
                        <a:pt x="43" y="0"/>
                        <a:pt x="38" y="19"/>
                        <a:pt x="31" y="5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98" name="Freeform 141"/>
                <p:cNvSpPr>
                  <a:spLocks/>
                </p:cNvSpPr>
                <p:nvPr/>
              </p:nvSpPr>
              <p:spPr bwMode="auto">
                <a:xfrm>
                  <a:off x="4018" y="2162"/>
                  <a:ext cx="48" cy="36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0" y="8"/>
                    </a:cxn>
                    <a:cxn ang="0">
                      <a:pos x="24" y="30"/>
                    </a:cxn>
                    <a:cxn ang="0">
                      <a:pos x="28" y="36"/>
                    </a:cxn>
                    <a:cxn ang="0">
                      <a:pos x="36" y="24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48" h="36">
                      <a:moveTo>
                        <a:pt x="44" y="0"/>
                      </a:moveTo>
                      <a:cubicBezTo>
                        <a:pt x="28" y="2"/>
                        <a:pt x="15" y="5"/>
                        <a:pt x="0" y="8"/>
                      </a:cubicBezTo>
                      <a:cubicBezTo>
                        <a:pt x="3" y="27"/>
                        <a:pt x="8" y="25"/>
                        <a:pt x="24" y="30"/>
                      </a:cubicBezTo>
                      <a:cubicBezTo>
                        <a:pt x="25" y="32"/>
                        <a:pt x="26" y="36"/>
                        <a:pt x="28" y="36"/>
                      </a:cubicBezTo>
                      <a:cubicBezTo>
                        <a:pt x="34" y="36"/>
                        <a:pt x="34" y="27"/>
                        <a:pt x="36" y="24"/>
                      </a:cubicBezTo>
                      <a:cubicBezTo>
                        <a:pt x="42" y="14"/>
                        <a:pt x="48" y="12"/>
                        <a:pt x="44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86" name="Freeform 142"/>
              <p:cNvSpPr>
                <a:spLocks/>
              </p:cNvSpPr>
              <p:nvPr/>
            </p:nvSpPr>
            <p:spPr bwMode="auto">
              <a:xfrm>
                <a:off x="3911" y="2036"/>
                <a:ext cx="49" cy="36"/>
              </a:xfrm>
              <a:custGeom>
                <a:avLst/>
                <a:gdLst/>
                <a:ahLst/>
                <a:cxnLst>
                  <a:cxn ang="0">
                    <a:pos x="19" y="28"/>
                  </a:cxn>
                  <a:cxn ang="0">
                    <a:pos x="43" y="16"/>
                  </a:cxn>
                  <a:cxn ang="0">
                    <a:pos x="39" y="0"/>
                  </a:cxn>
                  <a:cxn ang="0">
                    <a:pos x="3" y="20"/>
                  </a:cxn>
                  <a:cxn ang="0">
                    <a:pos x="11" y="36"/>
                  </a:cxn>
                  <a:cxn ang="0">
                    <a:pos x="19" y="28"/>
                  </a:cxn>
                </a:cxnLst>
                <a:rect l="0" t="0" r="r" b="b"/>
                <a:pathLst>
                  <a:path w="49" h="36">
                    <a:moveTo>
                      <a:pt x="19" y="28"/>
                    </a:moveTo>
                    <a:cubicBezTo>
                      <a:pt x="28" y="25"/>
                      <a:pt x="34" y="19"/>
                      <a:pt x="43" y="16"/>
                    </a:cubicBezTo>
                    <a:cubicBezTo>
                      <a:pt x="48" y="8"/>
                      <a:pt x="49" y="3"/>
                      <a:pt x="39" y="0"/>
                    </a:cubicBezTo>
                    <a:cubicBezTo>
                      <a:pt x="24" y="2"/>
                      <a:pt x="16" y="12"/>
                      <a:pt x="3" y="20"/>
                    </a:cubicBezTo>
                    <a:cubicBezTo>
                      <a:pt x="0" y="29"/>
                      <a:pt x="4" y="31"/>
                      <a:pt x="11" y="36"/>
                    </a:cubicBezTo>
                    <a:cubicBezTo>
                      <a:pt x="14" y="35"/>
                      <a:pt x="36" y="28"/>
                      <a:pt x="19" y="2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87" name="Freeform 143"/>
              <p:cNvSpPr>
                <a:spLocks/>
              </p:cNvSpPr>
              <p:nvPr/>
            </p:nvSpPr>
            <p:spPr bwMode="auto">
              <a:xfrm>
                <a:off x="3876" y="1960"/>
                <a:ext cx="56" cy="34"/>
              </a:xfrm>
              <a:custGeom>
                <a:avLst/>
                <a:gdLst/>
                <a:ahLst/>
                <a:cxnLst>
                  <a:cxn ang="0">
                    <a:pos x="26" y="28"/>
                  </a:cxn>
                  <a:cxn ang="0">
                    <a:pos x="52" y="20"/>
                  </a:cxn>
                  <a:cxn ang="0">
                    <a:pos x="46" y="0"/>
                  </a:cxn>
                  <a:cxn ang="0">
                    <a:pos x="24" y="2"/>
                  </a:cxn>
                  <a:cxn ang="0">
                    <a:pos x="6" y="16"/>
                  </a:cxn>
                  <a:cxn ang="0">
                    <a:pos x="22" y="32"/>
                  </a:cxn>
                  <a:cxn ang="0">
                    <a:pos x="26" y="28"/>
                  </a:cxn>
                </a:cxnLst>
                <a:rect l="0" t="0" r="r" b="b"/>
                <a:pathLst>
                  <a:path w="56" h="34">
                    <a:moveTo>
                      <a:pt x="26" y="28"/>
                    </a:moveTo>
                    <a:cubicBezTo>
                      <a:pt x="38" y="26"/>
                      <a:pt x="43" y="26"/>
                      <a:pt x="52" y="20"/>
                    </a:cubicBezTo>
                    <a:cubicBezTo>
                      <a:pt x="55" y="11"/>
                      <a:pt x="56" y="3"/>
                      <a:pt x="46" y="0"/>
                    </a:cubicBezTo>
                    <a:cubicBezTo>
                      <a:pt x="39" y="1"/>
                      <a:pt x="31" y="0"/>
                      <a:pt x="24" y="2"/>
                    </a:cubicBezTo>
                    <a:cubicBezTo>
                      <a:pt x="17" y="4"/>
                      <a:pt x="6" y="16"/>
                      <a:pt x="6" y="16"/>
                    </a:cubicBezTo>
                    <a:cubicBezTo>
                      <a:pt x="0" y="34"/>
                      <a:pt x="4" y="34"/>
                      <a:pt x="22" y="32"/>
                    </a:cubicBezTo>
                    <a:cubicBezTo>
                      <a:pt x="29" y="28"/>
                      <a:pt x="30" y="28"/>
                      <a:pt x="26" y="2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3" name="Group 144"/>
            <p:cNvGrpSpPr>
              <a:grpSpLocks/>
            </p:cNvGrpSpPr>
            <p:nvPr/>
          </p:nvGrpSpPr>
          <p:grpSpPr bwMode="auto">
            <a:xfrm>
              <a:off x="4243421" y="1143000"/>
              <a:ext cx="749299" cy="395287"/>
              <a:chOff x="3600" y="2452"/>
              <a:chExt cx="1347" cy="576"/>
            </a:xfrm>
            <a:grpFill/>
          </p:grpSpPr>
          <p:sp>
            <p:nvSpPr>
              <p:cNvPr id="74" name="Freeform 145"/>
              <p:cNvSpPr>
                <a:spLocks/>
              </p:cNvSpPr>
              <p:nvPr/>
            </p:nvSpPr>
            <p:spPr bwMode="auto">
              <a:xfrm>
                <a:off x="4065" y="2572"/>
                <a:ext cx="243" cy="155"/>
              </a:xfrm>
              <a:custGeom>
                <a:avLst/>
                <a:gdLst/>
                <a:ahLst/>
                <a:cxnLst>
                  <a:cxn ang="0">
                    <a:pos x="208" y="0"/>
                  </a:cxn>
                  <a:cxn ang="0">
                    <a:pos x="128" y="12"/>
                  </a:cxn>
                  <a:cxn ang="0">
                    <a:pos x="96" y="36"/>
                  </a:cxn>
                  <a:cxn ang="0">
                    <a:pos x="40" y="52"/>
                  </a:cxn>
                  <a:cxn ang="0">
                    <a:pos x="24" y="84"/>
                  </a:cxn>
                  <a:cxn ang="0">
                    <a:pos x="0" y="92"/>
                  </a:cxn>
                  <a:cxn ang="0">
                    <a:pos x="88" y="132"/>
                  </a:cxn>
                  <a:cxn ang="0">
                    <a:pos x="156" y="96"/>
                  </a:cxn>
                  <a:cxn ang="0">
                    <a:pos x="192" y="76"/>
                  </a:cxn>
                  <a:cxn ang="0">
                    <a:pos x="216" y="68"/>
                  </a:cxn>
                  <a:cxn ang="0">
                    <a:pos x="244" y="36"/>
                  </a:cxn>
                  <a:cxn ang="0">
                    <a:pos x="240" y="20"/>
                  </a:cxn>
                  <a:cxn ang="0">
                    <a:pos x="208" y="0"/>
                  </a:cxn>
                </a:cxnLst>
                <a:rect l="0" t="0" r="r" b="b"/>
                <a:pathLst>
                  <a:path w="245" h="155">
                    <a:moveTo>
                      <a:pt x="208" y="0"/>
                    </a:moveTo>
                    <a:cubicBezTo>
                      <a:pt x="181" y="3"/>
                      <a:pt x="155" y="9"/>
                      <a:pt x="128" y="12"/>
                    </a:cubicBezTo>
                    <a:cubicBezTo>
                      <a:pt x="112" y="17"/>
                      <a:pt x="111" y="29"/>
                      <a:pt x="96" y="36"/>
                    </a:cubicBezTo>
                    <a:cubicBezTo>
                      <a:pt x="78" y="44"/>
                      <a:pt x="59" y="48"/>
                      <a:pt x="40" y="52"/>
                    </a:cubicBezTo>
                    <a:cubicBezTo>
                      <a:pt x="36" y="73"/>
                      <a:pt x="42" y="76"/>
                      <a:pt x="24" y="84"/>
                    </a:cubicBezTo>
                    <a:cubicBezTo>
                      <a:pt x="16" y="87"/>
                      <a:pt x="0" y="92"/>
                      <a:pt x="0" y="92"/>
                    </a:cubicBezTo>
                    <a:cubicBezTo>
                      <a:pt x="7" y="155"/>
                      <a:pt x="14" y="136"/>
                      <a:pt x="88" y="132"/>
                    </a:cubicBezTo>
                    <a:cubicBezTo>
                      <a:pt x="95" y="91"/>
                      <a:pt x="118" y="100"/>
                      <a:pt x="156" y="96"/>
                    </a:cubicBezTo>
                    <a:cubicBezTo>
                      <a:pt x="174" y="78"/>
                      <a:pt x="163" y="86"/>
                      <a:pt x="192" y="76"/>
                    </a:cubicBezTo>
                    <a:cubicBezTo>
                      <a:pt x="200" y="73"/>
                      <a:pt x="216" y="68"/>
                      <a:pt x="216" y="68"/>
                    </a:cubicBezTo>
                    <a:cubicBezTo>
                      <a:pt x="225" y="55"/>
                      <a:pt x="235" y="49"/>
                      <a:pt x="244" y="36"/>
                    </a:cubicBezTo>
                    <a:cubicBezTo>
                      <a:pt x="243" y="31"/>
                      <a:pt x="245" y="23"/>
                      <a:pt x="240" y="20"/>
                    </a:cubicBezTo>
                    <a:cubicBezTo>
                      <a:pt x="240" y="20"/>
                      <a:pt x="188" y="20"/>
                      <a:pt x="20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5" name="Freeform 146"/>
              <p:cNvSpPr>
                <a:spLocks/>
              </p:cNvSpPr>
              <p:nvPr/>
            </p:nvSpPr>
            <p:spPr bwMode="auto">
              <a:xfrm>
                <a:off x="3797" y="2732"/>
                <a:ext cx="180" cy="155"/>
              </a:xfrm>
              <a:custGeom>
                <a:avLst/>
                <a:gdLst/>
                <a:ahLst/>
                <a:cxnLst>
                  <a:cxn ang="0">
                    <a:pos x="142" y="16"/>
                  </a:cxn>
                  <a:cxn ang="0">
                    <a:pos x="54" y="36"/>
                  </a:cxn>
                  <a:cxn ang="0">
                    <a:pos x="34" y="64"/>
                  </a:cxn>
                  <a:cxn ang="0">
                    <a:pos x="10" y="72"/>
                  </a:cxn>
                  <a:cxn ang="0">
                    <a:pos x="66" y="96"/>
                  </a:cxn>
                  <a:cxn ang="0">
                    <a:pos x="126" y="156"/>
                  </a:cxn>
                  <a:cxn ang="0">
                    <a:pos x="154" y="152"/>
                  </a:cxn>
                  <a:cxn ang="0">
                    <a:pos x="174" y="108"/>
                  </a:cxn>
                  <a:cxn ang="0">
                    <a:pos x="166" y="72"/>
                  </a:cxn>
                  <a:cxn ang="0">
                    <a:pos x="170" y="4"/>
                  </a:cxn>
                  <a:cxn ang="0">
                    <a:pos x="138" y="20"/>
                  </a:cxn>
                  <a:cxn ang="0">
                    <a:pos x="142" y="16"/>
                  </a:cxn>
                </a:cxnLst>
                <a:rect l="0" t="0" r="r" b="b"/>
                <a:pathLst>
                  <a:path w="180" h="156">
                    <a:moveTo>
                      <a:pt x="142" y="16"/>
                    </a:moveTo>
                    <a:cubicBezTo>
                      <a:pt x="112" y="24"/>
                      <a:pt x="85" y="32"/>
                      <a:pt x="54" y="36"/>
                    </a:cubicBezTo>
                    <a:cubicBezTo>
                      <a:pt x="34" y="43"/>
                      <a:pt x="43" y="36"/>
                      <a:pt x="34" y="64"/>
                    </a:cubicBezTo>
                    <a:cubicBezTo>
                      <a:pt x="31" y="72"/>
                      <a:pt x="10" y="72"/>
                      <a:pt x="10" y="72"/>
                    </a:cubicBezTo>
                    <a:cubicBezTo>
                      <a:pt x="0" y="103"/>
                      <a:pt x="46" y="94"/>
                      <a:pt x="66" y="96"/>
                    </a:cubicBezTo>
                    <a:cubicBezTo>
                      <a:pt x="86" y="126"/>
                      <a:pt x="87" y="148"/>
                      <a:pt x="126" y="156"/>
                    </a:cubicBezTo>
                    <a:cubicBezTo>
                      <a:pt x="135" y="155"/>
                      <a:pt x="146" y="156"/>
                      <a:pt x="154" y="152"/>
                    </a:cubicBezTo>
                    <a:cubicBezTo>
                      <a:pt x="167" y="146"/>
                      <a:pt x="145" y="118"/>
                      <a:pt x="174" y="108"/>
                    </a:cubicBezTo>
                    <a:cubicBezTo>
                      <a:pt x="180" y="91"/>
                      <a:pt x="171" y="88"/>
                      <a:pt x="166" y="72"/>
                    </a:cubicBezTo>
                    <a:cubicBezTo>
                      <a:pt x="169" y="45"/>
                      <a:pt x="175" y="29"/>
                      <a:pt x="170" y="4"/>
                    </a:cubicBezTo>
                    <a:cubicBezTo>
                      <a:pt x="153" y="6"/>
                      <a:pt x="138" y="0"/>
                      <a:pt x="138" y="20"/>
                    </a:cubicBezTo>
                    <a:cubicBezTo>
                      <a:pt x="138" y="22"/>
                      <a:pt x="141" y="17"/>
                      <a:pt x="142" y="1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6" name="Freeform 147"/>
              <p:cNvSpPr>
                <a:spLocks/>
              </p:cNvSpPr>
              <p:nvPr/>
            </p:nvSpPr>
            <p:spPr bwMode="auto">
              <a:xfrm>
                <a:off x="3600" y="2827"/>
                <a:ext cx="146" cy="111"/>
              </a:xfrm>
              <a:custGeom>
                <a:avLst/>
                <a:gdLst/>
                <a:ahLst/>
                <a:cxnLst>
                  <a:cxn ang="0">
                    <a:pos x="120" y="10"/>
                  </a:cxn>
                  <a:cxn ang="0">
                    <a:pos x="60" y="34"/>
                  </a:cxn>
                  <a:cxn ang="0">
                    <a:pos x="36" y="42"/>
                  </a:cxn>
                  <a:cxn ang="0">
                    <a:pos x="0" y="90"/>
                  </a:cxn>
                  <a:cxn ang="0">
                    <a:pos x="48" y="110"/>
                  </a:cxn>
                  <a:cxn ang="0">
                    <a:pos x="100" y="106"/>
                  </a:cxn>
                  <a:cxn ang="0">
                    <a:pos x="104" y="90"/>
                  </a:cxn>
                  <a:cxn ang="0">
                    <a:pos x="140" y="70"/>
                  </a:cxn>
                  <a:cxn ang="0">
                    <a:pos x="140" y="2"/>
                  </a:cxn>
                  <a:cxn ang="0">
                    <a:pos x="120" y="10"/>
                  </a:cxn>
                </a:cxnLst>
                <a:rect l="0" t="0" r="r" b="b"/>
                <a:pathLst>
                  <a:path w="146" h="112">
                    <a:moveTo>
                      <a:pt x="120" y="10"/>
                    </a:moveTo>
                    <a:cubicBezTo>
                      <a:pt x="100" y="17"/>
                      <a:pt x="81" y="27"/>
                      <a:pt x="60" y="34"/>
                    </a:cubicBezTo>
                    <a:cubicBezTo>
                      <a:pt x="52" y="37"/>
                      <a:pt x="36" y="42"/>
                      <a:pt x="36" y="42"/>
                    </a:cubicBezTo>
                    <a:cubicBezTo>
                      <a:pt x="24" y="59"/>
                      <a:pt x="11" y="73"/>
                      <a:pt x="0" y="90"/>
                    </a:cubicBezTo>
                    <a:cubicBezTo>
                      <a:pt x="16" y="101"/>
                      <a:pt x="32" y="99"/>
                      <a:pt x="48" y="110"/>
                    </a:cubicBezTo>
                    <a:cubicBezTo>
                      <a:pt x="65" y="109"/>
                      <a:pt x="84" y="112"/>
                      <a:pt x="100" y="106"/>
                    </a:cubicBezTo>
                    <a:cubicBezTo>
                      <a:pt x="105" y="104"/>
                      <a:pt x="101" y="95"/>
                      <a:pt x="104" y="90"/>
                    </a:cubicBezTo>
                    <a:cubicBezTo>
                      <a:pt x="110" y="81"/>
                      <a:pt x="131" y="76"/>
                      <a:pt x="140" y="70"/>
                    </a:cubicBezTo>
                    <a:cubicBezTo>
                      <a:pt x="146" y="38"/>
                      <a:pt x="146" y="34"/>
                      <a:pt x="140" y="2"/>
                    </a:cubicBezTo>
                    <a:cubicBezTo>
                      <a:pt x="114" y="6"/>
                      <a:pt x="110" y="0"/>
                      <a:pt x="120" y="1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7" name="Freeform 148"/>
              <p:cNvSpPr>
                <a:spLocks/>
              </p:cNvSpPr>
              <p:nvPr/>
            </p:nvSpPr>
            <p:spPr bwMode="auto">
              <a:xfrm>
                <a:off x="4413" y="2695"/>
                <a:ext cx="174" cy="118"/>
              </a:xfrm>
              <a:custGeom>
                <a:avLst/>
                <a:gdLst/>
                <a:ahLst/>
                <a:cxnLst>
                  <a:cxn ang="0">
                    <a:pos x="10" y="28"/>
                  </a:cxn>
                  <a:cxn ang="0">
                    <a:pos x="58" y="84"/>
                  </a:cxn>
                  <a:cxn ang="0">
                    <a:pos x="130" y="116"/>
                  </a:cxn>
                  <a:cxn ang="0">
                    <a:pos x="166" y="112"/>
                  </a:cxn>
                  <a:cxn ang="0">
                    <a:pos x="166" y="84"/>
                  </a:cxn>
                  <a:cxn ang="0">
                    <a:pos x="130" y="68"/>
                  </a:cxn>
                  <a:cxn ang="0">
                    <a:pos x="110" y="48"/>
                  </a:cxn>
                  <a:cxn ang="0">
                    <a:pos x="86" y="40"/>
                  </a:cxn>
                  <a:cxn ang="0">
                    <a:pos x="58" y="8"/>
                  </a:cxn>
                  <a:cxn ang="0">
                    <a:pos x="34" y="0"/>
                  </a:cxn>
                  <a:cxn ang="0">
                    <a:pos x="10" y="40"/>
                  </a:cxn>
                  <a:cxn ang="0">
                    <a:pos x="10" y="28"/>
                  </a:cxn>
                </a:cxnLst>
                <a:rect l="0" t="0" r="r" b="b"/>
                <a:pathLst>
                  <a:path w="174" h="116">
                    <a:moveTo>
                      <a:pt x="10" y="28"/>
                    </a:moveTo>
                    <a:cubicBezTo>
                      <a:pt x="25" y="50"/>
                      <a:pt x="35" y="69"/>
                      <a:pt x="58" y="84"/>
                    </a:cubicBezTo>
                    <a:cubicBezTo>
                      <a:pt x="79" y="115"/>
                      <a:pt x="91" y="112"/>
                      <a:pt x="130" y="116"/>
                    </a:cubicBezTo>
                    <a:cubicBezTo>
                      <a:pt x="142" y="115"/>
                      <a:pt x="155" y="116"/>
                      <a:pt x="166" y="112"/>
                    </a:cubicBezTo>
                    <a:cubicBezTo>
                      <a:pt x="174" y="109"/>
                      <a:pt x="168" y="86"/>
                      <a:pt x="166" y="84"/>
                    </a:cubicBezTo>
                    <a:cubicBezTo>
                      <a:pt x="161" y="78"/>
                      <a:pt x="137" y="70"/>
                      <a:pt x="130" y="68"/>
                    </a:cubicBezTo>
                    <a:cubicBezTo>
                      <a:pt x="123" y="57"/>
                      <a:pt x="123" y="54"/>
                      <a:pt x="110" y="48"/>
                    </a:cubicBezTo>
                    <a:cubicBezTo>
                      <a:pt x="102" y="45"/>
                      <a:pt x="86" y="40"/>
                      <a:pt x="86" y="40"/>
                    </a:cubicBezTo>
                    <a:cubicBezTo>
                      <a:pt x="75" y="29"/>
                      <a:pt x="72" y="14"/>
                      <a:pt x="58" y="8"/>
                    </a:cubicBezTo>
                    <a:cubicBezTo>
                      <a:pt x="50" y="5"/>
                      <a:pt x="34" y="0"/>
                      <a:pt x="34" y="0"/>
                    </a:cubicBezTo>
                    <a:cubicBezTo>
                      <a:pt x="8" y="5"/>
                      <a:pt x="0" y="11"/>
                      <a:pt x="10" y="40"/>
                    </a:cubicBezTo>
                    <a:cubicBezTo>
                      <a:pt x="11" y="44"/>
                      <a:pt x="10" y="32"/>
                      <a:pt x="10" y="2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8" name="Freeform 149"/>
              <p:cNvSpPr>
                <a:spLocks/>
              </p:cNvSpPr>
              <p:nvPr/>
            </p:nvSpPr>
            <p:spPr bwMode="auto">
              <a:xfrm>
                <a:off x="4311" y="2503"/>
                <a:ext cx="308" cy="104"/>
              </a:xfrm>
              <a:custGeom>
                <a:avLst/>
                <a:gdLst/>
                <a:ahLst/>
                <a:cxnLst>
                  <a:cxn ang="0">
                    <a:pos x="105" y="72"/>
                  </a:cxn>
                  <a:cxn ang="0">
                    <a:pos x="177" y="92"/>
                  </a:cxn>
                  <a:cxn ang="0">
                    <a:pos x="309" y="80"/>
                  </a:cxn>
                  <a:cxn ang="0">
                    <a:pos x="277" y="48"/>
                  </a:cxn>
                  <a:cxn ang="0">
                    <a:pos x="81" y="28"/>
                  </a:cxn>
                  <a:cxn ang="0">
                    <a:pos x="57" y="20"/>
                  </a:cxn>
                  <a:cxn ang="0">
                    <a:pos x="45" y="16"/>
                  </a:cxn>
                  <a:cxn ang="0">
                    <a:pos x="5" y="20"/>
                  </a:cxn>
                  <a:cxn ang="0">
                    <a:pos x="9" y="36"/>
                  </a:cxn>
                  <a:cxn ang="0">
                    <a:pos x="45" y="68"/>
                  </a:cxn>
                  <a:cxn ang="0">
                    <a:pos x="85" y="96"/>
                  </a:cxn>
                  <a:cxn ang="0">
                    <a:pos x="105" y="72"/>
                  </a:cxn>
                </a:cxnLst>
                <a:rect l="0" t="0" r="r" b="b"/>
                <a:pathLst>
                  <a:path w="309" h="104">
                    <a:moveTo>
                      <a:pt x="105" y="72"/>
                    </a:moveTo>
                    <a:cubicBezTo>
                      <a:pt x="135" y="62"/>
                      <a:pt x="151" y="83"/>
                      <a:pt x="177" y="92"/>
                    </a:cubicBezTo>
                    <a:cubicBezTo>
                      <a:pt x="224" y="88"/>
                      <a:pt x="260" y="83"/>
                      <a:pt x="309" y="80"/>
                    </a:cubicBezTo>
                    <a:cubicBezTo>
                      <a:pt x="304" y="59"/>
                      <a:pt x="298" y="53"/>
                      <a:pt x="277" y="48"/>
                    </a:cubicBezTo>
                    <a:cubicBezTo>
                      <a:pt x="205" y="0"/>
                      <a:pt x="263" y="32"/>
                      <a:pt x="81" y="28"/>
                    </a:cubicBezTo>
                    <a:cubicBezTo>
                      <a:pt x="73" y="25"/>
                      <a:pt x="65" y="23"/>
                      <a:pt x="57" y="20"/>
                    </a:cubicBezTo>
                    <a:cubicBezTo>
                      <a:pt x="53" y="19"/>
                      <a:pt x="45" y="16"/>
                      <a:pt x="45" y="16"/>
                    </a:cubicBezTo>
                    <a:cubicBezTo>
                      <a:pt x="32" y="17"/>
                      <a:pt x="17" y="13"/>
                      <a:pt x="5" y="20"/>
                    </a:cubicBezTo>
                    <a:cubicBezTo>
                      <a:pt x="0" y="23"/>
                      <a:pt x="6" y="31"/>
                      <a:pt x="9" y="36"/>
                    </a:cubicBezTo>
                    <a:cubicBezTo>
                      <a:pt x="18" y="49"/>
                      <a:pt x="45" y="68"/>
                      <a:pt x="45" y="68"/>
                    </a:cubicBezTo>
                    <a:cubicBezTo>
                      <a:pt x="50" y="104"/>
                      <a:pt x="50" y="102"/>
                      <a:pt x="85" y="96"/>
                    </a:cubicBezTo>
                    <a:cubicBezTo>
                      <a:pt x="92" y="76"/>
                      <a:pt x="97" y="88"/>
                      <a:pt x="105" y="7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9" name="Freeform 150"/>
              <p:cNvSpPr>
                <a:spLocks/>
              </p:cNvSpPr>
              <p:nvPr/>
            </p:nvSpPr>
            <p:spPr bwMode="auto">
              <a:xfrm>
                <a:off x="3777" y="2885"/>
                <a:ext cx="128" cy="79"/>
              </a:xfrm>
              <a:custGeom>
                <a:avLst/>
                <a:gdLst/>
                <a:ahLst/>
                <a:cxnLst>
                  <a:cxn ang="0">
                    <a:pos x="4" y="24"/>
                  </a:cxn>
                  <a:cxn ang="0">
                    <a:pos x="48" y="64"/>
                  </a:cxn>
                  <a:cxn ang="0">
                    <a:pos x="100" y="80"/>
                  </a:cxn>
                  <a:cxn ang="0">
                    <a:pos x="128" y="52"/>
                  </a:cxn>
                  <a:cxn ang="0">
                    <a:pos x="60" y="16"/>
                  </a:cxn>
                  <a:cxn ang="0">
                    <a:pos x="0" y="8"/>
                  </a:cxn>
                  <a:cxn ang="0">
                    <a:pos x="4" y="24"/>
                  </a:cxn>
                </a:cxnLst>
                <a:rect l="0" t="0" r="r" b="b"/>
                <a:pathLst>
                  <a:path w="128" h="80">
                    <a:moveTo>
                      <a:pt x="4" y="24"/>
                    </a:moveTo>
                    <a:cubicBezTo>
                      <a:pt x="21" y="35"/>
                      <a:pt x="30" y="56"/>
                      <a:pt x="48" y="64"/>
                    </a:cubicBezTo>
                    <a:cubicBezTo>
                      <a:pt x="65" y="71"/>
                      <a:pt x="83" y="74"/>
                      <a:pt x="100" y="80"/>
                    </a:cubicBezTo>
                    <a:cubicBezTo>
                      <a:pt x="121" y="75"/>
                      <a:pt x="117" y="69"/>
                      <a:pt x="128" y="52"/>
                    </a:cubicBezTo>
                    <a:cubicBezTo>
                      <a:pt x="120" y="14"/>
                      <a:pt x="96" y="20"/>
                      <a:pt x="60" y="16"/>
                    </a:cubicBezTo>
                    <a:cubicBezTo>
                      <a:pt x="36" y="0"/>
                      <a:pt x="32" y="4"/>
                      <a:pt x="0" y="8"/>
                    </a:cubicBezTo>
                    <a:cubicBezTo>
                      <a:pt x="4" y="29"/>
                      <a:pt x="4" y="35"/>
                      <a:pt x="4" y="2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80" name="Freeform 151"/>
              <p:cNvSpPr>
                <a:spLocks/>
              </p:cNvSpPr>
              <p:nvPr/>
            </p:nvSpPr>
            <p:spPr bwMode="auto">
              <a:xfrm>
                <a:off x="4505" y="2880"/>
                <a:ext cx="94" cy="67"/>
              </a:xfrm>
              <a:custGeom>
                <a:avLst/>
                <a:gdLst/>
                <a:ahLst/>
                <a:cxnLst>
                  <a:cxn ang="0">
                    <a:pos x="22" y="16"/>
                  </a:cxn>
                  <a:cxn ang="0">
                    <a:pos x="54" y="44"/>
                  </a:cxn>
                  <a:cxn ang="0">
                    <a:pos x="90" y="60"/>
                  </a:cxn>
                  <a:cxn ang="0">
                    <a:pos x="86" y="16"/>
                  </a:cxn>
                  <a:cxn ang="0">
                    <a:pos x="58" y="12"/>
                  </a:cxn>
                  <a:cxn ang="0">
                    <a:pos x="34" y="0"/>
                  </a:cxn>
                  <a:cxn ang="0">
                    <a:pos x="18" y="4"/>
                  </a:cxn>
                  <a:cxn ang="0">
                    <a:pos x="22" y="16"/>
                  </a:cxn>
                </a:cxnLst>
                <a:rect l="0" t="0" r="r" b="b"/>
                <a:pathLst>
                  <a:path w="94" h="66">
                    <a:moveTo>
                      <a:pt x="22" y="16"/>
                    </a:moveTo>
                    <a:cubicBezTo>
                      <a:pt x="30" y="28"/>
                      <a:pt x="54" y="44"/>
                      <a:pt x="54" y="44"/>
                    </a:cubicBezTo>
                    <a:cubicBezTo>
                      <a:pt x="61" y="66"/>
                      <a:pt x="68" y="64"/>
                      <a:pt x="90" y="60"/>
                    </a:cubicBezTo>
                    <a:cubicBezTo>
                      <a:pt x="89" y="45"/>
                      <a:pt x="94" y="28"/>
                      <a:pt x="86" y="16"/>
                    </a:cubicBezTo>
                    <a:cubicBezTo>
                      <a:pt x="81" y="8"/>
                      <a:pt x="67" y="14"/>
                      <a:pt x="58" y="12"/>
                    </a:cubicBezTo>
                    <a:cubicBezTo>
                      <a:pt x="46" y="10"/>
                      <a:pt x="44" y="7"/>
                      <a:pt x="34" y="0"/>
                    </a:cubicBezTo>
                    <a:cubicBezTo>
                      <a:pt x="29" y="1"/>
                      <a:pt x="22" y="1"/>
                      <a:pt x="18" y="4"/>
                    </a:cubicBezTo>
                    <a:cubicBezTo>
                      <a:pt x="0" y="19"/>
                      <a:pt x="18" y="16"/>
                      <a:pt x="22" y="1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81" name="Freeform 152"/>
              <p:cNvSpPr>
                <a:spLocks/>
              </p:cNvSpPr>
              <p:nvPr/>
            </p:nvSpPr>
            <p:spPr bwMode="auto">
              <a:xfrm>
                <a:off x="4856" y="2908"/>
                <a:ext cx="91" cy="120"/>
              </a:xfrm>
              <a:custGeom>
                <a:avLst/>
                <a:gdLst/>
                <a:ahLst/>
                <a:cxnLst>
                  <a:cxn ang="0">
                    <a:pos x="11" y="24"/>
                  </a:cxn>
                  <a:cxn ang="0">
                    <a:pos x="43" y="120"/>
                  </a:cxn>
                  <a:cxn ang="0">
                    <a:pos x="35" y="0"/>
                  </a:cxn>
                  <a:cxn ang="0">
                    <a:pos x="11" y="24"/>
                  </a:cxn>
                </a:cxnLst>
                <a:rect l="0" t="0" r="r" b="b"/>
                <a:pathLst>
                  <a:path w="90" h="120">
                    <a:moveTo>
                      <a:pt x="11" y="24"/>
                    </a:moveTo>
                    <a:cubicBezTo>
                      <a:pt x="28" y="49"/>
                      <a:pt x="9" y="109"/>
                      <a:pt x="43" y="120"/>
                    </a:cubicBezTo>
                    <a:cubicBezTo>
                      <a:pt x="90" y="108"/>
                      <a:pt x="82" y="16"/>
                      <a:pt x="35" y="0"/>
                    </a:cubicBezTo>
                    <a:cubicBezTo>
                      <a:pt x="16" y="3"/>
                      <a:pt x="0" y="3"/>
                      <a:pt x="11" y="2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82" name="Freeform 153"/>
              <p:cNvSpPr>
                <a:spLocks/>
              </p:cNvSpPr>
              <p:nvPr/>
            </p:nvSpPr>
            <p:spPr bwMode="auto">
              <a:xfrm>
                <a:off x="4844" y="2584"/>
                <a:ext cx="86" cy="104"/>
              </a:xfrm>
              <a:custGeom>
                <a:avLst/>
                <a:gdLst/>
                <a:ahLst/>
                <a:cxnLst>
                  <a:cxn ang="0">
                    <a:pos x="3" y="13"/>
                  </a:cxn>
                  <a:cxn ang="0">
                    <a:pos x="23" y="49"/>
                  </a:cxn>
                  <a:cxn ang="0">
                    <a:pos x="47" y="101"/>
                  </a:cxn>
                  <a:cxn ang="0">
                    <a:pos x="71" y="97"/>
                  </a:cxn>
                  <a:cxn ang="0">
                    <a:pos x="59" y="49"/>
                  </a:cxn>
                  <a:cxn ang="0">
                    <a:pos x="19" y="1"/>
                  </a:cxn>
                  <a:cxn ang="0">
                    <a:pos x="3" y="13"/>
                  </a:cxn>
                </a:cxnLst>
                <a:rect l="0" t="0" r="r" b="b"/>
                <a:pathLst>
                  <a:path w="85" h="104">
                    <a:moveTo>
                      <a:pt x="3" y="13"/>
                    </a:moveTo>
                    <a:cubicBezTo>
                      <a:pt x="21" y="41"/>
                      <a:pt x="16" y="28"/>
                      <a:pt x="23" y="49"/>
                    </a:cubicBezTo>
                    <a:cubicBezTo>
                      <a:pt x="27" y="78"/>
                      <a:pt x="28" y="82"/>
                      <a:pt x="47" y="101"/>
                    </a:cubicBezTo>
                    <a:cubicBezTo>
                      <a:pt x="55" y="100"/>
                      <a:pt x="67" y="104"/>
                      <a:pt x="71" y="97"/>
                    </a:cubicBezTo>
                    <a:cubicBezTo>
                      <a:pt x="85" y="70"/>
                      <a:pt x="66" y="66"/>
                      <a:pt x="59" y="49"/>
                    </a:cubicBezTo>
                    <a:cubicBezTo>
                      <a:pt x="48" y="23"/>
                      <a:pt x="48" y="11"/>
                      <a:pt x="19" y="1"/>
                    </a:cubicBezTo>
                    <a:cubicBezTo>
                      <a:pt x="0" y="6"/>
                      <a:pt x="3" y="0"/>
                      <a:pt x="3" y="1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83" name="Freeform 154"/>
              <p:cNvSpPr>
                <a:spLocks/>
              </p:cNvSpPr>
              <p:nvPr/>
            </p:nvSpPr>
            <p:spPr bwMode="auto">
              <a:xfrm>
                <a:off x="4619" y="2452"/>
                <a:ext cx="157" cy="69"/>
              </a:xfrm>
              <a:custGeom>
                <a:avLst/>
                <a:gdLst/>
                <a:ahLst/>
                <a:cxnLst>
                  <a:cxn ang="0">
                    <a:pos x="76" y="68"/>
                  </a:cxn>
                  <a:cxn ang="0">
                    <a:pos x="156" y="40"/>
                  </a:cxn>
                  <a:cxn ang="0">
                    <a:pos x="0" y="24"/>
                  </a:cxn>
                  <a:cxn ang="0">
                    <a:pos x="36" y="44"/>
                  </a:cxn>
                  <a:cxn ang="0">
                    <a:pos x="84" y="68"/>
                  </a:cxn>
                  <a:cxn ang="0">
                    <a:pos x="76" y="68"/>
                  </a:cxn>
                </a:cxnLst>
                <a:rect l="0" t="0" r="r" b="b"/>
                <a:pathLst>
                  <a:path w="156" h="70">
                    <a:moveTo>
                      <a:pt x="76" y="68"/>
                    </a:moveTo>
                    <a:cubicBezTo>
                      <a:pt x="114" y="42"/>
                      <a:pt x="106" y="45"/>
                      <a:pt x="156" y="40"/>
                    </a:cubicBezTo>
                    <a:cubicBezTo>
                      <a:pt x="146" y="0"/>
                      <a:pt x="24" y="23"/>
                      <a:pt x="0" y="24"/>
                    </a:cubicBezTo>
                    <a:cubicBezTo>
                      <a:pt x="6" y="43"/>
                      <a:pt x="17" y="40"/>
                      <a:pt x="36" y="44"/>
                    </a:cubicBezTo>
                    <a:cubicBezTo>
                      <a:pt x="46" y="51"/>
                      <a:pt x="79" y="63"/>
                      <a:pt x="84" y="68"/>
                    </a:cubicBezTo>
                    <a:cubicBezTo>
                      <a:pt x="86" y="70"/>
                      <a:pt x="79" y="68"/>
                      <a:pt x="76" y="6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84" name="Freeform 155"/>
              <p:cNvSpPr>
                <a:spLocks/>
              </p:cNvSpPr>
              <p:nvPr/>
            </p:nvSpPr>
            <p:spPr bwMode="auto">
              <a:xfrm>
                <a:off x="4228" y="2688"/>
                <a:ext cx="80" cy="86"/>
              </a:xfrm>
              <a:custGeom>
                <a:avLst/>
                <a:gdLst/>
                <a:ahLst/>
                <a:cxnLst>
                  <a:cxn ang="0">
                    <a:pos x="35" y="11"/>
                  </a:cxn>
                  <a:cxn ang="0">
                    <a:pos x="11" y="43"/>
                  </a:cxn>
                  <a:cxn ang="0">
                    <a:pos x="39" y="79"/>
                  </a:cxn>
                  <a:cxn ang="0">
                    <a:pos x="71" y="31"/>
                  </a:cxn>
                  <a:cxn ang="0">
                    <a:pos x="79" y="19"/>
                  </a:cxn>
                  <a:cxn ang="0">
                    <a:pos x="47" y="7"/>
                  </a:cxn>
                  <a:cxn ang="0">
                    <a:pos x="35" y="11"/>
                  </a:cxn>
                </a:cxnLst>
                <a:rect l="0" t="0" r="r" b="b"/>
                <a:pathLst>
                  <a:path w="79" h="85">
                    <a:moveTo>
                      <a:pt x="35" y="11"/>
                    </a:moveTo>
                    <a:cubicBezTo>
                      <a:pt x="30" y="26"/>
                      <a:pt x="20" y="30"/>
                      <a:pt x="11" y="43"/>
                    </a:cubicBezTo>
                    <a:cubicBezTo>
                      <a:pt x="6" y="80"/>
                      <a:pt x="0" y="85"/>
                      <a:pt x="39" y="79"/>
                    </a:cubicBezTo>
                    <a:cubicBezTo>
                      <a:pt x="44" y="58"/>
                      <a:pt x="58" y="50"/>
                      <a:pt x="71" y="31"/>
                    </a:cubicBezTo>
                    <a:cubicBezTo>
                      <a:pt x="74" y="27"/>
                      <a:pt x="79" y="19"/>
                      <a:pt x="79" y="19"/>
                    </a:cubicBezTo>
                    <a:cubicBezTo>
                      <a:pt x="73" y="0"/>
                      <a:pt x="65" y="2"/>
                      <a:pt x="47" y="7"/>
                    </a:cubicBezTo>
                    <a:cubicBezTo>
                      <a:pt x="34" y="16"/>
                      <a:pt x="35" y="20"/>
                      <a:pt x="35" y="1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sp>
          <p:nvSpPr>
            <p:cNvPr id="14" name="Freeform 158"/>
            <p:cNvSpPr>
              <a:spLocks/>
            </p:cNvSpPr>
            <p:nvPr/>
          </p:nvSpPr>
          <p:spPr bwMode="auto">
            <a:xfrm>
              <a:off x="3606798" y="3100382"/>
              <a:ext cx="52387" cy="57150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27" y="43"/>
                </a:cxn>
                <a:cxn ang="0">
                  <a:pos x="39" y="51"/>
                </a:cxn>
                <a:cxn ang="0">
                  <a:pos x="59" y="55"/>
                </a:cxn>
                <a:cxn ang="0">
                  <a:pos x="67" y="43"/>
                </a:cxn>
                <a:cxn ang="0">
                  <a:pos x="47" y="3"/>
                </a:cxn>
                <a:cxn ang="0">
                  <a:pos x="23" y="15"/>
                </a:cxn>
              </a:cxnLst>
              <a:rect l="0" t="0" r="r" b="b"/>
              <a:pathLst>
                <a:path w="67" h="74">
                  <a:moveTo>
                    <a:pt x="23" y="15"/>
                  </a:moveTo>
                  <a:cubicBezTo>
                    <a:pt x="0" y="23"/>
                    <a:pt x="12" y="35"/>
                    <a:pt x="27" y="43"/>
                  </a:cubicBezTo>
                  <a:cubicBezTo>
                    <a:pt x="31" y="45"/>
                    <a:pt x="35" y="48"/>
                    <a:pt x="39" y="51"/>
                  </a:cubicBezTo>
                  <a:cubicBezTo>
                    <a:pt x="46" y="72"/>
                    <a:pt x="49" y="74"/>
                    <a:pt x="59" y="55"/>
                  </a:cubicBezTo>
                  <a:cubicBezTo>
                    <a:pt x="61" y="51"/>
                    <a:pt x="64" y="47"/>
                    <a:pt x="67" y="43"/>
                  </a:cubicBezTo>
                  <a:cubicBezTo>
                    <a:pt x="60" y="0"/>
                    <a:pt x="57" y="33"/>
                    <a:pt x="47" y="3"/>
                  </a:cubicBezTo>
                  <a:cubicBezTo>
                    <a:pt x="39" y="6"/>
                    <a:pt x="23" y="21"/>
                    <a:pt x="23" y="1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5" name="Freeform 159"/>
            <p:cNvSpPr>
              <a:spLocks/>
            </p:cNvSpPr>
            <p:nvPr/>
          </p:nvSpPr>
          <p:spPr bwMode="auto">
            <a:xfrm>
              <a:off x="3670298" y="2844796"/>
              <a:ext cx="33337" cy="42862"/>
            </a:xfrm>
            <a:custGeom>
              <a:avLst/>
              <a:gdLst/>
              <a:ahLst/>
              <a:cxnLst>
                <a:cxn ang="0">
                  <a:pos x="32" y="1"/>
                </a:cxn>
                <a:cxn ang="0">
                  <a:pos x="12" y="5"/>
                </a:cxn>
                <a:cxn ang="0">
                  <a:pos x="4" y="29"/>
                </a:cxn>
                <a:cxn ang="0">
                  <a:pos x="0" y="41"/>
                </a:cxn>
                <a:cxn ang="0">
                  <a:pos x="36" y="57"/>
                </a:cxn>
                <a:cxn ang="0">
                  <a:pos x="32" y="1"/>
                </a:cxn>
              </a:cxnLst>
              <a:rect l="0" t="0" r="r" b="b"/>
              <a:pathLst>
                <a:path w="42" h="57">
                  <a:moveTo>
                    <a:pt x="32" y="1"/>
                  </a:moveTo>
                  <a:cubicBezTo>
                    <a:pt x="25" y="2"/>
                    <a:pt x="17" y="0"/>
                    <a:pt x="12" y="5"/>
                  </a:cubicBezTo>
                  <a:cubicBezTo>
                    <a:pt x="6" y="11"/>
                    <a:pt x="7" y="21"/>
                    <a:pt x="4" y="29"/>
                  </a:cubicBezTo>
                  <a:cubicBezTo>
                    <a:pt x="3" y="33"/>
                    <a:pt x="0" y="41"/>
                    <a:pt x="0" y="41"/>
                  </a:cubicBezTo>
                  <a:cubicBezTo>
                    <a:pt x="13" y="45"/>
                    <a:pt x="23" y="53"/>
                    <a:pt x="36" y="57"/>
                  </a:cubicBezTo>
                  <a:cubicBezTo>
                    <a:pt x="42" y="38"/>
                    <a:pt x="41" y="19"/>
                    <a:pt x="32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6" name="Freeform 160"/>
            <p:cNvSpPr>
              <a:spLocks/>
            </p:cNvSpPr>
            <p:nvPr/>
          </p:nvSpPr>
          <p:spPr bwMode="auto">
            <a:xfrm>
              <a:off x="3808410" y="2843208"/>
              <a:ext cx="39688" cy="36513"/>
            </a:xfrm>
            <a:custGeom>
              <a:avLst/>
              <a:gdLst/>
              <a:ahLst/>
              <a:cxnLst>
                <a:cxn ang="0">
                  <a:pos x="48" y="11"/>
                </a:cxn>
                <a:cxn ang="0">
                  <a:pos x="0" y="23"/>
                </a:cxn>
                <a:cxn ang="0">
                  <a:pos x="52" y="47"/>
                </a:cxn>
                <a:cxn ang="0">
                  <a:pos x="48" y="11"/>
                </a:cxn>
              </a:cxnLst>
              <a:rect l="0" t="0" r="r" b="b"/>
              <a:pathLst>
                <a:path w="52" h="47">
                  <a:moveTo>
                    <a:pt x="48" y="11"/>
                  </a:moveTo>
                  <a:cubicBezTo>
                    <a:pt x="28" y="4"/>
                    <a:pt x="8" y="0"/>
                    <a:pt x="0" y="23"/>
                  </a:cubicBezTo>
                  <a:cubicBezTo>
                    <a:pt x="8" y="46"/>
                    <a:pt x="31" y="40"/>
                    <a:pt x="52" y="47"/>
                  </a:cubicBezTo>
                  <a:cubicBezTo>
                    <a:pt x="48" y="16"/>
                    <a:pt x="48" y="28"/>
                    <a:pt x="48" y="1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7" name="Freeform 161"/>
            <p:cNvSpPr>
              <a:spLocks/>
            </p:cNvSpPr>
            <p:nvPr/>
          </p:nvSpPr>
          <p:spPr bwMode="auto">
            <a:xfrm>
              <a:off x="3754435" y="2792408"/>
              <a:ext cx="34925" cy="2381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32"/>
                </a:cxn>
                <a:cxn ang="0">
                  <a:pos x="19" y="0"/>
                </a:cxn>
              </a:cxnLst>
              <a:rect l="0" t="0" r="r" b="b"/>
              <a:pathLst>
                <a:path w="47" h="32">
                  <a:moveTo>
                    <a:pt x="19" y="0"/>
                  </a:moveTo>
                  <a:cubicBezTo>
                    <a:pt x="13" y="18"/>
                    <a:pt x="0" y="19"/>
                    <a:pt x="19" y="32"/>
                  </a:cubicBezTo>
                  <a:cubicBezTo>
                    <a:pt x="47" y="25"/>
                    <a:pt x="44" y="8"/>
                    <a:pt x="19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8" name="Freeform 162"/>
            <p:cNvSpPr>
              <a:spLocks/>
            </p:cNvSpPr>
            <p:nvPr/>
          </p:nvSpPr>
          <p:spPr bwMode="auto">
            <a:xfrm>
              <a:off x="3830635" y="2927346"/>
              <a:ext cx="30163" cy="3651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48"/>
                </a:cxn>
                <a:cxn ang="0">
                  <a:pos x="28" y="12"/>
                </a:cxn>
                <a:cxn ang="0">
                  <a:pos x="12" y="0"/>
                </a:cxn>
              </a:cxnLst>
              <a:rect l="0" t="0" r="r" b="b"/>
              <a:pathLst>
                <a:path w="40" h="48">
                  <a:moveTo>
                    <a:pt x="12" y="0"/>
                  </a:moveTo>
                  <a:cubicBezTo>
                    <a:pt x="8" y="21"/>
                    <a:pt x="0" y="31"/>
                    <a:pt x="12" y="48"/>
                  </a:cubicBezTo>
                  <a:cubicBezTo>
                    <a:pt x="30" y="43"/>
                    <a:pt x="40" y="34"/>
                    <a:pt x="28" y="12"/>
                  </a:cubicBezTo>
                  <a:cubicBezTo>
                    <a:pt x="25" y="6"/>
                    <a:pt x="17" y="5"/>
                    <a:pt x="12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9" name="Freeform 163"/>
            <p:cNvSpPr>
              <a:spLocks/>
            </p:cNvSpPr>
            <p:nvPr/>
          </p:nvSpPr>
          <p:spPr bwMode="auto">
            <a:xfrm>
              <a:off x="3905247" y="2941633"/>
              <a:ext cx="50800" cy="25400"/>
            </a:xfrm>
            <a:custGeom>
              <a:avLst/>
              <a:gdLst/>
              <a:ahLst/>
              <a:cxnLst>
                <a:cxn ang="0">
                  <a:pos x="38" y="7"/>
                </a:cxn>
                <a:cxn ang="0">
                  <a:pos x="54" y="35"/>
                </a:cxn>
                <a:cxn ang="0">
                  <a:pos x="38" y="7"/>
                </a:cxn>
              </a:cxnLst>
              <a:rect l="0" t="0" r="r" b="b"/>
              <a:pathLst>
                <a:path w="67" h="35">
                  <a:moveTo>
                    <a:pt x="38" y="7"/>
                  </a:moveTo>
                  <a:cubicBezTo>
                    <a:pt x="0" y="17"/>
                    <a:pt x="41" y="26"/>
                    <a:pt x="54" y="35"/>
                  </a:cubicBezTo>
                  <a:cubicBezTo>
                    <a:pt x="61" y="13"/>
                    <a:pt x="67" y="0"/>
                    <a:pt x="38" y="7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" name="Freeform 164"/>
            <p:cNvSpPr>
              <a:spLocks/>
            </p:cNvSpPr>
            <p:nvPr/>
          </p:nvSpPr>
          <p:spPr bwMode="auto">
            <a:xfrm>
              <a:off x="3897309" y="2773358"/>
              <a:ext cx="20638" cy="4603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36"/>
                </a:cxn>
                <a:cxn ang="0">
                  <a:pos x="28" y="32"/>
                </a:cxn>
                <a:cxn ang="0">
                  <a:pos x="20" y="0"/>
                </a:cxn>
              </a:cxnLst>
              <a:rect l="0" t="0" r="r" b="b"/>
              <a:pathLst>
                <a:path w="28" h="61">
                  <a:moveTo>
                    <a:pt x="20" y="0"/>
                  </a:moveTo>
                  <a:cubicBezTo>
                    <a:pt x="2" y="28"/>
                    <a:pt x="7" y="15"/>
                    <a:pt x="0" y="36"/>
                  </a:cubicBezTo>
                  <a:cubicBezTo>
                    <a:pt x="8" y="61"/>
                    <a:pt x="22" y="51"/>
                    <a:pt x="28" y="32"/>
                  </a:cubicBezTo>
                  <a:cubicBezTo>
                    <a:pt x="24" y="5"/>
                    <a:pt x="28" y="15"/>
                    <a:pt x="20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1" name="Freeform 165"/>
            <p:cNvSpPr>
              <a:spLocks/>
            </p:cNvSpPr>
            <p:nvPr/>
          </p:nvSpPr>
          <p:spPr bwMode="auto">
            <a:xfrm>
              <a:off x="3963984" y="2749546"/>
              <a:ext cx="46038" cy="46037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2" name="Freeform 166"/>
            <p:cNvSpPr>
              <a:spLocks/>
            </p:cNvSpPr>
            <p:nvPr/>
          </p:nvSpPr>
          <p:spPr bwMode="auto">
            <a:xfrm>
              <a:off x="3908422" y="2693983"/>
              <a:ext cx="38100" cy="39688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6" y="21"/>
                </a:cxn>
                <a:cxn ang="0">
                  <a:pos x="19" y="42"/>
                </a:cxn>
                <a:cxn ang="0">
                  <a:pos x="37" y="54"/>
                </a:cxn>
                <a:cxn ang="0">
                  <a:pos x="34" y="21"/>
                </a:cxn>
                <a:cxn ang="0">
                  <a:pos x="19" y="0"/>
                </a:cxn>
                <a:cxn ang="0">
                  <a:pos x="13" y="6"/>
                </a:cxn>
              </a:cxnLst>
              <a:rect l="0" t="0" r="r" b="b"/>
              <a:pathLst>
                <a:path w="50" h="54">
                  <a:moveTo>
                    <a:pt x="13" y="6"/>
                  </a:moveTo>
                  <a:cubicBezTo>
                    <a:pt x="0" y="26"/>
                    <a:pt x="9" y="5"/>
                    <a:pt x="16" y="21"/>
                  </a:cubicBezTo>
                  <a:cubicBezTo>
                    <a:pt x="19" y="27"/>
                    <a:pt x="15" y="36"/>
                    <a:pt x="19" y="42"/>
                  </a:cubicBezTo>
                  <a:cubicBezTo>
                    <a:pt x="23" y="48"/>
                    <a:pt x="37" y="54"/>
                    <a:pt x="37" y="54"/>
                  </a:cubicBezTo>
                  <a:cubicBezTo>
                    <a:pt x="47" y="40"/>
                    <a:pt x="50" y="31"/>
                    <a:pt x="34" y="21"/>
                  </a:cubicBezTo>
                  <a:cubicBezTo>
                    <a:pt x="27" y="0"/>
                    <a:pt x="34" y="5"/>
                    <a:pt x="19" y="0"/>
                  </a:cubicBezTo>
                  <a:cubicBezTo>
                    <a:pt x="12" y="10"/>
                    <a:pt x="13" y="13"/>
                    <a:pt x="13" y="6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" name="Freeform 167"/>
            <p:cNvSpPr>
              <a:spLocks/>
            </p:cNvSpPr>
            <p:nvPr/>
          </p:nvSpPr>
          <p:spPr bwMode="auto">
            <a:xfrm>
              <a:off x="4029072" y="2817808"/>
              <a:ext cx="60325" cy="30163"/>
            </a:xfrm>
            <a:custGeom>
              <a:avLst/>
              <a:gdLst/>
              <a:ahLst/>
              <a:cxnLst>
                <a:cxn ang="0">
                  <a:pos x="27" y="10"/>
                </a:cxn>
                <a:cxn ang="0">
                  <a:pos x="42" y="40"/>
                </a:cxn>
                <a:cxn ang="0">
                  <a:pos x="60" y="7"/>
                </a:cxn>
                <a:cxn ang="0">
                  <a:pos x="33" y="1"/>
                </a:cxn>
                <a:cxn ang="0">
                  <a:pos x="27" y="10"/>
                </a:cxn>
              </a:cxnLst>
              <a:rect l="0" t="0" r="r" b="b"/>
              <a:pathLst>
                <a:path w="79" h="40">
                  <a:moveTo>
                    <a:pt x="27" y="10"/>
                  </a:moveTo>
                  <a:cubicBezTo>
                    <a:pt x="0" y="19"/>
                    <a:pt x="28" y="35"/>
                    <a:pt x="42" y="40"/>
                  </a:cubicBezTo>
                  <a:cubicBezTo>
                    <a:pt x="55" y="38"/>
                    <a:pt x="79" y="29"/>
                    <a:pt x="60" y="7"/>
                  </a:cubicBezTo>
                  <a:cubicBezTo>
                    <a:pt x="54" y="0"/>
                    <a:pt x="42" y="4"/>
                    <a:pt x="33" y="1"/>
                  </a:cubicBezTo>
                  <a:cubicBezTo>
                    <a:pt x="22" y="5"/>
                    <a:pt x="23" y="1"/>
                    <a:pt x="27" y="1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4" name="Freeform 168"/>
            <p:cNvSpPr>
              <a:spLocks/>
            </p:cNvSpPr>
            <p:nvPr/>
          </p:nvSpPr>
          <p:spPr bwMode="auto">
            <a:xfrm>
              <a:off x="4551359" y="3249607"/>
              <a:ext cx="146050" cy="77788"/>
            </a:xfrm>
            <a:custGeom>
              <a:avLst/>
              <a:gdLst/>
              <a:ahLst/>
              <a:cxnLst>
                <a:cxn ang="0">
                  <a:pos x="80" y="89"/>
                </a:cxn>
                <a:cxn ang="0">
                  <a:pos x="113" y="65"/>
                </a:cxn>
                <a:cxn ang="0">
                  <a:pos x="176" y="56"/>
                </a:cxn>
                <a:cxn ang="0">
                  <a:pos x="191" y="29"/>
                </a:cxn>
                <a:cxn ang="0">
                  <a:pos x="179" y="14"/>
                </a:cxn>
                <a:cxn ang="0">
                  <a:pos x="161" y="20"/>
                </a:cxn>
                <a:cxn ang="0">
                  <a:pos x="152" y="23"/>
                </a:cxn>
                <a:cxn ang="0">
                  <a:pos x="110" y="2"/>
                </a:cxn>
                <a:cxn ang="0">
                  <a:pos x="59" y="23"/>
                </a:cxn>
                <a:cxn ang="0">
                  <a:pos x="56" y="59"/>
                </a:cxn>
                <a:cxn ang="0">
                  <a:pos x="38" y="65"/>
                </a:cxn>
                <a:cxn ang="0">
                  <a:pos x="32" y="104"/>
                </a:cxn>
                <a:cxn ang="0">
                  <a:pos x="65" y="92"/>
                </a:cxn>
                <a:cxn ang="0">
                  <a:pos x="80" y="89"/>
                </a:cxn>
              </a:cxnLst>
              <a:rect l="0" t="0" r="r" b="b"/>
              <a:pathLst>
                <a:path w="191" h="104">
                  <a:moveTo>
                    <a:pt x="80" y="89"/>
                  </a:moveTo>
                  <a:cubicBezTo>
                    <a:pt x="85" y="65"/>
                    <a:pt x="92" y="72"/>
                    <a:pt x="113" y="65"/>
                  </a:cubicBezTo>
                  <a:cubicBezTo>
                    <a:pt x="125" y="47"/>
                    <a:pt x="155" y="59"/>
                    <a:pt x="176" y="56"/>
                  </a:cubicBezTo>
                  <a:cubicBezTo>
                    <a:pt x="182" y="47"/>
                    <a:pt x="185" y="38"/>
                    <a:pt x="191" y="29"/>
                  </a:cubicBezTo>
                  <a:cubicBezTo>
                    <a:pt x="189" y="21"/>
                    <a:pt x="191" y="13"/>
                    <a:pt x="179" y="14"/>
                  </a:cubicBezTo>
                  <a:cubicBezTo>
                    <a:pt x="173" y="15"/>
                    <a:pt x="167" y="18"/>
                    <a:pt x="161" y="20"/>
                  </a:cubicBezTo>
                  <a:cubicBezTo>
                    <a:pt x="158" y="21"/>
                    <a:pt x="152" y="23"/>
                    <a:pt x="152" y="23"/>
                  </a:cubicBezTo>
                  <a:cubicBezTo>
                    <a:pt x="128" y="19"/>
                    <a:pt x="131" y="9"/>
                    <a:pt x="110" y="2"/>
                  </a:cubicBezTo>
                  <a:cubicBezTo>
                    <a:pt x="76" y="5"/>
                    <a:pt x="75" y="0"/>
                    <a:pt x="59" y="23"/>
                  </a:cubicBezTo>
                  <a:cubicBezTo>
                    <a:pt x="58" y="35"/>
                    <a:pt x="61" y="48"/>
                    <a:pt x="56" y="59"/>
                  </a:cubicBezTo>
                  <a:cubicBezTo>
                    <a:pt x="53" y="65"/>
                    <a:pt x="38" y="65"/>
                    <a:pt x="38" y="65"/>
                  </a:cubicBezTo>
                  <a:cubicBezTo>
                    <a:pt x="25" y="78"/>
                    <a:pt x="0" y="83"/>
                    <a:pt x="32" y="104"/>
                  </a:cubicBezTo>
                  <a:cubicBezTo>
                    <a:pt x="45" y="101"/>
                    <a:pt x="52" y="95"/>
                    <a:pt x="65" y="92"/>
                  </a:cubicBezTo>
                  <a:cubicBezTo>
                    <a:pt x="70" y="91"/>
                    <a:pt x="80" y="89"/>
                    <a:pt x="80" y="8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5" name="Freeform 169"/>
            <p:cNvSpPr>
              <a:spLocks/>
            </p:cNvSpPr>
            <p:nvPr/>
          </p:nvSpPr>
          <p:spPr bwMode="auto">
            <a:xfrm>
              <a:off x="4387847" y="3255957"/>
              <a:ext cx="42862" cy="28575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36"/>
                </a:cxn>
                <a:cxn ang="0">
                  <a:pos x="40" y="33"/>
                </a:cxn>
                <a:cxn ang="0">
                  <a:pos x="19" y="0"/>
                </a:cxn>
              </a:cxnLst>
              <a:rect l="0" t="0" r="r" b="b"/>
              <a:pathLst>
                <a:path w="56" h="39">
                  <a:moveTo>
                    <a:pt x="19" y="0"/>
                  </a:moveTo>
                  <a:cubicBezTo>
                    <a:pt x="2" y="6"/>
                    <a:pt x="0" y="30"/>
                    <a:pt x="19" y="36"/>
                  </a:cubicBezTo>
                  <a:cubicBezTo>
                    <a:pt x="26" y="35"/>
                    <a:pt x="36" y="39"/>
                    <a:pt x="40" y="33"/>
                  </a:cubicBezTo>
                  <a:cubicBezTo>
                    <a:pt x="56" y="7"/>
                    <a:pt x="32" y="4"/>
                    <a:pt x="19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6" name="Freeform 170"/>
            <p:cNvSpPr>
              <a:spLocks/>
            </p:cNvSpPr>
            <p:nvPr/>
          </p:nvSpPr>
          <p:spPr bwMode="auto">
            <a:xfrm>
              <a:off x="4470397" y="3162295"/>
              <a:ext cx="46037" cy="60325"/>
            </a:xfrm>
            <a:custGeom>
              <a:avLst/>
              <a:gdLst/>
              <a:ahLst/>
              <a:cxnLst>
                <a:cxn ang="0">
                  <a:pos x="13" y="42"/>
                </a:cxn>
                <a:cxn ang="0">
                  <a:pos x="34" y="0"/>
                </a:cxn>
                <a:cxn ang="0">
                  <a:pos x="58" y="39"/>
                </a:cxn>
                <a:cxn ang="0">
                  <a:pos x="55" y="66"/>
                </a:cxn>
                <a:cxn ang="0">
                  <a:pos x="28" y="75"/>
                </a:cxn>
                <a:cxn ang="0">
                  <a:pos x="13" y="42"/>
                </a:cxn>
              </a:cxnLst>
              <a:rect l="0" t="0" r="r" b="b"/>
              <a:pathLst>
                <a:path w="60" h="78">
                  <a:moveTo>
                    <a:pt x="13" y="42"/>
                  </a:moveTo>
                  <a:cubicBezTo>
                    <a:pt x="15" y="26"/>
                    <a:pt x="17" y="6"/>
                    <a:pt x="34" y="0"/>
                  </a:cubicBezTo>
                  <a:cubicBezTo>
                    <a:pt x="59" y="5"/>
                    <a:pt x="54" y="18"/>
                    <a:pt x="58" y="39"/>
                  </a:cubicBezTo>
                  <a:cubicBezTo>
                    <a:pt x="57" y="48"/>
                    <a:pt x="60" y="58"/>
                    <a:pt x="55" y="66"/>
                  </a:cubicBezTo>
                  <a:cubicBezTo>
                    <a:pt x="50" y="74"/>
                    <a:pt x="28" y="75"/>
                    <a:pt x="28" y="75"/>
                  </a:cubicBezTo>
                  <a:cubicBezTo>
                    <a:pt x="0" y="70"/>
                    <a:pt x="9" y="78"/>
                    <a:pt x="13" y="4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7" name="Freeform 171"/>
            <p:cNvSpPr>
              <a:spLocks/>
            </p:cNvSpPr>
            <p:nvPr/>
          </p:nvSpPr>
          <p:spPr bwMode="auto">
            <a:xfrm>
              <a:off x="4110034" y="2813046"/>
              <a:ext cx="28575" cy="3016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5" y="36"/>
                </a:cxn>
                <a:cxn ang="0">
                  <a:pos x="26" y="33"/>
                </a:cxn>
                <a:cxn ang="0">
                  <a:pos x="8" y="0"/>
                </a:cxn>
              </a:cxnLst>
              <a:rect l="0" t="0" r="r" b="b"/>
              <a:pathLst>
                <a:path w="38" h="39">
                  <a:moveTo>
                    <a:pt x="8" y="0"/>
                  </a:moveTo>
                  <a:cubicBezTo>
                    <a:pt x="0" y="24"/>
                    <a:pt x="1" y="12"/>
                    <a:pt x="5" y="36"/>
                  </a:cubicBezTo>
                  <a:cubicBezTo>
                    <a:pt x="12" y="35"/>
                    <a:pt x="22" y="39"/>
                    <a:pt x="26" y="33"/>
                  </a:cubicBezTo>
                  <a:cubicBezTo>
                    <a:pt x="38" y="17"/>
                    <a:pt x="14" y="8"/>
                    <a:pt x="8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8" name="Freeform 172"/>
            <p:cNvSpPr>
              <a:spLocks/>
            </p:cNvSpPr>
            <p:nvPr/>
          </p:nvSpPr>
          <p:spPr bwMode="auto">
            <a:xfrm>
              <a:off x="4810122" y="3259132"/>
              <a:ext cx="46037" cy="42863"/>
            </a:xfrm>
            <a:custGeom>
              <a:avLst/>
              <a:gdLst/>
              <a:ahLst/>
              <a:cxnLst>
                <a:cxn ang="0">
                  <a:pos x="31" y="3"/>
                </a:cxn>
                <a:cxn ang="0">
                  <a:pos x="1" y="15"/>
                </a:cxn>
                <a:cxn ang="0">
                  <a:pos x="4" y="33"/>
                </a:cxn>
                <a:cxn ang="0">
                  <a:pos x="22" y="39"/>
                </a:cxn>
                <a:cxn ang="0">
                  <a:pos x="58" y="51"/>
                </a:cxn>
                <a:cxn ang="0">
                  <a:pos x="31" y="3"/>
                </a:cxn>
              </a:cxnLst>
              <a:rect l="0" t="0" r="r" b="b"/>
              <a:pathLst>
                <a:path w="61" h="55">
                  <a:moveTo>
                    <a:pt x="31" y="3"/>
                  </a:moveTo>
                  <a:cubicBezTo>
                    <a:pt x="23" y="4"/>
                    <a:pt x="3" y="0"/>
                    <a:pt x="1" y="15"/>
                  </a:cubicBezTo>
                  <a:cubicBezTo>
                    <a:pt x="0" y="21"/>
                    <a:pt x="0" y="28"/>
                    <a:pt x="4" y="33"/>
                  </a:cubicBezTo>
                  <a:cubicBezTo>
                    <a:pt x="8" y="38"/>
                    <a:pt x="22" y="39"/>
                    <a:pt x="22" y="39"/>
                  </a:cubicBezTo>
                  <a:cubicBezTo>
                    <a:pt x="36" y="53"/>
                    <a:pt x="37" y="55"/>
                    <a:pt x="58" y="51"/>
                  </a:cubicBezTo>
                  <a:cubicBezTo>
                    <a:pt x="56" y="23"/>
                    <a:pt x="61" y="3"/>
                    <a:pt x="31" y="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9" name="Freeform 173"/>
            <p:cNvSpPr>
              <a:spLocks/>
            </p:cNvSpPr>
            <p:nvPr/>
          </p:nvSpPr>
          <p:spPr bwMode="auto">
            <a:xfrm>
              <a:off x="4078284" y="2857496"/>
              <a:ext cx="276225" cy="285749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99" y="3"/>
                </a:cxn>
                <a:cxn ang="0">
                  <a:pos x="84" y="30"/>
                </a:cxn>
                <a:cxn ang="0">
                  <a:pos x="27" y="33"/>
                </a:cxn>
                <a:cxn ang="0">
                  <a:pos x="6" y="54"/>
                </a:cxn>
                <a:cxn ang="0">
                  <a:pos x="27" y="78"/>
                </a:cxn>
                <a:cxn ang="0">
                  <a:pos x="63" y="102"/>
                </a:cxn>
                <a:cxn ang="0">
                  <a:pos x="117" y="132"/>
                </a:cxn>
                <a:cxn ang="0">
                  <a:pos x="123" y="153"/>
                </a:cxn>
                <a:cxn ang="0">
                  <a:pos x="210" y="264"/>
                </a:cxn>
                <a:cxn ang="0">
                  <a:pos x="237" y="279"/>
                </a:cxn>
                <a:cxn ang="0">
                  <a:pos x="246" y="285"/>
                </a:cxn>
                <a:cxn ang="0">
                  <a:pos x="291" y="378"/>
                </a:cxn>
                <a:cxn ang="0">
                  <a:pos x="324" y="360"/>
                </a:cxn>
                <a:cxn ang="0">
                  <a:pos x="360" y="321"/>
                </a:cxn>
                <a:cxn ang="0">
                  <a:pos x="318" y="282"/>
                </a:cxn>
                <a:cxn ang="0">
                  <a:pos x="258" y="237"/>
                </a:cxn>
                <a:cxn ang="0">
                  <a:pos x="246" y="204"/>
                </a:cxn>
                <a:cxn ang="0">
                  <a:pos x="228" y="144"/>
                </a:cxn>
                <a:cxn ang="0">
                  <a:pos x="192" y="126"/>
                </a:cxn>
                <a:cxn ang="0">
                  <a:pos x="174" y="114"/>
                </a:cxn>
                <a:cxn ang="0">
                  <a:pos x="138" y="51"/>
                </a:cxn>
                <a:cxn ang="0">
                  <a:pos x="117" y="0"/>
                </a:cxn>
              </a:cxnLst>
              <a:rect l="0" t="0" r="r" b="b"/>
              <a:pathLst>
                <a:path w="360" h="378">
                  <a:moveTo>
                    <a:pt x="117" y="0"/>
                  </a:moveTo>
                  <a:cubicBezTo>
                    <a:pt x="111" y="1"/>
                    <a:pt x="104" y="0"/>
                    <a:pt x="99" y="3"/>
                  </a:cubicBezTo>
                  <a:cubicBezTo>
                    <a:pt x="86" y="11"/>
                    <a:pt x="116" y="28"/>
                    <a:pt x="84" y="30"/>
                  </a:cubicBezTo>
                  <a:cubicBezTo>
                    <a:pt x="65" y="31"/>
                    <a:pt x="46" y="32"/>
                    <a:pt x="27" y="33"/>
                  </a:cubicBezTo>
                  <a:cubicBezTo>
                    <a:pt x="16" y="40"/>
                    <a:pt x="17" y="47"/>
                    <a:pt x="6" y="54"/>
                  </a:cubicBezTo>
                  <a:cubicBezTo>
                    <a:pt x="0" y="73"/>
                    <a:pt x="11" y="74"/>
                    <a:pt x="27" y="78"/>
                  </a:cubicBezTo>
                  <a:cubicBezTo>
                    <a:pt x="45" y="96"/>
                    <a:pt x="35" y="96"/>
                    <a:pt x="63" y="102"/>
                  </a:cubicBezTo>
                  <a:cubicBezTo>
                    <a:pt x="80" y="114"/>
                    <a:pt x="97" y="125"/>
                    <a:pt x="117" y="132"/>
                  </a:cubicBezTo>
                  <a:cubicBezTo>
                    <a:pt x="119" y="137"/>
                    <a:pt x="123" y="148"/>
                    <a:pt x="123" y="153"/>
                  </a:cubicBezTo>
                  <a:cubicBezTo>
                    <a:pt x="130" y="267"/>
                    <a:pt x="103" y="259"/>
                    <a:pt x="210" y="264"/>
                  </a:cubicBezTo>
                  <a:cubicBezTo>
                    <a:pt x="226" y="269"/>
                    <a:pt x="216" y="265"/>
                    <a:pt x="237" y="279"/>
                  </a:cubicBezTo>
                  <a:cubicBezTo>
                    <a:pt x="240" y="281"/>
                    <a:pt x="246" y="285"/>
                    <a:pt x="246" y="285"/>
                  </a:cubicBezTo>
                  <a:cubicBezTo>
                    <a:pt x="291" y="352"/>
                    <a:pt x="212" y="369"/>
                    <a:pt x="291" y="378"/>
                  </a:cubicBezTo>
                  <a:cubicBezTo>
                    <a:pt x="309" y="375"/>
                    <a:pt x="318" y="377"/>
                    <a:pt x="324" y="360"/>
                  </a:cubicBezTo>
                  <a:cubicBezTo>
                    <a:pt x="328" y="320"/>
                    <a:pt x="328" y="327"/>
                    <a:pt x="360" y="321"/>
                  </a:cubicBezTo>
                  <a:cubicBezTo>
                    <a:pt x="356" y="279"/>
                    <a:pt x="353" y="287"/>
                    <a:pt x="318" y="282"/>
                  </a:cubicBezTo>
                  <a:cubicBezTo>
                    <a:pt x="293" y="274"/>
                    <a:pt x="281" y="245"/>
                    <a:pt x="258" y="237"/>
                  </a:cubicBezTo>
                  <a:cubicBezTo>
                    <a:pt x="242" y="221"/>
                    <a:pt x="253" y="235"/>
                    <a:pt x="246" y="204"/>
                  </a:cubicBezTo>
                  <a:cubicBezTo>
                    <a:pt x="242" y="184"/>
                    <a:pt x="233" y="164"/>
                    <a:pt x="228" y="144"/>
                  </a:cubicBezTo>
                  <a:cubicBezTo>
                    <a:pt x="224" y="129"/>
                    <a:pt x="202" y="132"/>
                    <a:pt x="192" y="126"/>
                  </a:cubicBezTo>
                  <a:cubicBezTo>
                    <a:pt x="186" y="122"/>
                    <a:pt x="174" y="114"/>
                    <a:pt x="174" y="114"/>
                  </a:cubicBezTo>
                  <a:cubicBezTo>
                    <a:pt x="160" y="94"/>
                    <a:pt x="155" y="68"/>
                    <a:pt x="138" y="51"/>
                  </a:cubicBezTo>
                  <a:cubicBezTo>
                    <a:pt x="133" y="36"/>
                    <a:pt x="111" y="12"/>
                    <a:pt x="117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0" name="Freeform 174"/>
            <p:cNvSpPr>
              <a:spLocks/>
            </p:cNvSpPr>
            <p:nvPr/>
          </p:nvSpPr>
          <p:spPr bwMode="auto">
            <a:xfrm>
              <a:off x="4348159" y="3097207"/>
              <a:ext cx="61913" cy="39688"/>
            </a:xfrm>
            <a:custGeom>
              <a:avLst/>
              <a:gdLst/>
              <a:ahLst/>
              <a:cxnLst>
                <a:cxn ang="0">
                  <a:pos x="54" y="5"/>
                </a:cxn>
                <a:cxn ang="0">
                  <a:pos x="21" y="8"/>
                </a:cxn>
                <a:cxn ang="0">
                  <a:pos x="60" y="50"/>
                </a:cxn>
                <a:cxn ang="0">
                  <a:pos x="54" y="5"/>
                </a:cxn>
              </a:cxnLst>
              <a:rect l="0" t="0" r="r" b="b"/>
              <a:pathLst>
                <a:path w="81" h="50">
                  <a:moveTo>
                    <a:pt x="54" y="5"/>
                  </a:moveTo>
                  <a:cubicBezTo>
                    <a:pt x="43" y="6"/>
                    <a:pt x="29" y="0"/>
                    <a:pt x="21" y="8"/>
                  </a:cubicBezTo>
                  <a:cubicBezTo>
                    <a:pt x="0" y="29"/>
                    <a:pt x="47" y="46"/>
                    <a:pt x="60" y="50"/>
                  </a:cubicBezTo>
                  <a:cubicBezTo>
                    <a:pt x="81" y="43"/>
                    <a:pt x="80" y="5"/>
                    <a:pt x="54" y="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1" name="Freeform 175"/>
            <p:cNvSpPr>
              <a:spLocks/>
            </p:cNvSpPr>
            <p:nvPr/>
          </p:nvSpPr>
          <p:spPr bwMode="auto">
            <a:xfrm>
              <a:off x="4090984" y="2241547"/>
              <a:ext cx="65088" cy="71437"/>
            </a:xfrm>
            <a:custGeom>
              <a:avLst/>
              <a:gdLst/>
              <a:ahLst/>
              <a:cxnLst>
                <a:cxn ang="0">
                  <a:pos x="24" y="9"/>
                </a:cxn>
                <a:cxn ang="0">
                  <a:pos x="0" y="54"/>
                </a:cxn>
                <a:cxn ang="0">
                  <a:pos x="33" y="72"/>
                </a:cxn>
                <a:cxn ang="0">
                  <a:pos x="66" y="87"/>
                </a:cxn>
                <a:cxn ang="0">
                  <a:pos x="87" y="81"/>
                </a:cxn>
                <a:cxn ang="0">
                  <a:pos x="51" y="0"/>
                </a:cxn>
                <a:cxn ang="0">
                  <a:pos x="24" y="9"/>
                </a:cxn>
              </a:cxnLst>
              <a:rect l="0" t="0" r="r" b="b"/>
              <a:pathLst>
                <a:path w="87" h="95">
                  <a:moveTo>
                    <a:pt x="24" y="9"/>
                  </a:moveTo>
                  <a:cubicBezTo>
                    <a:pt x="4" y="16"/>
                    <a:pt x="6" y="36"/>
                    <a:pt x="0" y="54"/>
                  </a:cubicBezTo>
                  <a:cubicBezTo>
                    <a:pt x="5" y="69"/>
                    <a:pt x="19" y="67"/>
                    <a:pt x="33" y="72"/>
                  </a:cubicBezTo>
                  <a:cubicBezTo>
                    <a:pt x="42" y="86"/>
                    <a:pt x="49" y="84"/>
                    <a:pt x="66" y="87"/>
                  </a:cubicBezTo>
                  <a:cubicBezTo>
                    <a:pt x="78" y="95"/>
                    <a:pt x="82" y="95"/>
                    <a:pt x="87" y="81"/>
                  </a:cubicBezTo>
                  <a:lnTo>
                    <a:pt x="51" y="0"/>
                  </a:lnTo>
                  <a:cubicBezTo>
                    <a:pt x="51" y="0"/>
                    <a:pt x="24" y="9"/>
                    <a:pt x="24" y="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2" name="Freeform 176"/>
            <p:cNvSpPr>
              <a:spLocks/>
            </p:cNvSpPr>
            <p:nvPr/>
          </p:nvSpPr>
          <p:spPr bwMode="auto">
            <a:xfrm>
              <a:off x="4624384" y="3868730"/>
              <a:ext cx="98425" cy="76200"/>
            </a:xfrm>
            <a:custGeom>
              <a:avLst/>
              <a:gdLst/>
              <a:ahLst/>
              <a:cxnLst>
                <a:cxn ang="0">
                  <a:pos x="129" y="38"/>
                </a:cxn>
                <a:cxn ang="0">
                  <a:pos x="42" y="2"/>
                </a:cxn>
                <a:cxn ang="0">
                  <a:pos x="0" y="20"/>
                </a:cxn>
                <a:cxn ang="0">
                  <a:pos x="18" y="47"/>
                </a:cxn>
                <a:cxn ang="0">
                  <a:pos x="21" y="65"/>
                </a:cxn>
                <a:cxn ang="0">
                  <a:pos x="48" y="77"/>
                </a:cxn>
                <a:cxn ang="0">
                  <a:pos x="108" y="101"/>
                </a:cxn>
                <a:cxn ang="0">
                  <a:pos x="129" y="38"/>
                </a:cxn>
              </a:cxnLst>
              <a:rect l="0" t="0" r="r" b="b"/>
              <a:pathLst>
                <a:path w="129" h="101">
                  <a:moveTo>
                    <a:pt x="129" y="38"/>
                  </a:moveTo>
                  <a:cubicBezTo>
                    <a:pt x="117" y="2"/>
                    <a:pt x="73" y="4"/>
                    <a:pt x="42" y="2"/>
                  </a:cubicBezTo>
                  <a:cubicBezTo>
                    <a:pt x="20" y="4"/>
                    <a:pt x="7" y="0"/>
                    <a:pt x="0" y="20"/>
                  </a:cubicBezTo>
                  <a:cubicBezTo>
                    <a:pt x="3" y="34"/>
                    <a:pt x="6" y="39"/>
                    <a:pt x="18" y="47"/>
                  </a:cubicBezTo>
                  <a:cubicBezTo>
                    <a:pt x="19" y="53"/>
                    <a:pt x="18" y="60"/>
                    <a:pt x="21" y="65"/>
                  </a:cubicBezTo>
                  <a:cubicBezTo>
                    <a:pt x="24" y="71"/>
                    <a:pt x="47" y="77"/>
                    <a:pt x="48" y="77"/>
                  </a:cubicBezTo>
                  <a:cubicBezTo>
                    <a:pt x="71" y="82"/>
                    <a:pt x="87" y="94"/>
                    <a:pt x="108" y="101"/>
                  </a:cubicBezTo>
                  <a:cubicBezTo>
                    <a:pt x="119" y="84"/>
                    <a:pt x="123" y="57"/>
                    <a:pt x="129" y="38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3" name="Freeform 177"/>
            <p:cNvSpPr>
              <a:spLocks/>
            </p:cNvSpPr>
            <p:nvPr/>
          </p:nvSpPr>
          <p:spPr bwMode="auto">
            <a:xfrm>
              <a:off x="4625972" y="3984618"/>
              <a:ext cx="73025" cy="68262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48" y="3"/>
                </a:cxn>
                <a:cxn ang="0">
                  <a:pos x="21" y="12"/>
                </a:cxn>
                <a:cxn ang="0">
                  <a:pos x="3" y="48"/>
                </a:cxn>
                <a:cxn ang="0">
                  <a:pos x="24" y="90"/>
                </a:cxn>
                <a:cxn ang="0">
                  <a:pos x="90" y="51"/>
                </a:cxn>
                <a:cxn ang="0">
                  <a:pos x="90" y="18"/>
                </a:cxn>
                <a:cxn ang="0">
                  <a:pos x="84" y="0"/>
                </a:cxn>
              </a:cxnLst>
              <a:rect l="0" t="0" r="r" b="b"/>
              <a:pathLst>
                <a:path w="95" h="90">
                  <a:moveTo>
                    <a:pt x="84" y="0"/>
                  </a:moveTo>
                  <a:cubicBezTo>
                    <a:pt x="72" y="1"/>
                    <a:pt x="60" y="1"/>
                    <a:pt x="48" y="3"/>
                  </a:cubicBezTo>
                  <a:cubicBezTo>
                    <a:pt x="39" y="5"/>
                    <a:pt x="21" y="12"/>
                    <a:pt x="21" y="12"/>
                  </a:cubicBezTo>
                  <a:cubicBezTo>
                    <a:pt x="14" y="23"/>
                    <a:pt x="7" y="36"/>
                    <a:pt x="3" y="48"/>
                  </a:cubicBezTo>
                  <a:cubicBezTo>
                    <a:pt x="6" y="79"/>
                    <a:pt x="0" y="82"/>
                    <a:pt x="24" y="90"/>
                  </a:cubicBezTo>
                  <a:cubicBezTo>
                    <a:pt x="64" y="87"/>
                    <a:pt x="68" y="84"/>
                    <a:pt x="90" y="51"/>
                  </a:cubicBezTo>
                  <a:cubicBezTo>
                    <a:pt x="94" y="35"/>
                    <a:pt x="95" y="38"/>
                    <a:pt x="90" y="18"/>
                  </a:cubicBezTo>
                  <a:cubicBezTo>
                    <a:pt x="89" y="12"/>
                    <a:pt x="84" y="0"/>
                    <a:pt x="84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4" name="Freeform 178"/>
            <p:cNvSpPr>
              <a:spLocks/>
            </p:cNvSpPr>
            <p:nvPr/>
          </p:nvSpPr>
          <p:spPr bwMode="auto">
            <a:xfrm>
              <a:off x="4122734" y="4089393"/>
              <a:ext cx="53975" cy="52387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5" name="Freeform 179"/>
            <p:cNvSpPr>
              <a:spLocks/>
            </p:cNvSpPr>
            <p:nvPr/>
          </p:nvSpPr>
          <p:spPr bwMode="auto">
            <a:xfrm>
              <a:off x="4257672" y="4173529"/>
              <a:ext cx="31750" cy="31750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35" y="43"/>
                </a:cxn>
                <a:cxn ang="0">
                  <a:pos x="17" y="1"/>
                </a:cxn>
                <a:cxn ang="0">
                  <a:pos x="5" y="19"/>
                </a:cxn>
              </a:cxnLst>
              <a:rect l="0" t="0" r="r" b="b"/>
              <a:pathLst>
                <a:path w="42" h="43">
                  <a:moveTo>
                    <a:pt x="5" y="19"/>
                  </a:moveTo>
                  <a:cubicBezTo>
                    <a:pt x="9" y="30"/>
                    <a:pt x="23" y="39"/>
                    <a:pt x="35" y="43"/>
                  </a:cubicBezTo>
                  <a:cubicBezTo>
                    <a:pt x="42" y="21"/>
                    <a:pt x="38" y="8"/>
                    <a:pt x="17" y="1"/>
                  </a:cubicBezTo>
                  <a:cubicBezTo>
                    <a:pt x="0" y="5"/>
                    <a:pt x="5" y="0"/>
                    <a:pt x="5" y="1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6" name="Freeform 180"/>
            <p:cNvSpPr>
              <a:spLocks/>
            </p:cNvSpPr>
            <p:nvPr/>
          </p:nvSpPr>
          <p:spPr bwMode="auto">
            <a:xfrm>
              <a:off x="4706934" y="3668706"/>
              <a:ext cx="23813" cy="3175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18"/>
                </a:cxn>
                <a:cxn ang="0">
                  <a:pos x="27" y="39"/>
                </a:cxn>
                <a:cxn ang="0">
                  <a:pos x="24" y="0"/>
                </a:cxn>
              </a:cxnLst>
              <a:rect l="0" t="0" r="r" b="b"/>
              <a:pathLst>
                <a:path w="31" h="44">
                  <a:moveTo>
                    <a:pt x="24" y="0"/>
                  </a:moveTo>
                  <a:cubicBezTo>
                    <a:pt x="10" y="3"/>
                    <a:pt x="5" y="4"/>
                    <a:pt x="0" y="18"/>
                  </a:cubicBezTo>
                  <a:cubicBezTo>
                    <a:pt x="4" y="44"/>
                    <a:pt x="3" y="44"/>
                    <a:pt x="27" y="39"/>
                  </a:cubicBezTo>
                  <a:cubicBezTo>
                    <a:pt x="31" y="24"/>
                    <a:pt x="28" y="14"/>
                    <a:pt x="24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7" name="Freeform 181"/>
            <p:cNvSpPr>
              <a:spLocks/>
            </p:cNvSpPr>
            <p:nvPr/>
          </p:nvSpPr>
          <p:spPr bwMode="auto">
            <a:xfrm>
              <a:off x="4686297" y="3706806"/>
              <a:ext cx="23812" cy="28575"/>
            </a:xfrm>
            <a:custGeom>
              <a:avLst/>
              <a:gdLst/>
              <a:ahLst/>
              <a:cxnLst>
                <a:cxn ang="0">
                  <a:pos x="7" y="2"/>
                </a:cxn>
                <a:cxn ang="0">
                  <a:pos x="13" y="36"/>
                </a:cxn>
                <a:cxn ang="0">
                  <a:pos x="31" y="12"/>
                </a:cxn>
                <a:cxn ang="0">
                  <a:pos x="29" y="4"/>
                </a:cxn>
                <a:cxn ang="0">
                  <a:pos x="17" y="0"/>
                </a:cxn>
                <a:cxn ang="0">
                  <a:pos x="7" y="2"/>
                </a:cxn>
              </a:cxnLst>
              <a:rect l="0" t="0" r="r" b="b"/>
              <a:pathLst>
                <a:path w="32" h="36">
                  <a:moveTo>
                    <a:pt x="7" y="2"/>
                  </a:moveTo>
                  <a:cubicBezTo>
                    <a:pt x="3" y="15"/>
                    <a:pt x="0" y="27"/>
                    <a:pt x="13" y="36"/>
                  </a:cubicBezTo>
                  <a:cubicBezTo>
                    <a:pt x="32" y="33"/>
                    <a:pt x="28" y="30"/>
                    <a:pt x="31" y="12"/>
                  </a:cubicBezTo>
                  <a:cubicBezTo>
                    <a:pt x="30" y="9"/>
                    <a:pt x="31" y="6"/>
                    <a:pt x="29" y="4"/>
                  </a:cubicBezTo>
                  <a:cubicBezTo>
                    <a:pt x="26" y="1"/>
                    <a:pt x="17" y="0"/>
                    <a:pt x="17" y="0"/>
                  </a:cubicBezTo>
                  <a:cubicBezTo>
                    <a:pt x="4" y="2"/>
                    <a:pt x="1" y="2"/>
                    <a:pt x="7" y="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8" name="Freeform 182"/>
            <p:cNvSpPr>
              <a:spLocks/>
            </p:cNvSpPr>
            <p:nvPr/>
          </p:nvSpPr>
          <p:spPr bwMode="auto">
            <a:xfrm>
              <a:off x="4491034" y="3705219"/>
              <a:ext cx="198438" cy="82550"/>
            </a:xfrm>
            <a:custGeom>
              <a:avLst/>
              <a:gdLst/>
              <a:ahLst/>
              <a:cxnLst>
                <a:cxn ang="0">
                  <a:pos x="22" y="32"/>
                </a:cxn>
                <a:cxn ang="0">
                  <a:pos x="52" y="42"/>
                </a:cxn>
                <a:cxn ang="0">
                  <a:pos x="76" y="60"/>
                </a:cxn>
                <a:cxn ang="0">
                  <a:pos x="106" y="80"/>
                </a:cxn>
                <a:cxn ang="0">
                  <a:pos x="120" y="68"/>
                </a:cxn>
                <a:cxn ang="0">
                  <a:pos x="162" y="68"/>
                </a:cxn>
                <a:cxn ang="0">
                  <a:pos x="180" y="60"/>
                </a:cxn>
                <a:cxn ang="0">
                  <a:pos x="202" y="62"/>
                </a:cxn>
                <a:cxn ang="0">
                  <a:pos x="216" y="84"/>
                </a:cxn>
                <a:cxn ang="0">
                  <a:pos x="228" y="102"/>
                </a:cxn>
                <a:cxn ang="0">
                  <a:pos x="232" y="108"/>
                </a:cxn>
                <a:cxn ang="0">
                  <a:pos x="248" y="106"/>
                </a:cxn>
                <a:cxn ang="0">
                  <a:pos x="252" y="92"/>
                </a:cxn>
                <a:cxn ang="0">
                  <a:pos x="258" y="74"/>
                </a:cxn>
                <a:cxn ang="0">
                  <a:pos x="246" y="56"/>
                </a:cxn>
                <a:cxn ang="0">
                  <a:pos x="238" y="38"/>
                </a:cxn>
                <a:cxn ang="0">
                  <a:pos x="236" y="26"/>
                </a:cxn>
                <a:cxn ang="0">
                  <a:pos x="196" y="14"/>
                </a:cxn>
                <a:cxn ang="0">
                  <a:pos x="164" y="22"/>
                </a:cxn>
                <a:cxn ang="0">
                  <a:pos x="152" y="40"/>
                </a:cxn>
                <a:cxn ang="0">
                  <a:pos x="74" y="34"/>
                </a:cxn>
                <a:cxn ang="0">
                  <a:pos x="64" y="32"/>
                </a:cxn>
                <a:cxn ang="0">
                  <a:pos x="58" y="14"/>
                </a:cxn>
                <a:cxn ang="0">
                  <a:pos x="42" y="12"/>
                </a:cxn>
                <a:cxn ang="0">
                  <a:pos x="18" y="0"/>
                </a:cxn>
                <a:cxn ang="0">
                  <a:pos x="2" y="22"/>
                </a:cxn>
                <a:cxn ang="0">
                  <a:pos x="16" y="30"/>
                </a:cxn>
                <a:cxn ang="0">
                  <a:pos x="22" y="32"/>
                </a:cxn>
              </a:cxnLst>
              <a:rect l="0" t="0" r="r" b="b"/>
              <a:pathLst>
                <a:path w="258" h="108">
                  <a:moveTo>
                    <a:pt x="22" y="32"/>
                  </a:moveTo>
                  <a:cubicBezTo>
                    <a:pt x="33" y="36"/>
                    <a:pt x="40" y="40"/>
                    <a:pt x="52" y="42"/>
                  </a:cubicBezTo>
                  <a:cubicBezTo>
                    <a:pt x="61" y="51"/>
                    <a:pt x="65" y="56"/>
                    <a:pt x="76" y="60"/>
                  </a:cubicBezTo>
                  <a:cubicBezTo>
                    <a:pt x="84" y="68"/>
                    <a:pt x="95" y="76"/>
                    <a:pt x="106" y="80"/>
                  </a:cubicBezTo>
                  <a:cubicBezTo>
                    <a:pt x="116" y="77"/>
                    <a:pt x="110" y="71"/>
                    <a:pt x="120" y="68"/>
                  </a:cubicBezTo>
                  <a:cubicBezTo>
                    <a:pt x="138" y="70"/>
                    <a:pt x="142" y="72"/>
                    <a:pt x="162" y="68"/>
                  </a:cubicBezTo>
                  <a:cubicBezTo>
                    <a:pt x="168" y="67"/>
                    <a:pt x="180" y="60"/>
                    <a:pt x="180" y="60"/>
                  </a:cubicBezTo>
                  <a:cubicBezTo>
                    <a:pt x="187" y="61"/>
                    <a:pt x="195" y="60"/>
                    <a:pt x="202" y="62"/>
                  </a:cubicBezTo>
                  <a:cubicBezTo>
                    <a:pt x="208" y="64"/>
                    <a:pt x="209" y="79"/>
                    <a:pt x="216" y="84"/>
                  </a:cubicBezTo>
                  <a:cubicBezTo>
                    <a:pt x="220" y="90"/>
                    <a:pt x="224" y="96"/>
                    <a:pt x="228" y="102"/>
                  </a:cubicBezTo>
                  <a:cubicBezTo>
                    <a:pt x="229" y="104"/>
                    <a:pt x="232" y="108"/>
                    <a:pt x="232" y="108"/>
                  </a:cubicBezTo>
                  <a:cubicBezTo>
                    <a:pt x="237" y="107"/>
                    <a:pt x="243" y="108"/>
                    <a:pt x="248" y="106"/>
                  </a:cubicBezTo>
                  <a:cubicBezTo>
                    <a:pt x="252" y="104"/>
                    <a:pt x="251" y="97"/>
                    <a:pt x="252" y="92"/>
                  </a:cubicBezTo>
                  <a:cubicBezTo>
                    <a:pt x="254" y="86"/>
                    <a:pt x="258" y="74"/>
                    <a:pt x="258" y="74"/>
                  </a:cubicBezTo>
                  <a:cubicBezTo>
                    <a:pt x="256" y="65"/>
                    <a:pt x="254" y="61"/>
                    <a:pt x="246" y="56"/>
                  </a:cubicBezTo>
                  <a:cubicBezTo>
                    <a:pt x="244" y="50"/>
                    <a:pt x="239" y="45"/>
                    <a:pt x="238" y="38"/>
                  </a:cubicBezTo>
                  <a:cubicBezTo>
                    <a:pt x="237" y="34"/>
                    <a:pt x="238" y="29"/>
                    <a:pt x="236" y="26"/>
                  </a:cubicBezTo>
                  <a:cubicBezTo>
                    <a:pt x="235" y="25"/>
                    <a:pt x="203" y="16"/>
                    <a:pt x="196" y="14"/>
                  </a:cubicBezTo>
                  <a:cubicBezTo>
                    <a:pt x="180" y="16"/>
                    <a:pt x="177" y="19"/>
                    <a:pt x="164" y="22"/>
                  </a:cubicBezTo>
                  <a:cubicBezTo>
                    <a:pt x="159" y="30"/>
                    <a:pt x="160" y="35"/>
                    <a:pt x="152" y="40"/>
                  </a:cubicBezTo>
                  <a:cubicBezTo>
                    <a:pt x="126" y="38"/>
                    <a:pt x="101" y="35"/>
                    <a:pt x="74" y="34"/>
                  </a:cubicBezTo>
                  <a:cubicBezTo>
                    <a:pt x="71" y="33"/>
                    <a:pt x="67" y="34"/>
                    <a:pt x="64" y="32"/>
                  </a:cubicBezTo>
                  <a:cubicBezTo>
                    <a:pt x="50" y="24"/>
                    <a:pt x="74" y="26"/>
                    <a:pt x="58" y="14"/>
                  </a:cubicBezTo>
                  <a:cubicBezTo>
                    <a:pt x="54" y="11"/>
                    <a:pt x="47" y="13"/>
                    <a:pt x="42" y="12"/>
                  </a:cubicBezTo>
                  <a:cubicBezTo>
                    <a:pt x="35" y="7"/>
                    <a:pt x="26" y="3"/>
                    <a:pt x="18" y="0"/>
                  </a:cubicBezTo>
                  <a:cubicBezTo>
                    <a:pt x="0" y="3"/>
                    <a:pt x="7" y="7"/>
                    <a:pt x="2" y="22"/>
                  </a:cubicBezTo>
                  <a:cubicBezTo>
                    <a:pt x="5" y="32"/>
                    <a:pt x="2" y="27"/>
                    <a:pt x="16" y="30"/>
                  </a:cubicBezTo>
                  <a:cubicBezTo>
                    <a:pt x="18" y="30"/>
                    <a:pt x="22" y="32"/>
                    <a:pt x="22" y="3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9" name="Freeform 183"/>
            <p:cNvSpPr>
              <a:spLocks/>
            </p:cNvSpPr>
            <p:nvPr/>
          </p:nvSpPr>
          <p:spPr bwMode="auto">
            <a:xfrm>
              <a:off x="4602159" y="3524244"/>
              <a:ext cx="79375" cy="33337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64" y="41"/>
                </a:cxn>
                <a:cxn ang="0">
                  <a:pos x="94" y="39"/>
                </a:cxn>
                <a:cxn ang="0">
                  <a:pos x="104" y="21"/>
                </a:cxn>
                <a:cxn ang="0">
                  <a:pos x="62" y="11"/>
                </a:cxn>
                <a:cxn ang="0">
                  <a:pos x="44" y="5"/>
                </a:cxn>
                <a:cxn ang="0">
                  <a:pos x="32" y="1"/>
                </a:cxn>
                <a:cxn ang="0">
                  <a:pos x="8" y="3"/>
                </a:cxn>
                <a:cxn ang="0">
                  <a:pos x="20" y="19"/>
                </a:cxn>
              </a:cxnLst>
              <a:rect l="0" t="0" r="r" b="b"/>
              <a:pathLst>
                <a:path w="104" h="41">
                  <a:moveTo>
                    <a:pt x="20" y="19"/>
                  </a:moveTo>
                  <a:cubicBezTo>
                    <a:pt x="24" y="32"/>
                    <a:pt x="51" y="39"/>
                    <a:pt x="64" y="41"/>
                  </a:cubicBezTo>
                  <a:cubicBezTo>
                    <a:pt x="74" y="40"/>
                    <a:pt x="84" y="41"/>
                    <a:pt x="94" y="39"/>
                  </a:cubicBezTo>
                  <a:cubicBezTo>
                    <a:pt x="101" y="38"/>
                    <a:pt x="104" y="21"/>
                    <a:pt x="104" y="21"/>
                  </a:cubicBezTo>
                  <a:cubicBezTo>
                    <a:pt x="100" y="8"/>
                    <a:pt x="71" y="12"/>
                    <a:pt x="62" y="11"/>
                  </a:cubicBezTo>
                  <a:cubicBezTo>
                    <a:pt x="56" y="9"/>
                    <a:pt x="50" y="7"/>
                    <a:pt x="44" y="5"/>
                  </a:cubicBezTo>
                  <a:cubicBezTo>
                    <a:pt x="40" y="4"/>
                    <a:pt x="32" y="1"/>
                    <a:pt x="32" y="1"/>
                  </a:cubicBezTo>
                  <a:cubicBezTo>
                    <a:pt x="24" y="2"/>
                    <a:pt x="15" y="0"/>
                    <a:pt x="8" y="3"/>
                  </a:cubicBezTo>
                  <a:cubicBezTo>
                    <a:pt x="0" y="7"/>
                    <a:pt x="19" y="19"/>
                    <a:pt x="20" y="1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0" name="Freeform 184"/>
            <p:cNvSpPr>
              <a:spLocks/>
            </p:cNvSpPr>
            <p:nvPr/>
          </p:nvSpPr>
          <p:spPr bwMode="auto">
            <a:xfrm>
              <a:off x="4440234" y="3667119"/>
              <a:ext cx="55563" cy="33337"/>
            </a:xfrm>
            <a:custGeom>
              <a:avLst/>
              <a:gdLst/>
              <a:ahLst/>
              <a:cxnLst>
                <a:cxn ang="0">
                  <a:pos x="43" y="44"/>
                </a:cxn>
                <a:cxn ang="0">
                  <a:pos x="71" y="32"/>
                </a:cxn>
                <a:cxn ang="0">
                  <a:pos x="43" y="14"/>
                </a:cxn>
                <a:cxn ang="0">
                  <a:pos x="43" y="44"/>
                </a:cxn>
              </a:cxnLst>
              <a:rect l="0" t="0" r="r" b="b"/>
              <a:pathLst>
                <a:path w="71" h="44">
                  <a:moveTo>
                    <a:pt x="43" y="44"/>
                  </a:moveTo>
                  <a:cubicBezTo>
                    <a:pt x="52" y="38"/>
                    <a:pt x="61" y="34"/>
                    <a:pt x="71" y="32"/>
                  </a:cubicBezTo>
                  <a:cubicBezTo>
                    <a:pt x="68" y="15"/>
                    <a:pt x="59" y="16"/>
                    <a:pt x="43" y="14"/>
                  </a:cubicBezTo>
                  <a:cubicBezTo>
                    <a:pt x="0" y="0"/>
                    <a:pt x="11" y="44"/>
                    <a:pt x="43" y="4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" name="Freeform 185"/>
            <p:cNvSpPr>
              <a:spLocks/>
            </p:cNvSpPr>
            <p:nvPr/>
          </p:nvSpPr>
          <p:spPr bwMode="auto">
            <a:xfrm>
              <a:off x="4330697" y="3687756"/>
              <a:ext cx="63500" cy="41275"/>
            </a:xfrm>
            <a:custGeom>
              <a:avLst/>
              <a:gdLst/>
              <a:ahLst/>
              <a:cxnLst>
                <a:cxn ang="0">
                  <a:pos x="57" y="34"/>
                </a:cxn>
                <a:cxn ang="0">
                  <a:pos x="55" y="12"/>
                </a:cxn>
                <a:cxn ang="0">
                  <a:pos x="43" y="10"/>
                </a:cxn>
                <a:cxn ang="0">
                  <a:pos x="9" y="50"/>
                </a:cxn>
                <a:cxn ang="0">
                  <a:pos x="15" y="54"/>
                </a:cxn>
                <a:cxn ang="0">
                  <a:pos x="39" y="52"/>
                </a:cxn>
                <a:cxn ang="0">
                  <a:pos x="43" y="40"/>
                </a:cxn>
                <a:cxn ang="0">
                  <a:pos x="57" y="34"/>
                </a:cxn>
              </a:cxnLst>
              <a:rect l="0" t="0" r="r" b="b"/>
              <a:pathLst>
                <a:path w="83" h="56">
                  <a:moveTo>
                    <a:pt x="57" y="34"/>
                  </a:moveTo>
                  <a:cubicBezTo>
                    <a:pt x="83" y="30"/>
                    <a:pt x="68" y="21"/>
                    <a:pt x="55" y="12"/>
                  </a:cubicBezTo>
                  <a:cubicBezTo>
                    <a:pt x="52" y="10"/>
                    <a:pt x="47" y="11"/>
                    <a:pt x="43" y="10"/>
                  </a:cubicBezTo>
                  <a:cubicBezTo>
                    <a:pt x="1" y="12"/>
                    <a:pt x="0" y="0"/>
                    <a:pt x="9" y="50"/>
                  </a:cubicBezTo>
                  <a:cubicBezTo>
                    <a:pt x="9" y="52"/>
                    <a:pt x="13" y="53"/>
                    <a:pt x="15" y="54"/>
                  </a:cubicBezTo>
                  <a:cubicBezTo>
                    <a:pt x="23" y="53"/>
                    <a:pt x="32" y="56"/>
                    <a:pt x="39" y="52"/>
                  </a:cubicBezTo>
                  <a:cubicBezTo>
                    <a:pt x="43" y="50"/>
                    <a:pt x="39" y="41"/>
                    <a:pt x="43" y="40"/>
                  </a:cubicBezTo>
                  <a:cubicBezTo>
                    <a:pt x="53" y="37"/>
                    <a:pt x="49" y="40"/>
                    <a:pt x="57" y="3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2" name="Freeform 186"/>
            <p:cNvSpPr>
              <a:spLocks/>
            </p:cNvSpPr>
            <p:nvPr/>
          </p:nvSpPr>
          <p:spPr bwMode="auto">
            <a:xfrm>
              <a:off x="3689348" y="3355969"/>
              <a:ext cx="53975" cy="71437"/>
            </a:xfrm>
            <a:custGeom>
              <a:avLst/>
              <a:gdLst/>
              <a:ahLst/>
              <a:cxnLst>
                <a:cxn ang="0">
                  <a:pos x="60" y="23"/>
                </a:cxn>
                <a:cxn ang="0">
                  <a:pos x="18" y="13"/>
                </a:cxn>
                <a:cxn ang="0">
                  <a:pos x="4" y="37"/>
                </a:cxn>
                <a:cxn ang="0">
                  <a:pos x="0" y="49"/>
                </a:cxn>
                <a:cxn ang="0">
                  <a:pos x="14" y="91"/>
                </a:cxn>
                <a:cxn ang="0">
                  <a:pos x="32" y="97"/>
                </a:cxn>
                <a:cxn ang="0">
                  <a:pos x="50" y="71"/>
                </a:cxn>
                <a:cxn ang="0">
                  <a:pos x="60" y="23"/>
                </a:cxn>
              </a:cxnLst>
              <a:rect l="0" t="0" r="r" b="b"/>
              <a:pathLst>
                <a:path w="68" h="97">
                  <a:moveTo>
                    <a:pt x="60" y="23"/>
                  </a:moveTo>
                  <a:cubicBezTo>
                    <a:pt x="68" y="0"/>
                    <a:pt x="30" y="12"/>
                    <a:pt x="18" y="13"/>
                  </a:cubicBezTo>
                  <a:cubicBezTo>
                    <a:pt x="10" y="21"/>
                    <a:pt x="8" y="26"/>
                    <a:pt x="4" y="37"/>
                  </a:cubicBezTo>
                  <a:cubicBezTo>
                    <a:pt x="3" y="41"/>
                    <a:pt x="0" y="49"/>
                    <a:pt x="0" y="49"/>
                  </a:cubicBezTo>
                  <a:cubicBezTo>
                    <a:pt x="2" y="64"/>
                    <a:pt x="9" y="77"/>
                    <a:pt x="14" y="91"/>
                  </a:cubicBezTo>
                  <a:cubicBezTo>
                    <a:pt x="16" y="97"/>
                    <a:pt x="32" y="97"/>
                    <a:pt x="32" y="97"/>
                  </a:cubicBezTo>
                  <a:cubicBezTo>
                    <a:pt x="42" y="95"/>
                    <a:pt x="47" y="81"/>
                    <a:pt x="50" y="71"/>
                  </a:cubicBezTo>
                  <a:cubicBezTo>
                    <a:pt x="52" y="54"/>
                    <a:pt x="57" y="39"/>
                    <a:pt x="60" y="2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3" name="Freeform 187"/>
            <p:cNvSpPr>
              <a:spLocks/>
            </p:cNvSpPr>
            <p:nvPr/>
          </p:nvSpPr>
          <p:spPr bwMode="auto">
            <a:xfrm>
              <a:off x="3708398" y="3546469"/>
              <a:ext cx="20637" cy="31750"/>
            </a:xfrm>
            <a:custGeom>
              <a:avLst/>
              <a:gdLst/>
              <a:ahLst/>
              <a:cxnLst>
                <a:cxn ang="0">
                  <a:pos x="22" y="32"/>
                </a:cxn>
                <a:cxn ang="0">
                  <a:pos x="16" y="2"/>
                </a:cxn>
                <a:cxn ang="0">
                  <a:pos x="4" y="4"/>
                </a:cxn>
                <a:cxn ang="0">
                  <a:pos x="22" y="32"/>
                </a:cxn>
              </a:cxnLst>
              <a:rect l="0" t="0" r="r" b="b"/>
              <a:pathLst>
                <a:path w="28" h="39">
                  <a:moveTo>
                    <a:pt x="22" y="32"/>
                  </a:moveTo>
                  <a:cubicBezTo>
                    <a:pt x="24" y="19"/>
                    <a:pt x="28" y="10"/>
                    <a:pt x="16" y="2"/>
                  </a:cubicBezTo>
                  <a:cubicBezTo>
                    <a:pt x="12" y="3"/>
                    <a:pt x="6" y="0"/>
                    <a:pt x="4" y="4"/>
                  </a:cubicBezTo>
                  <a:cubicBezTo>
                    <a:pt x="0" y="15"/>
                    <a:pt x="7" y="39"/>
                    <a:pt x="22" y="3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4" name="Freeform 188"/>
            <p:cNvSpPr>
              <a:spLocks/>
            </p:cNvSpPr>
            <p:nvPr/>
          </p:nvSpPr>
          <p:spPr bwMode="auto">
            <a:xfrm>
              <a:off x="3521073" y="3333745"/>
              <a:ext cx="112712" cy="203199"/>
            </a:xfrm>
            <a:custGeom>
              <a:avLst/>
              <a:gdLst/>
              <a:ahLst/>
              <a:cxnLst>
                <a:cxn ang="0">
                  <a:pos x="8" y="70"/>
                </a:cxn>
                <a:cxn ang="0">
                  <a:pos x="8" y="38"/>
                </a:cxn>
                <a:cxn ang="0">
                  <a:pos x="32" y="24"/>
                </a:cxn>
                <a:cxn ang="0">
                  <a:pos x="68" y="6"/>
                </a:cxn>
                <a:cxn ang="0">
                  <a:pos x="86" y="0"/>
                </a:cxn>
                <a:cxn ang="0">
                  <a:pos x="118" y="54"/>
                </a:cxn>
                <a:cxn ang="0">
                  <a:pos x="106" y="104"/>
                </a:cxn>
                <a:cxn ang="0">
                  <a:pos x="96" y="132"/>
                </a:cxn>
                <a:cxn ang="0">
                  <a:pos x="94" y="180"/>
                </a:cxn>
                <a:cxn ang="0">
                  <a:pos x="102" y="198"/>
                </a:cxn>
                <a:cxn ang="0">
                  <a:pos x="106" y="210"/>
                </a:cxn>
                <a:cxn ang="0">
                  <a:pos x="98" y="232"/>
                </a:cxn>
                <a:cxn ang="0">
                  <a:pos x="86" y="252"/>
                </a:cxn>
                <a:cxn ang="0">
                  <a:pos x="64" y="182"/>
                </a:cxn>
                <a:cxn ang="0">
                  <a:pos x="44" y="158"/>
                </a:cxn>
                <a:cxn ang="0">
                  <a:pos x="12" y="126"/>
                </a:cxn>
                <a:cxn ang="0">
                  <a:pos x="0" y="80"/>
                </a:cxn>
                <a:cxn ang="0">
                  <a:pos x="8" y="70"/>
                </a:cxn>
              </a:cxnLst>
              <a:rect l="0" t="0" r="r" b="b"/>
              <a:pathLst>
                <a:path w="146" h="270">
                  <a:moveTo>
                    <a:pt x="8" y="70"/>
                  </a:moveTo>
                  <a:cubicBezTo>
                    <a:pt x="12" y="57"/>
                    <a:pt x="13" y="52"/>
                    <a:pt x="8" y="38"/>
                  </a:cubicBezTo>
                  <a:cubicBezTo>
                    <a:pt x="11" y="22"/>
                    <a:pt x="16" y="26"/>
                    <a:pt x="32" y="24"/>
                  </a:cubicBezTo>
                  <a:cubicBezTo>
                    <a:pt x="45" y="20"/>
                    <a:pt x="55" y="12"/>
                    <a:pt x="68" y="6"/>
                  </a:cubicBezTo>
                  <a:cubicBezTo>
                    <a:pt x="74" y="3"/>
                    <a:pt x="86" y="0"/>
                    <a:pt x="86" y="0"/>
                  </a:cubicBezTo>
                  <a:cubicBezTo>
                    <a:pt x="146" y="5"/>
                    <a:pt x="82" y="18"/>
                    <a:pt x="118" y="54"/>
                  </a:cubicBezTo>
                  <a:cubicBezTo>
                    <a:pt x="116" y="71"/>
                    <a:pt x="116" y="89"/>
                    <a:pt x="106" y="104"/>
                  </a:cubicBezTo>
                  <a:cubicBezTo>
                    <a:pt x="104" y="118"/>
                    <a:pt x="105" y="123"/>
                    <a:pt x="96" y="132"/>
                  </a:cubicBezTo>
                  <a:cubicBezTo>
                    <a:pt x="92" y="149"/>
                    <a:pt x="91" y="163"/>
                    <a:pt x="94" y="180"/>
                  </a:cubicBezTo>
                  <a:cubicBezTo>
                    <a:pt x="97" y="199"/>
                    <a:pt x="97" y="186"/>
                    <a:pt x="102" y="198"/>
                  </a:cubicBezTo>
                  <a:cubicBezTo>
                    <a:pt x="104" y="202"/>
                    <a:pt x="106" y="210"/>
                    <a:pt x="106" y="210"/>
                  </a:cubicBezTo>
                  <a:cubicBezTo>
                    <a:pt x="104" y="219"/>
                    <a:pt x="101" y="224"/>
                    <a:pt x="98" y="232"/>
                  </a:cubicBezTo>
                  <a:cubicBezTo>
                    <a:pt x="97" y="239"/>
                    <a:pt x="98" y="270"/>
                    <a:pt x="86" y="252"/>
                  </a:cubicBezTo>
                  <a:cubicBezTo>
                    <a:pt x="85" y="214"/>
                    <a:pt x="91" y="200"/>
                    <a:pt x="64" y="182"/>
                  </a:cubicBezTo>
                  <a:cubicBezTo>
                    <a:pt x="59" y="166"/>
                    <a:pt x="57" y="167"/>
                    <a:pt x="44" y="158"/>
                  </a:cubicBezTo>
                  <a:cubicBezTo>
                    <a:pt x="33" y="141"/>
                    <a:pt x="34" y="133"/>
                    <a:pt x="12" y="126"/>
                  </a:cubicBezTo>
                  <a:cubicBezTo>
                    <a:pt x="4" y="114"/>
                    <a:pt x="5" y="96"/>
                    <a:pt x="0" y="80"/>
                  </a:cubicBezTo>
                  <a:cubicBezTo>
                    <a:pt x="9" y="77"/>
                    <a:pt x="5" y="80"/>
                    <a:pt x="8" y="7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5" name="Freeform 189"/>
            <p:cNvSpPr>
              <a:spLocks/>
            </p:cNvSpPr>
            <p:nvPr/>
          </p:nvSpPr>
          <p:spPr bwMode="auto">
            <a:xfrm>
              <a:off x="3508373" y="3602031"/>
              <a:ext cx="39687" cy="47625"/>
            </a:xfrm>
            <a:custGeom>
              <a:avLst/>
              <a:gdLst/>
              <a:ahLst/>
              <a:cxnLst>
                <a:cxn ang="0">
                  <a:pos x="43" y="58"/>
                </a:cxn>
                <a:cxn ang="0">
                  <a:pos x="51" y="40"/>
                </a:cxn>
                <a:cxn ang="0">
                  <a:pos x="49" y="24"/>
                </a:cxn>
                <a:cxn ang="0">
                  <a:pos x="13" y="0"/>
                </a:cxn>
                <a:cxn ang="0">
                  <a:pos x="3" y="30"/>
                </a:cxn>
                <a:cxn ang="0">
                  <a:pos x="19" y="40"/>
                </a:cxn>
                <a:cxn ang="0">
                  <a:pos x="27" y="52"/>
                </a:cxn>
                <a:cxn ang="0">
                  <a:pos x="39" y="56"/>
                </a:cxn>
                <a:cxn ang="0">
                  <a:pos x="43" y="58"/>
                </a:cxn>
              </a:cxnLst>
              <a:rect l="0" t="0" r="r" b="b"/>
              <a:pathLst>
                <a:path w="52" h="64">
                  <a:moveTo>
                    <a:pt x="43" y="58"/>
                  </a:moveTo>
                  <a:cubicBezTo>
                    <a:pt x="48" y="44"/>
                    <a:pt x="45" y="50"/>
                    <a:pt x="51" y="40"/>
                  </a:cubicBezTo>
                  <a:cubicBezTo>
                    <a:pt x="50" y="35"/>
                    <a:pt x="52" y="29"/>
                    <a:pt x="49" y="24"/>
                  </a:cubicBezTo>
                  <a:cubicBezTo>
                    <a:pt x="46" y="19"/>
                    <a:pt x="19" y="2"/>
                    <a:pt x="13" y="0"/>
                  </a:cubicBezTo>
                  <a:cubicBezTo>
                    <a:pt x="0" y="4"/>
                    <a:pt x="7" y="18"/>
                    <a:pt x="3" y="30"/>
                  </a:cubicBezTo>
                  <a:cubicBezTo>
                    <a:pt x="6" y="39"/>
                    <a:pt x="10" y="38"/>
                    <a:pt x="19" y="40"/>
                  </a:cubicBezTo>
                  <a:cubicBezTo>
                    <a:pt x="22" y="44"/>
                    <a:pt x="24" y="48"/>
                    <a:pt x="27" y="52"/>
                  </a:cubicBezTo>
                  <a:cubicBezTo>
                    <a:pt x="29" y="56"/>
                    <a:pt x="39" y="56"/>
                    <a:pt x="39" y="56"/>
                  </a:cubicBezTo>
                  <a:cubicBezTo>
                    <a:pt x="44" y="63"/>
                    <a:pt x="43" y="64"/>
                    <a:pt x="43" y="58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6" name="Freeform 190"/>
            <p:cNvSpPr>
              <a:spLocks/>
            </p:cNvSpPr>
            <p:nvPr/>
          </p:nvSpPr>
          <p:spPr bwMode="auto">
            <a:xfrm>
              <a:off x="3476623" y="3606794"/>
              <a:ext cx="25400" cy="2540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24"/>
                </a:cxn>
                <a:cxn ang="0">
                  <a:pos x="2" y="30"/>
                </a:cxn>
                <a:cxn ang="0">
                  <a:pos x="14" y="34"/>
                </a:cxn>
                <a:cxn ang="0">
                  <a:pos x="24" y="12"/>
                </a:cxn>
                <a:cxn ang="0">
                  <a:pos x="10" y="0"/>
                </a:cxn>
              </a:cxnLst>
              <a:rect l="0" t="0" r="r" b="b"/>
              <a:pathLst>
                <a:path w="31" h="34">
                  <a:moveTo>
                    <a:pt x="10" y="0"/>
                  </a:moveTo>
                  <a:cubicBezTo>
                    <a:pt x="7" y="9"/>
                    <a:pt x="5" y="16"/>
                    <a:pt x="0" y="24"/>
                  </a:cubicBezTo>
                  <a:cubicBezTo>
                    <a:pt x="1" y="26"/>
                    <a:pt x="0" y="29"/>
                    <a:pt x="2" y="30"/>
                  </a:cubicBezTo>
                  <a:cubicBezTo>
                    <a:pt x="5" y="32"/>
                    <a:pt x="14" y="34"/>
                    <a:pt x="14" y="34"/>
                  </a:cubicBezTo>
                  <a:cubicBezTo>
                    <a:pt x="26" y="32"/>
                    <a:pt x="31" y="26"/>
                    <a:pt x="24" y="12"/>
                  </a:cubicBezTo>
                  <a:cubicBezTo>
                    <a:pt x="21" y="7"/>
                    <a:pt x="13" y="9"/>
                    <a:pt x="10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7" name="Freeform 191"/>
            <p:cNvSpPr>
              <a:spLocks/>
            </p:cNvSpPr>
            <p:nvPr/>
          </p:nvSpPr>
          <p:spPr bwMode="auto">
            <a:xfrm>
              <a:off x="3498848" y="3630606"/>
              <a:ext cx="28575" cy="25400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0" y="34"/>
                </a:cxn>
                <a:cxn ang="0">
                  <a:pos x="26" y="6"/>
                </a:cxn>
                <a:cxn ang="0">
                  <a:pos x="8" y="0"/>
                </a:cxn>
                <a:cxn ang="0">
                  <a:pos x="4" y="8"/>
                </a:cxn>
              </a:cxnLst>
              <a:rect l="0" t="0" r="r" b="b"/>
              <a:pathLst>
                <a:path w="38" h="34">
                  <a:moveTo>
                    <a:pt x="4" y="8"/>
                  </a:moveTo>
                  <a:cubicBezTo>
                    <a:pt x="8" y="19"/>
                    <a:pt x="8" y="30"/>
                    <a:pt x="20" y="34"/>
                  </a:cubicBezTo>
                  <a:cubicBezTo>
                    <a:pt x="33" y="31"/>
                    <a:pt x="38" y="32"/>
                    <a:pt x="26" y="6"/>
                  </a:cubicBezTo>
                  <a:cubicBezTo>
                    <a:pt x="23" y="0"/>
                    <a:pt x="8" y="0"/>
                    <a:pt x="8" y="0"/>
                  </a:cubicBezTo>
                  <a:cubicBezTo>
                    <a:pt x="0" y="3"/>
                    <a:pt x="1" y="0"/>
                    <a:pt x="4" y="8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8" name="Freeform 192"/>
            <p:cNvSpPr>
              <a:spLocks/>
            </p:cNvSpPr>
            <p:nvPr/>
          </p:nvSpPr>
          <p:spPr bwMode="auto">
            <a:xfrm>
              <a:off x="3587748" y="3648069"/>
              <a:ext cx="26987" cy="19050"/>
            </a:xfrm>
            <a:custGeom>
              <a:avLst/>
              <a:gdLst/>
              <a:ahLst/>
              <a:cxnLst>
                <a:cxn ang="0">
                  <a:pos x="17" y="18"/>
                </a:cxn>
                <a:cxn ang="0">
                  <a:pos x="33" y="0"/>
                </a:cxn>
                <a:cxn ang="0">
                  <a:pos x="19" y="2"/>
                </a:cxn>
                <a:cxn ang="0">
                  <a:pos x="13" y="14"/>
                </a:cxn>
                <a:cxn ang="0">
                  <a:pos x="17" y="18"/>
                </a:cxn>
              </a:cxnLst>
              <a:rect l="0" t="0" r="r" b="b"/>
              <a:pathLst>
                <a:path w="36" h="24">
                  <a:moveTo>
                    <a:pt x="17" y="18"/>
                  </a:moveTo>
                  <a:cubicBezTo>
                    <a:pt x="36" y="24"/>
                    <a:pt x="35" y="18"/>
                    <a:pt x="33" y="0"/>
                  </a:cubicBezTo>
                  <a:cubicBezTo>
                    <a:pt x="28" y="1"/>
                    <a:pt x="23" y="0"/>
                    <a:pt x="19" y="2"/>
                  </a:cubicBezTo>
                  <a:cubicBezTo>
                    <a:pt x="15" y="4"/>
                    <a:pt x="15" y="11"/>
                    <a:pt x="13" y="14"/>
                  </a:cubicBezTo>
                  <a:cubicBezTo>
                    <a:pt x="8" y="22"/>
                    <a:pt x="0" y="21"/>
                    <a:pt x="17" y="18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9" name="Freeform 193"/>
            <p:cNvSpPr>
              <a:spLocks/>
            </p:cNvSpPr>
            <p:nvPr/>
          </p:nvSpPr>
          <p:spPr bwMode="auto">
            <a:xfrm>
              <a:off x="3568698" y="3268657"/>
              <a:ext cx="53975" cy="58738"/>
            </a:xfrm>
            <a:custGeom>
              <a:avLst/>
              <a:gdLst/>
              <a:ahLst/>
              <a:cxnLst>
                <a:cxn ang="0">
                  <a:pos x="54" y="61"/>
                </a:cxn>
                <a:cxn ang="0">
                  <a:pos x="52" y="17"/>
                </a:cxn>
                <a:cxn ang="0">
                  <a:pos x="28" y="5"/>
                </a:cxn>
                <a:cxn ang="0">
                  <a:pos x="14" y="37"/>
                </a:cxn>
                <a:cxn ang="0">
                  <a:pos x="0" y="61"/>
                </a:cxn>
                <a:cxn ang="0">
                  <a:pos x="20" y="79"/>
                </a:cxn>
                <a:cxn ang="0">
                  <a:pos x="44" y="63"/>
                </a:cxn>
                <a:cxn ang="0">
                  <a:pos x="54" y="61"/>
                </a:cxn>
              </a:cxnLst>
              <a:rect l="0" t="0" r="r" b="b"/>
              <a:pathLst>
                <a:path w="70" h="79">
                  <a:moveTo>
                    <a:pt x="54" y="61"/>
                  </a:moveTo>
                  <a:cubicBezTo>
                    <a:pt x="57" y="46"/>
                    <a:pt x="69" y="28"/>
                    <a:pt x="52" y="17"/>
                  </a:cubicBezTo>
                  <a:cubicBezTo>
                    <a:pt x="49" y="0"/>
                    <a:pt x="45" y="3"/>
                    <a:pt x="28" y="5"/>
                  </a:cubicBezTo>
                  <a:cubicBezTo>
                    <a:pt x="25" y="19"/>
                    <a:pt x="26" y="29"/>
                    <a:pt x="14" y="37"/>
                  </a:cubicBezTo>
                  <a:cubicBezTo>
                    <a:pt x="12" y="52"/>
                    <a:pt x="14" y="57"/>
                    <a:pt x="0" y="61"/>
                  </a:cubicBezTo>
                  <a:cubicBezTo>
                    <a:pt x="3" y="72"/>
                    <a:pt x="10" y="76"/>
                    <a:pt x="20" y="79"/>
                  </a:cubicBezTo>
                  <a:cubicBezTo>
                    <a:pt x="32" y="76"/>
                    <a:pt x="33" y="67"/>
                    <a:pt x="44" y="63"/>
                  </a:cubicBezTo>
                  <a:cubicBezTo>
                    <a:pt x="48" y="64"/>
                    <a:pt x="70" y="66"/>
                    <a:pt x="54" y="6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0" name="Freeform 194"/>
            <p:cNvSpPr>
              <a:spLocks/>
            </p:cNvSpPr>
            <p:nvPr/>
          </p:nvSpPr>
          <p:spPr bwMode="auto">
            <a:xfrm>
              <a:off x="3621085" y="3484556"/>
              <a:ext cx="52388" cy="25400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32" y="16"/>
                </a:cxn>
                <a:cxn ang="0">
                  <a:pos x="46" y="30"/>
                </a:cxn>
                <a:cxn ang="0">
                  <a:pos x="56" y="6"/>
                </a:cxn>
                <a:cxn ang="0">
                  <a:pos x="38" y="0"/>
                </a:cxn>
                <a:cxn ang="0">
                  <a:pos x="4" y="2"/>
                </a:cxn>
                <a:cxn ang="0">
                  <a:pos x="8" y="12"/>
                </a:cxn>
              </a:cxnLst>
              <a:rect l="0" t="0" r="r" b="b"/>
              <a:pathLst>
                <a:path w="69" h="32">
                  <a:moveTo>
                    <a:pt x="8" y="12"/>
                  </a:moveTo>
                  <a:cubicBezTo>
                    <a:pt x="16" y="13"/>
                    <a:pt x="26" y="10"/>
                    <a:pt x="32" y="16"/>
                  </a:cubicBezTo>
                  <a:cubicBezTo>
                    <a:pt x="48" y="32"/>
                    <a:pt x="32" y="25"/>
                    <a:pt x="46" y="30"/>
                  </a:cubicBezTo>
                  <a:cubicBezTo>
                    <a:pt x="59" y="28"/>
                    <a:pt x="69" y="30"/>
                    <a:pt x="56" y="6"/>
                  </a:cubicBezTo>
                  <a:cubicBezTo>
                    <a:pt x="53" y="0"/>
                    <a:pt x="38" y="0"/>
                    <a:pt x="38" y="0"/>
                  </a:cubicBezTo>
                  <a:cubicBezTo>
                    <a:pt x="27" y="1"/>
                    <a:pt x="15" y="0"/>
                    <a:pt x="4" y="2"/>
                  </a:cubicBezTo>
                  <a:cubicBezTo>
                    <a:pt x="0" y="3"/>
                    <a:pt x="8" y="12"/>
                    <a:pt x="8" y="1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1" name="Freeform 200"/>
            <p:cNvSpPr>
              <a:spLocks/>
            </p:cNvSpPr>
            <p:nvPr/>
          </p:nvSpPr>
          <p:spPr bwMode="auto">
            <a:xfrm>
              <a:off x="3781423" y="3621081"/>
              <a:ext cx="33337" cy="5238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6"/>
                </a:cxn>
                <a:cxn ang="0">
                  <a:pos x="28" y="48"/>
                </a:cxn>
                <a:cxn ang="0">
                  <a:pos x="32" y="28"/>
                </a:cxn>
                <a:cxn ang="0">
                  <a:pos x="44" y="20"/>
                </a:cxn>
                <a:cxn ang="0">
                  <a:pos x="16" y="0"/>
                </a:cxn>
              </a:cxnLst>
              <a:rect l="0" t="0" r="r" b="b"/>
              <a:pathLst>
                <a:path w="44" h="70">
                  <a:moveTo>
                    <a:pt x="16" y="0"/>
                  </a:moveTo>
                  <a:cubicBezTo>
                    <a:pt x="9" y="11"/>
                    <a:pt x="0" y="36"/>
                    <a:pt x="0" y="36"/>
                  </a:cubicBezTo>
                  <a:cubicBezTo>
                    <a:pt x="3" y="49"/>
                    <a:pt x="3" y="70"/>
                    <a:pt x="28" y="48"/>
                  </a:cubicBezTo>
                  <a:cubicBezTo>
                    <a:pt x="33" y="44"/>
                    <a:pt x="29" y="34"/>
                    <a:pt x="32" y="28"/>
                  </a:cubicBezTo>
                  <a:cubicBezTo>
                    <a:pt x="34" y="24"/>
                    <a:pt x="40" y="23"/>
                    <a:pt x="44" y="20"/>
                  </a:cubicBezTo>
                  <a:cubicBezTo>
                    <a:pt x="33" y="13"/>
                    <a:pt x="22" y="12"/>
                    <a:pt x="16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2" name="Freeform 201"/>
            <p:cNvSpPr>
              <a:spLocks/>
            </p:cNvSpPr>
            <p:nvPr/>
          </p:nvSpPr>
          <p:spPr bwMode="auto">
            <a:xfrm>
              <a:off x="3476623" y="3030532"/>
              <a:ext cx="66675" cy="11747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2" y="46"/>
                </a:cxn>
                <a:cxn ang="0">
                  <a:pos x="22" y="60"/>
                </a:cxn>
                <a:cxn ang="0">
                  <a:pos x="40" y="62"/>
                </a:cxn>
                <a:cxn ang="0">
                  <a:pos x="18" y="34"/>
                </a:cxn>
                <a:cxn ang="0">
                  <a:pos x="8" y="0"/>
                </a:cxn>
                <a:cxn ang="0">
                  <a:pos x="0" y="6"/>
                </a:cxn>
              </a:cxnLst>
              <a:rect l="0" t="0" r="r" b="b"/>
              <a:pathLst>
                <a:path w="40" h="69">
                  <a:moveTo>
                    <a:pt x="0" y="6"/>
                  </a:moveTo>
                  <a:cubicBezTo>
                    <a:pt x="1" y="18"/>
                    <a:pt x="1" y="39"/>
                    <a:pt x="12" y="46"/>
                  </a:cubicBezTo>
                  <a:cubicBezTo>
                    <a:pt x="17" y="60"/>
                    <a:pt x="12" y="57"/>
                    <a:pt x="22" y="60"/>
                  </a:cubicBezTo>
                  <a:cubicBezTo>
                    <a:pt x="28" y="69"/>
                    <a:pt x="30" y="64"/>
                    <a:pt x="40" y="62"/>
                  </a:cubicBezTo>
                  <a:cubicBezTo>
                    <a:pt x="30" y="52"/>
                    <a:pt x="31" y="37"/>
                    <a:pt x="18" y="34"/>
                  </a:cubicBezTo>
                  <a:cubicBezTo>
                    <a:pt x="14" y="21"/>
                    <a:pt x="23" y="5"/>
                    <a:pt x="8" y="0"/>
                  </a:cubicBezTo>
                  <a:cubicBezTo>
                    <a:pt x="1" y="2"/>
                    <a:pt x="3" y="0"/>
                    <a:pt x="0" y="6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53" name="Group 202"/>
            <p:cNvGrpSpPr>
              <a:grpSpLocks/>
            </p:cNvGrpSpPr>
            <p:nvPr/>
          </p:nvGrpSpPr>
          <p:grpSpPr bwMode="auto">
            <a:xfrm>
              <a:off x="5386374" y="2484476"/>
              <a:ext cx="506415" cy="671513"/>
              <a:chOff x="3393" y="1565"/>
              <a:chExt cx="319" cy="423"/>
            </a:xfrm>
            <a:grpFill/>
          </p:grpSpPr>
          <p:sp>
            <p:nvSpPr>
              <p:cNvPr id="60" name="Freeform 203"/>
              <p:cNvSpPr>
                <a:spLocks/>
              </p:cNvSpPr>
              <p:nvPr/>
            </p:nvSpPr>
            <p:spPr bwMode="auto">
              <a:xfrm>
                <a:off x="3570" y="1712"/>
                <a:ext cx="40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8"/>
                  </a:cxn>
                  <a:cxn ang="0">
                    <a:pos x="32" y="56"/>
                  </a:cxn>
                  <a:cxn ang="0">
                    <a:pos x="40" y="62"/>
                  </a:cxn>
                  <a:cxn ang="0">
                    <a:pos x="0" y="0"/>
                  </a:cxn>
                </a:cxnLst>
                <a:rect l="0" t="0" r="r" b="b"/>
                <a:pathLst>
                  <a:path w="40" h="72">
                    <a:moveTo>
                      <a:pt x="0" y="0"/>
                    </a:moveTo>
                    <a:cubicBezTo>
                      <a:pt x="4" y="9"/>
                      <a:pt x="3" y="15"/>
                      <a:pt x="12" y="18"/>
                    </a:cubicBezTo>
                    <a:cubicBezTo>
                      <a:pt x="21" y="32"/>
                      <a:pt x="16" y="48"/>
                      <a:pt x="32" y="56"/>
                    </a:cubicBezTo>
                    <a:cubicBezTo>
                      <a:pt x="37" y="70"/>
                      <a:pt x="34" y="72"/>
                      <a:pt x="40" y="62"/>
                    </a:cubicBezTo>
                    <a:cubicBezTo>
                      <a:pt x="37" y="42"/>
                      <a:pt x="28" y="0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1" name="Freeform 204"/>
              <p:cNvSpPr>
                <a:spLocks/>
              </p:cNvSpPr>
              <p:nvPr/>
            </p:nvSpPr>
            <p:spPr bwMode="auto">
              <a:xfrm>
                <a:off x="3648" y="1840"/>
                <a:ext cx="25" cy="3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28"/>
                  </a:cxn>
                  <a:cxn ang="0">
                    <a:pos x="20" y="32"/>
                  </a:cxn>
                  <a:cxn ang="0">
                    <a:pos x="10" y="0"/>
                  </a:cxn>
                  <a:cxn ang="0">
                    <a:pos x="0" y="2"/>
                  </a:cxn>
                </a:cxnLst>
                <a:rect l="0" t="0" r="r" b="b"/>
                <a:pathLst>
                  <a:path w="25" h="32">
                    <a:moveTo>
                      <a:pt x="0" y="2"/>
                    </a:moveTo>
                    <a:cubicBezTo>
                      <a:pt x="1" y="8"/>
                      <a:pt x="1" y="24"/>
                      <a:pt x="8" y="28"/>
                    </a:cubicBezTo>
                    <a:cubicBezTo>
                      <a:pt x="12" y="30"/>
                      <a:pt x="20" y="32"/>
                      <a:pt x="20" y="32"/>
                    </a:cubicBezTo>
                    <a:cubicBezTo>
                      <a:pt x="25" y="21"/>
                      <a:pt x="22" y="4"/>
                      <a:pt x="10" y="0"/>
                    </a:cubicBezTo>
                    <a:cubicBezTo>
                      <a:pt x="3" y="2"/>
                      <a:pt x="6" y="2"/>
                      <a:pt x="0" y="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2" name="Freeform 205"/>
              <p:cNvSpPr>
                <a:spLocks/>
              </p:cNvSpPr>
              <p:nvPr/>
            </p:nvSpPr>
            <p:spPr bwMode="auto">
              <a:xfrm>
                <a:off x="3672" y="1792"/>
                <a:ext cx="40" cy="3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4" y="20"/>
                  </a:cxn>
                  <a:cxn ang="0">
                    <a:pos x="40" y="30"/>
                  </a:cxn>
                  <a:cxn ang="0">
                    <a:pos x="28" y="12"/>
                  </a:cxn>
                  <a:cxn ang="0">
                    <a:pos x="8" y="0"/>
                  </a:cxn>
                  <a:cxn ang="0">
                    <a:pos x="0" y="6"/>
                  </a:cxn>
                </a:cxnLst>
                <a:rect l="0" t="0" r="r" b="b"/>
                <a:pathLst>
                  <a:path w="40" h="37">
                    <a:moveTo>
                      <a:pt x="0" y="6"/>
                    </a:moveTo>
                    <a:cubicBezTo>
                      <a:pt x="9" y="20"/>
                      <a:pt x="3" y="16"/>
                      <a:pt x="14" y="20"/>
                    </a:cubicBezTo>
                    <a:cubicBezTo>
                      <a:pt x="25" y="37"/>
                      <a:pt x="17" y="33"/>
                      <a:pt x="40" y="30"/>
                    </a:cubicBezTo>
                    <a:cubicBezTo>
                      <a:pt x="38" y="21"/>
                      <a:pt x="36" y="17"/>
                      <a:pt x="28" y="12"/>
                    </a:cubicBezTo>
                    <a:cubicBezTo>
                      <a:pt x="24" y="1"/>
                      <a:pt x="19" y="2"/>
                      <a:pt x="8" y="0"/>
                    </a:cubicBezTo>
                    <a:cubicBezTo>
                      <a:pt x="2" y="2"/>
                      <a:pt x="0" y="8"/>
                      <a:pt x="0" y="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3" name="Freeform 206"/>
              <p:cNvSpPr>
                <a:spLocks/>
              </p:cNvSpPr>
              <p:nvPr/>
            </p:nvSpPr>
            <p:spPr bwMode="auto">
              <a:xfrm>
                <a:off x="3671" y="1954"/>
                <a:ext cx="26" cy="34"/>
              </a:xfrm>
              <a:custGeom>
                <a:avLst/>
                <a:gdLst/>
                <a:ahLst/>
                <a:cxnLst>
                  <a:cxn ang="0">
                    <a:pos x="9" y="12"/>
                  </a:cxn>
                  <a:cxn ang="0">
                    <a:pos x="15" y="30"/>
                  </a:cxn>
                  <a:cxn ang="0">
                    <a:pos x="23" y="0"/>
                  </a:cxn>
                  <a:cxn ang="0">
                    <a:pos x="9" y="12"/>
                  </a:cxn>
                </a:cxnLst>
                <a:rect l="0" t="0" r="r" b="b"/>
                <a:pathLst>
                  <a:path w="26" h="34">
                    <a:moveTo>
                      <a:pt x="9" y="12"/>
                    </a:moveTo>
                    <a:cubicBezTo>
                      <a:pt x="3" y="21"/>
                      <a:pt x="0" y="34"/>
                      <a:pt x="15" y="30"/>
                    </a:cubicBezTo>
                    <a:cubicBezTo>
                      <a:pt x="26" y="19"/>
                      <a:pt x="25" y="16"/>
                      <a:pt x="23" y="0"/>
                    </a:cubicBezTo>
                    <a:cubicBezTo>
                      <a:pt x="16" y="1"/>
                      <a:pt x="4" y="2"/>
                      <a:pt x="9" y="1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4" name="Oval 207"/>
              <p:cNvSpPr>
                <a:spLocks noChangeArrowheads="1"/>
              </p:cNvSpPr>
              <p:nvPr/>
            </p:nvSpPr>
            <p:spPr bwMode="auto">
              <a:xfrm>
                <a:off x="3559" y="1649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5" name="Oval 208"/>
              <p:cNvSpPr>
                <a:spLocks noChangeArrowheads="1"/>
              </p:cNvSpPr>
              <p:nvPr/>
            </p:nvSpPr>
            <p:spPr bwMode="auto">
              <a:xfrm>
                <a:off x="3533" y="1649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6" name="Oval 209"/>
              <p:cNvSpPr>
                <a:spLocks noChangeArrowheads="1"/>
              </p:cNvSpPr>
              <p:nvPr/>
            </p:nvSpPr>
            <p:spPr bwMode="auto">
              <a:xfrm>
                <a:off x="3529" y="1609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7" name="Oval 210"/>
              <p:cNvSpPr>
                <a:spLocks noChangeArrowheads="1"/>
              </p:cNvSpPr>
              <p:nvPr/>
            </p:nvSpPr>
            <p:spPr bwMode="auto">
              <a:xfrm>
                <a:off x="3501" y="1629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8" name="Oval 211"/>
              <p:cNvSpPr>
                <a:spLocks noChangeArrowheads="1"/>
              </p:cNvSpPr>
              <p:nvPr/>
            </p:nvSpPr>
            <p:spPr bwMode="auto">
              <a:xfrm>
                <a:off x="3429" y="1583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9" name="Oval 212"/>
              <p:cNvSpPr>
                <a:spLocks noChangeArrowheads="1"/>
              </p:cNvSpPr>
              <p:nvPr/>
            </p:nvSpPr>
            <p:spPr bwMode="auto">
              <a:xfrm>
                <a:off x="3393" y="1565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0" name="Oval 213"/>
              <p:cNvSpPr>
                <a:spLocks noChangeArrowheads="1"/>
              </p:cNvSpPr>
              <p:nvPr/>
            </p:nvSpPr>
            <p:spPr bwMode="auto">
              <a:xfrm>
                <a:off x="3451" y="1723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1" name="Oval 214"/>
              <p:cNvSpPr>
                <a:spLocks noChangeArrowheads="1"/>
              </p:cNvSpPr>
              <p:nvPr/>
            </p:nvSpPr>
            <p:spPr bwMode="auto">
              <a:xfrm>
                <a:off x="3465" y="1753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2" name="Oval 215"/>
              <p:cNvSpPr>
                <a:spLocks noChangeArrowheads="1"/>
              </p:cNvSpPr>
              <p:nvPr/>
            </p:nvSpPr>
            <p:spPr bwMode="auto">
              <a:xfrm>
                <a:off x="3403" y="1603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3" name="Freeform 216"/>
              <p:cNvSpPr>
                <a:spLocks/>
              </p:cNvSpPr>
              <p:nvPr/>
            </p:nvSpPr>
            <p:spPr bwMode="auto">
              <a:xfrm rot="13649699">
                <a:off x="3616" y="1719"/>
                <a:ext cx="66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8"/>
                  </a:cxn>
                  <a:cxn ang="0">
                    <a:pos x="32" y="56"/>
                  </a:cxn>
                  <a:cxn ang="0">
                    <a:pos x="40" y="62"/>
                  </a:cxn>
                  <a:cxn ang="0">
                    <a:pos x="0" y="0"/>
                  </a:cxn>
                </a:cxnLst>
                <a:rect l="0" t="0" r="r" b="b"/>
                <a:pathLst>
                  <a:path w="40" h="72">
                    <a:moveTo>
                      <a:pt x="0" y="0"/>
                    </a:moveTo>
                    <a:cubicBezTo>
                      <a:pt x="4" y="9"/>
                      <a:pt x="3" y="15"/>
                      <a:pt x="12" y="18"/>
                    </a:cubicBezTo>
                    <a:cubicBezTo>
                      <a:pt x="21" y="32"/>
                      <a:pt x="16" y="48"/>
                      <a:pt x="32" y="56"/>
                    </a:cubicBezTo>
                    <a:cubicBezTo>
                      <a:pt x="37" y="70"/>
                      <a:pt x="34" y="72"/>
                      <a:pt x="40" y="62"/>
                    </a:cubicBezTo>
                    <a:cubicBezTo>
                      <a:pt x="37" y="42"/>
                      <a:pt x="28" y="0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sp>
          <p:nvSpPr>
            <p:cNvPr id="54" name="Freeform 217"/>
            <p:cNvSpPr>
              <a:spLocks/>
            </p:cNvSpPr>
            <p:nvPr/>
          </p:nvSpPr>
          <p:spPr bwMode="auto">
            <a:xfrm>
              <a:off x="593726" y="3997318"/>
              <a:ext cx="80962" cy="58737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5" name="Freeform 218"/>
            <p:cNvSpPr>
              <a:spLocks/>
            </p:cNvSpPr>
            <p:nvPr/>
          </p:nvSpPr>
          <p:spPr bwMode="auto">
            <a:xfrm rot="2059813">
              <a:off x="488951" y="3963980"/>
              <a:ext cx="80962" cy="57150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6" name="Freeform 222"/>
            <p:cNvSpPr>
              <a:spLocks/>
            </p:cNvSpPr>
            <p:nvPr/>
          </p:nvSpPr>
          <p:spPr bwMode="auto">
            <a:xfrm>
              <a:off x="1647825" y="4254492"/>
              <a:ext cx="101600" cy="61912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27" y="28"/>
                </a:cxn>
                <a:cxn ang="0">
                  <a:pos x="40" y="36"/>
                </a:cxn>
                <a:cxn ang="0">
                  <a:pos x="28" y="0"/>
                </a:cxn>
                <a:cxn ang="0">
                  <a:pos x="7" y="4"/>
                </a:cxn>
                <a:cxn ang="0">
                  <a:pos x="0" y="18"/>
                </a:cxn>
                <a:cxn ang="0">
                  <a:pos x="4" y="19"/>
                </a:cxn>
              </a:cxnLst>
              <a:rect l="0" t="0" r="r" b="b"/>
              <a:pathLst>
                <a:path w="61" h="36">
                  <a:moveTo>
                    <a:pt x="4" y="19"/>
                  </a:moveTo>
                  <a:cubicBezTo>
                    <a:pt x="11" y="23"/>
                    <a:pt x="19" y="26"/>
                    <a:pt x="27" y="28"/>
                  </a:cubicBezTo>
                  <a:cubicBezTo>
                    <a:pt x="31" y="31"/>
                    <a:pt x="35" y="34"/>
                    <a:pt x="40" y="36"/>
                  </a:cubicBezTo>
                  <a:cubicBezTo>
                    <a:pt x="61" y="28"/>
                    <a:pt x="40" y="6"/>
                    <a:pt x="28" y="0"/>
                  </a:cubicBezTo>
                  <a:cubicBezTo>
                    <a:pt x="19" y="1"/>
                    <a:pt x="15" y="2"/>
                    <a:pt x="7" y="4"/>
                  </a:cubicBezTo>
                  <a:cubicBezTo>
                    <a:pt x="3" y="9"/>
                    <a:pt x="1" y="12"/>
                    <a:pt x="0" y="18"/>
                  </a:cubicBezTo>
                  <a:cubicBezTo>
                    <a:pt x="7" y="19"/>
                    <a:pt x="8" y="19"/>
                    <a:pt x="4" y="1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7" name="Freeform 223"/>
            <p:cNvSpPr>
              <a:spLocks/>
            </p:cNvSpPr>
            <p:nvPr/>
          </p:nvSpPr>
          <p:spPr bwMode="auto">
            <a:xfrm>
              <a:off x="1462087" y="4176704"/>
              <a:ext cx="47625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2"/>
                </a:cxn>
                <a:cxn ang="0">
                  <a:pos x="11" y="27"/>
                </a:cxn>
                <a:cxn ang="0">
                  <a:pos x="27" y="24"/>
                </a:cxn>
                <a:cxn ang="0">
                  <a:pos x="14" y="6"/>
                </a:cxn>
                <a:cxn ang="0">
                  <a:pos x="12" y="0"/>
                </a:cxn>
              </a:cxnLst>
              <a:rect l="0" t="0" r="r" b="b"/>
              <a:pathLst>
                <a:path w="29" h="27">
                  <a:moveTo>
                    <a:pt x="12" y="0"/>
                  </a:moveTo>
                  <a:cubicBezTo>
                    <a:pt x="3" y="2"/>
                    <a:pt x="2" y="3"/>
                    <a:pt x="0" y="12"/>
                  </a:cubicBezTo>
                  <a:cubicBezTo>
                    <a:pt x="2" y="22"/>
                    <a:pt x="2" y="24"/>
                    <a:pt x="11" y="27"/>
                  </a:cubicBezTo>
                  <a:cubicBezTo>
                    <a:pt x="16" y="26"/>
                    <a:pt x="22" y="27"/>
                    <a:pt x="27" y="24"/>
                  </a:cubicBezTo>
                  <a:cubicBezTo>
                    <a:pt x="29" y="23"/>
                    <a:pt x="17" y="8"/>
                    <a:pt x="14" y="6"/>
                  </a:cubicBezTo>
                  <a:cubicBezTo>
                    <a:pt x="11" y="1"/>
                    <a:pt x="10" y="2"/>
                    <a:pt x="12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8" name="Freeform 224"/>
            <p:cNvSpPr>
              <a:spLocks/>
            </p:cNvSpPr>
            <p:nvPr/>
          </p:nvSpPr>
          <p:spPr bwMode="auto">
            <a:xfrm>
              <a:off x="1727200" y="4117967"/>
              <a:ext cx="71437" cy="42862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18" y="0"/>
                </a:cxn>
                <a:cxn ang="0">
                  <a:pos x="0" y="6"/>
                </a:cxn>
                <a:cxn ang="0">
                  <a:pos x="15" y="21"/>
                </a:cxn>
                <a:cxn ang="0">
                  <a:pos x="36" y="21"/>
                </a:cxn>
                <a:cxn ang="0">
                  <a:pos x="36" y="9"/>
                </a:cxn>
              </a:cxnLst>
              <a:rect l="0" t="0" r="r" b="b"/>
              <a:pathLst>
                <a:path w="43" h="25">
                  <a:moveTo>
                    <a:pt x="36" y="9"/>
                  </a:moveTo>
                  <a:cubicBezTo>
                    <a:pt x="30" y="6"/>
                    <a:pt x="24" y="4"/>
                    <a:pt x="18" y="0"/>
                  </a:cubicBezTo>
                  <a:cubicBezTo>
                    <a:pt x="11" y="2"/>
                    <a:pt x="6" y="2"/>
                    <a:pt x="0" y="6"/>
                  </a:cubicBezTo>
                  <a:cubicBezTo>
                    <a:pt x="4" y="16"/>
                    <a:pt x="4" y="20"/>
                    <a:pt x="15" y="21"/>
                  </a:cubicBezTo>
                  <a:cubicBezTo>
                    <a:pt x="23" y="25"/>
                    <a:pt x="26" y="24"/>
                    <a:pt x="36" y="21"/>
                  </a:cubicBezTo>
                  <a:cubicBezTo>
                    <a:pt x="38" y="18"/>
                    <a:pt x="43" y="2"/>
                    <a:pt x="36" y="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9" name="Freeform 225"/>
            <p:cNvSpPr>
              <a:spLocks/>
            </p:cNvSpPr>
            <p:nvPr/>
          </p:nvSpPr>
          <p:spPr bwMode="auto">
            <a:xfrm>
              <a:off x="1360487" y="4243379"/>
              <a:ext cx="174625" cy="93663"/>
            </a:xfrm>
            <a:custGeom>
              <a:avLst/>
              <a:gdLst/>
              <a:ahLst/>
              <a:cxnLst>
                <a:cxn ang="0">
                  <a:pos x="22" y="54"/>
                </a:cxn>
                <a:cxn ang="0">
                  <a:pos x="85" y="30"/>
                </a:cxn>
                <a:cxn ang="0">
                  <a:pos x="105" y="4"/>
                </a:cxn>
                <a:cxn ang="0">
                  <a:pos x="75" y="1"/>
                </a:cxn>
                <a:cxn ang="0">
                  <a:pos x="46" y="15"/>
                </a:cxn>
                <a:cxn ang="0">
                  <a:pos x="42" y="18"/>
                </a:cxn>
                <a:cxn ang="0">
                  <a:pos x="37" y="19"/>
                </a:cxn>
                <a:cxn ang="0">
                  <a:pos x="13" y="37"/>
                </a:cxn>
                <a:cxn ang="0">
                  <a:pos x="4" y="40"/>
                </a:cxn>
                <a:cxn ang="0">
                  <a:pos x="22" y="54"/>
                </a:cxn>
              </a:cxnLst>
              <a:rect l="0" t="0" r="r" b="b"/>
              <a:pathLst>
                <a:path w="105" h="54">
                  <a:moveTo>
                    <a:pt x="22" y="54"/>
                  </a:moveTo>
                  <a:cubicBezTo>
                    <a:pt x="47" y="44"/>
                    <a:pt x="60" y="34"/>
                    <a:pt x="85" y="30"/>
                  </a:cubicBezTo>
                  <a:cubicBezTo>
                    <a:pt x="96" y="24"/>
                    <a:pt x="99" y="14"/>
                    <a:pt x="105" y="4"/>
                  </a:cubicBezTo>
                  <a:cubicBezTo>
                    <a:pt x="91" y="2"/>
                    <a:pt x="95" y="0"/>
                    <a:pt x="75" y="1"/>
                  </a:cubicBezTo>
                  <a:cubicBezTo>
                    <a:pt x="65" y="5"/>
                    <a:pt x="57" y="11"/>
                    <a:pt x="46" y="15"/>
                  </a:cubicBezTo>
                  <a:cubicBezTo>
                    <a:pt x="45" y="16"/>
                    <a:pt x="44" y="17"/>
                    <a:pt x="42" y="18"/>
                  </a:cubicBezTo>
                  <a:cubicBezTo>
                    <a:pt x="40" y="19"/>
                    <a:pt x="38" y="18"/>
                    <a:pt x="37" y="19"/>
                  </a:cubicBezTo>
                  <a:cubicBezTo>
                    <a:pt x="27" y="25"/>
                    <a:pt x="25" y="35"/>
                    <a:pt x="13" y="37"/>
                  </a:cubicBezTo>
                  <a:cubicBezTo>
                    <a:pt x="10" y="38"/>
                    <a:pt x="5" y="37"/>
                    <a:pt x="4" y="40"/>
                  </a:cubicBezTo>
                  <a:cubicBezTo>
                    <a:pt x="0" y="53"/>
                    <a:pt x="27" y="49"/>
                    <a:pt x="22" y="5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198" name="Gruppo 455"/>
          <p:cNvGrpSpPr>
            <a:grpSpLocks/>
          </p:cNvGrpSpPr>
          <p:nvPr userDrawn="1"/>
        </p:nvGrpSpPr>
        <p:grpSpPr bwMode="auto">
          <a:xfrm>
            <a:off x="6713538" y="3479800"/>
            <a:ext cx="2392362" cy="647700"/>
            <a:chOff x="6713262" y="3479525"/>
            <a:chExt cx="2392363" cy="647699"/>
          </a:xfrm>
          <a:solidFill>
            <a:schemeClr val="tx1"/>
          </a:solidFill>
        </p:grpSpPr>
        <p:sp>
          <p:nvSpPr>
            <p:cNvPr id="199" name="Freeform 265"/>
            <p:cNvSpPr>
              <a:spLocks/>
            </p:cNvSpPr>
            <p:nvPr/>
          </p:nvSpPr>
          <p:spPr bwMode="auto">
            <a:xfrm>
              <a:off x="6856137" y="3479525"/>
              <a:ext cx="38100" cy="57150"/>
            </a:xfrm>
            <a:custGeom>
              <a:avLst/>
              <a:gdLst/>
              <a:ahLst/>
              <a:cxnLst>
                <a:cxn ang="0">
                  <a:pos x="19" y="20"/>
                </a:cxn>
                <a:cxn ang="0">
                  <a:pos x="23" y="64"/>
                </a:cxn>
                <a:cxn ang="0">
                  <a:pos x="47" y="32"/>
                </a:cxn>
                <a:cxn ang="0">
                  <a:pos x="43" y="12"/>
                </a:cxn>
                <a:cxn ang="0">
                  <a:pos x="19" y="20"/>
                </a:cxn>
              </a:cxnLst>
              <a:rect l="0" t="0" r="r" b="b"/>
              <a:pathLst>
                <a:path w="47" h="64">
                  <a:moveTo>
                    <a:pt x="19" y="20"/>
                  </a:moveTo>
                  <a:cubicBezTo>
                    <a:pt x="0" y="33"/>
                    <a:pt x="0" y="56"/>
                    <a:pt x="23" y="64"/>
                  </a:cubicBezTo>
                  <a:cubicBezTo>
                    <a:pt x="45" y="58"/>
                    <a:pt x="40" y="52"/>
                    <a:pt x="47" y="32"/>
                  </a:cubicBezTo>
                  <a:cubicBezTo>
                    <a:pt x="46" y="25"/>
                    <a:pt x="47" y="18"/>
                    <a:pt x="43" y="12"/>
                  </a:cubicBezTo>
                  <a:cubicBezTo>
                    <a:pt x="35" y="0"/>
                    <a:pt x="19" y="9"/>
                    <a:pt x="19" y="2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0" name="Freeform 271"/>
            <p:cNvSpPr>
              <a:spLocks/>
            </p:cNvSpPr>
            <p:nvPr/>
          </p:nvSpPr>
          <p:spPr bwMode="auto">
            <a:xfrm>
              <a:off x="8999263" y="3784325"/>
              <a:ext cx="106362" cy="92075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31" y="32"/>
                </a:cxn>
                <a:cxn ang="0">
                  <a:pos x="7" y="48"/>
                </a:cxn>
                <a:cxn ang="0">
                  <a:pos x="31" y="104"/>
                </a:cxn>
                <a:cxn ang="0">
                  <a:pos x="103" y="84"/>
                </a:cxn>
                <a:cxn ang="0">
                  <a:pos x="107" y="52"/>
                </a:cxn>
                <a:cxn ang="0">
                  <a:pos x="127" y="48"/>
                </a:cxn>
                <a:cxn ang="0">
                  <a:pos x="131" y="36"/>
                </a:cxn>
                <a:cxn ang="0">
                  <a:pos x="91" y="0"/>
                </a:cxn>
              </a:cxnLst>
              <a:rect l="0" t="0" r="r" b="b"/>
              <a:pathLst>
                <a:path w="131" h="104">
                  <a:moveTo>
                    <a:pt x="91" y="0"/>
                  </a:moveTo>
                  <a:cubicBezTo>
                    <a:pt x="56" y="6"/>
                    <a:pt x="58" y="5"/>
                    <a:pt x="31" y="32"/>
                  </a:cubicBezTo>
                  <a:cubicBezTo>
                    <a:pt x="24" y="39"/>
                    <a:pt x="7" y="48"/>
                    <a:pt x="7" y="48"/>
                  </a:cubicBezTo>
                  <a:cubicBezTo>
                    <a:pt x="0" y="70"/>
                    <a:pt x="8" y="96"/>
                    <a:pt x="31" y="104"/>
                  </a:cubicBezTo>
                  <a:cubicBezTo>
                    <a:pt x="59" y="100"/>
                    <a:pt x="77" y="89"/>
                    <a:pt x="103" y="84"/>
                  </a:cubicBezTo>
                  <a:cubicBezTo>
                    <a:pt x="104" y="73"/>
                    <a:pt x="101" y="61"/>
                    <a:pt x="107" y="52"/>
                  </a:cubicBezTo>
                  <a:cubicBezTo>
                    <a:pt x="111" y="46"/>
                    <a:pt x="121" y="52"/>
                    <a:pt x="127" y="48"/>
                  </a:cubicBezTo>
                  <a:cubicBezTo>
                    <a:pt x="131" y="46"/>
                    <a:pt x="130" y="40"/>
                    <a:pt x="131" y="36"/>
                  </a:cubicBezTo>
                  <a:cubicBezTo>
                    <a:pt x="126" y="4"/>
                    <a:pt x="123" y="5"/>
                    <a:pt x="91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1" name="Freeform 281"/>
            <p:cNvSpPr>
              <a:spLocks/>
            </p:cNvSpPr>
            <p:nvPr/>
          </p:nvSpPr>
          <p:spPr bwMode="auto">
            <a:xfrm>
              <a:off x="8524600" y="3879574"/>
              <a:ext cx="92075" cy="85725"/>
            </a:xfrm>
            <a:custGeom>
              <a:avLst/>
              <a:gdLst/>
              <a:ahLst/>
              <a:cxnLst>
                <a:cxn ang="0">
                  <a:pos x="79" y="24"/>
                </a:cxn>
                <a:cxn ang="0">
                  <a:pos x="15" y="48"/>
                </a:cxn>
                <a:cxn ang="0">
                  <a:pos x="11" y="64"/>
                </a:cxn>
                <a:cxn ang="0">
                  <a:pos x="3" y="76"/>
                </a:cxn>
                <a:cxn ang="0">
                  <a:pos x="51" y="96"/>
                </a:cxn>
                <a:cxn ang="0">
                  <a:pos x="63" y="92"/>
                </a:cxn>
                <a:cxn ang="0">
                  <a:pos x="63" y="68"/>
                </a:cxn>
                <a:cxn ang="0">
                  <a:pos x="87" y="60"/>
                </a:cxn>
                <a:cxn ang="0">
                  <a:pos x="67" y="44"/>
                </a:cxn>
                <a:cxn ang="0">
                  <a:pos x="91" y="36"/>
                </a:cxn>
                <a:cxn ang="0">
                  <a:pos x="67" y="36"/>
                </a:cxn>
                <a:cxn ang="0">
                  <a:pos x="55" y="44"/>
                </a:cxn>
                <a:cxn ang="0">
                  <a:pos x="79" y="24"/>
                </a:cxn>
              </a:cxnLst>
              <a:rect l="0" t="0" r="r" b="b"/>
              <a:pathLst>
                <a:path w="111" h="96">
                  <a:moveTo>
                    <a:pt x="79" y="24"/>
                  </a:moveTo>
                  <a:cubicBezTo>
                    <a:pt x="57" y="31"/>
                    <a:pt x="37" y="41"/>
                    <a:pt x="15" y="48"/>
                  </a:cubicBezTo>
                  <a:cubicBezTo>
                    <a:pt x="14" y="53"/>
                    <a:pt x="13" y="59"/>
                    <a:pt x="11" y="64"/>
                  </a:cubicBezTo>
                  <a:cubicBezTo>
                    <a:pt x="9" y="68"/>
                    <a:pt x="0" y="72"/>
                    <a:pt x="3" y="76"/>
                  </a:cubicBezTo>
                  <a:cubicBezTo>
                    <a:pt x="7" y="80"/>
                    <a:pt x="42" y="90"/>
                    <a:pt x="51" y="96"/>
                  </a:cubicBezTo>
                  <a:cubicBezTo>
                    <a:pt x="55" y="95"/>
                    <a:pt x="61" y="96"/>
                    <a:pt x="63" y="92"/>
                  </a:cubicBezTo>
                  <a:cubicBezTo>
                    <a:pt x="69" y="80"/>
                    <a:pt x="46" y="80"/>
                    <a:pt x="63" y="68"/>
                  </a:cubicBezTo>
                  <a:cubicBezTo>
                    <a:pt x="70" y="63"/>
                    <a:pt x="87" y="60"/>
                    <a:pt x="87" y="60"/>
                  </a:cubicBezTo>
                  <a:cubicBezTo>
                    <a:pt x="111" y="24"/>
                    <a:pt x="79" y="80"/>
                    <a:pt x="67" y="44"/>
                  </a:cubicBezTo>
                  <a:cubicBezTo>
                    <a:pt x="64" y="36"/>
                    <a:pt x="91" y="36"/>
                    <a:pt x="91" y="36"/>
                  </a:cubicBezTo>
                  <a:cubicBezTo>
                    <a:pt x="82" y="0"/>
                    <a:pt x="79" y="26"/>
                    <a:pt x="67" y="36"/>
                  </a:cubicBezTo>
                  <a:cubicBezTo>
                    <a:pt x="54" y="47"/>
                    <a:pt x="55" y="34"/>
                    <a:pt x="55" y="44"/>
                  </a:cubicBezTo>
                  <a:lnTo>
                    <a:pt x="79" y="24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2" name="Freeform 283"/>
            <p:cNvSpPr>
              <a:spLocks/>
            </p:cNvSpPr>
            <p:nvPr/>
          </p:nvSpPr>
          <p:spPr bwMode="auto">
            <a:xfrm>
              <a:off x="8959575" y="3993874"/>
              <a:ext cx="58738" cy="60325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21" y="24"/>
                </a:cxn>
                <a:cxn ang="0">
                  <a:pos x="45" y="68"/>
                </a:cxn>
                <a:cxn ang="0">
                  <a:pos x="73" y="48"/>
                </a:cxn>
                <a:cxn ang="0">
                  <a:pos x="61" y="4"/>
                </a:cxn>
                <a:cxn ang="0">
                  <a:pos x="49" y="0"/>
                </a:cxn>
              </a:cxnLst>
              <a:rect l="0" t="0" r="r" b="b"/>
              <a:pathLst>
                <a:path w="73" h="68">
                  <a:moveTo>
                    <a:pt x="49" y="0"/>
                  </a:moveTo>
                  <a:cubicBezTo>
                    <a:pt x="44" y="16"/>
                    <a:pt x="35" y="15"/>
                    <a:pt x="21" y="24"/>
                  </a:cubicBezTo>
                  <a:cubicBezTo>
                    <a:pt x="7" y="65"/>
                    <a:pt x="0" y="53"/>
                    <a:pt x="45" y="68"/>
                  </a:cubicBezTo>
                  <a:cubicBezTo>
                    <a:pt x="73" y="59"/>
                    <a:pt x="66" y="68"/>
                    <a:pt x="73" y="48"/>
                  </a:cubicBezTo>
                  <a:cubicBezTo>
                    <a:pt x="68" y="34"/>
                    <a:pt x="69" y="17"/>
                    <a:pt x="61" y="4"/>
                  </a:cubicBezTo>
                  <a:cubicBezTo>
                    <a:pt x="59" y="0"/>
                    <a:pt x="53" y="1"/>
                    <a:pt x="49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3" name="Freeform 284"/>
            <p:cNvSpPr>
              <a:spLocks/>
            </p:cNvSpPr>
            <p:nvPr/>
          </p:nvSpPr>
          <p:spPr bwMode="auto">
            <a:xfrm>
              <a:off x="8891313" y="4035149"/>
              <a:ext cx="53975" cy="60325"/>
            </a:xfrm>
            <a:custGeom>
              <a:avLst/>
              <a:gdLst/>
              <a:ahLst/>
              <a:cxnLst>
                <a:cxn ang="0">
                  <a:pos x="33" y="4"/>
                </a:cxn>
                <a:cxn ang="0">
                  <a:pos x="1" y="32"/>
                </a:cxn>
                <a:cxn ang="0">
                  <a:pos x="33" y="68"/>
                </a:cxn>
                <a:cxn ang="0">
                  <a:pos x="61" y="36"/>
                </a:cxn>
                <a:cxn ang="0">
                  <a:pos x="45" y="16"/>
                </a:cxn>
                <a:cxn ang="0">
                  <a:pos x="21" y="4"/>
                </a:cxn>
                <a:cxn ang="0">
                  <a:pos x="33" y="4"/>
                </a:cxn>
              </a:cxnLst>
              <a:rect l="0" t="0" r="r" b="b"/>
              <a:pathLst>
                <a:path w="67" h="68">
                  <a:moveTo>
                    <a:pt x="33" y="4"/>
                  </a:moveTo>
                  <a:cubicBezTo>
                    <a:pt x="5" y="23"/>
                    <a:pt x="14" y="12"/>
                    <a:pt x="1" y="32"/>
                  </a:cubicBezTo>
                  <a:cubicBezTo>
                    <a:pt x="27" y="49"/>
                    <a:pt x="0" y="60"/>
                    <a:pt x="33" y="68"/>
                  </a:cubicBezTo>
                  <a:cubicBezTo>
                    <a:pt x="42" y="55"/>
                    <a:pt x="52" y="49"/>
                    <a:pt x="61" y="36"/>
                  </a:cubicBezTo>
                  <a:cubicBezTo>
                    <a:pt x="27" y="13"/>
                    <a:pt x="67" y="44"/>
                    <a:pt x="45" y="16"/>
                  </a:cubicBezTo>
                  <a:cubicBezTo>
                    <a:pt x="39" y="9"/>
                    <a:pt x="21" y="13"/>
                    <a:pt x="21" y="4"/>
                  </a:cubicBezTo>
                  <a:cubicBezTo>
                    <a:pt x="21" y="0"/>
                    <a:pt x="29" y="4"/>
                    <a:pt x="33" y="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4" name="Freeform 285"/>
            <p:cNvSpPr>
              <a:spLocks/>
            </p:cNvSpPr>
            <p:nvPr/>
          </p:nvSpPr>
          <p:spPr bwMode="auto">
            <a:xfrm>
              <a:off x="8829400" y="4084362"/>
              <a:ext cx="33338" cy="4286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36"/>
                </a:cxn>
                <a:cxn ang="0">
                  <a:pos x="40" y="28"/>
                </a:cxn>
                <a:cxn ang="0">
                  <a:pos x="24" y="0"/>
                </a:cxn>
              </a:cxnLst>
              <a:rect l="0" t="0" r="r" b="b"/>
              <a:pathLst>
                <a:path w="40" h="48">
                  <a:moveTo>
                    <a:pt x="24" y="0"/>
                  </a:moveTo>
                  <a:cubicBezTo>
                    <a:pt x="12" y="12"/>
                    <a:pt x="5" y="20"/>
                    <a:pt x="0" y="36"/>
                  </a:cubicBezTo>
                  <a:cubicBezTo>
                    <a:pt x="18" y="48"/>
                    <a:pt x="28" y="46"/>
                    <a:pt x="40" y="28"/>
                  </a:cubicBezTo>
                  <a:cubicBezTo>
                    <a:pt x="27" y="20"/>
                    <a:pt x="24" y="17"/>
                    <a:pt x="24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5" name="Freeform 288"/>
            <p:cNvSpPr>
              <a:spLocks/>
            </p:cNvSpPr>
            <p:nvPr/>
          </p:nvSpPr>
          <p:spPr bwMode="auto">
            <a:xfrm>
              <a:off x="6713262" y="3766863"/>
              <a:ext cx="76200" cy="74612"/>
            </a:xfrm>
            <a:custGeom>
              <a:avLst/>
              <a:gdLst/>
              <a:ahLst/>
              <a:cxnLst>
                <a:cxn ang="0">
                  <a:pos x="78" y="9"/>
                </a:cxn>
                <a:cxn ang="0">
                  <a:pos x="14" y="9"/>
                </a:cxn>
                <a:cxn ang="0">
                  <a:pos x="54" y="49"/>
                </a:cxn>
                <a:cxn ang="0">
                  <a:pos x="90" y="21"/>
                </a:cxn>
                <a:cxn ang="0">
                  <a:pos x="78" y="9"/>
                </a:cxn>
              </a:cxnLst>
              <a:rect l="0" t="0" r="r" b="b"/>
              <a:pathLst>
                <a:path w="92" h="85">
                  <a:moveTo>
                    <a:pt x="78" y="9"/>
                  </a:moveTo>
                  <a:cubicBezTo>
                    <a:pt x="77" y="9"/>
                    <a:pt x="23" y="0"/>
                    <a:pt x="14" y="9"/>
                  </a:cubicBezTo>
                  <a:cubicBezTo>
                    <a:pt x="0" y="23"/>
                    <a:pt x="47" y="45"/>
                    <a:pt x="54" y="49"/>
                  </a:cubicBezTo>
                  <a:cubicBezTo>
                    <a:pt x="78" y="85"/>
                    <a:pt x="84" y="40"/>
                    <a:pt x="90" y="21"/>
                  </a:cubicBezTo>
                  <a:cubicBezTo>
                    <a:pt x="92" y="16"/>
                    <a:pt x="82" y="13"/>
                    <a:pt x="78" y="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6" name="Freeform 289"/>
            <p:cNvSpPr>
              <a:spLocks/>
            </p:cNvSpPr>
            <p:nvPr/>
          </p:nvSpPr>
          <p:spPr bwMode="auto">
            <a:xfrm>
              <a:off x="6838674" y="3946249"/>
              <a:ext cx="55563" cy="74613"/>
            </a:xfrm>
            <a:custGeom>
              <a:avLst/>
              <a:gdLst/>
              <a:ahLst/>
              <a:cxnLst>
                <a:cxn ang="0">
                  <a:pos x="51" y="13"/>
                </a:cxn>
                <a:cxn ang="0">
                  <a:pos x="11" y="53"/>
                </a:cxn>
                <a:cxn ang="0">
                  <a:pos x="63" y="69"/>
                </a:cxn>
                <a:cxn ang="0">
                  <a:pos x="63" y="25"/>
                </a:cxn>
                <a:cxn ang="0">
                  <a:pos x="51" y="13"/>
                </a:cxn>
              </a:cxnLst>
              <a:rect l="0" t="0" r="r" b="b"/>
              <a:pathLst>
                <a:path w="71" h="85">
                  <a:moveTo>
                    <a:pt x="51" y="13"/>
                  </a:moveTo>
                  <a:cubicBezTo>
                    <a:pt x="18" y="24"/>
                    <a:pt x="36" y="45"/>
                    <a:pt x="11" y="53"/>
                  </a:cubicBezTo>
                  <a:cubicBezTo>
                    <a:pt x="0" y="85"/>
                    <a:pt x="44" y="71"/>
                    <a:pt x="63" y="69"/>
                  </a:cubicBezTo>
                  <a:cubicBezTo>
                    <a:pt x="66" y="55"/>
                    <a:pt x="71" y="40"/>
                    <a:pt x="63" y="25"/>
                  </a:cubicBezTo>
                  <a:cubicBezTo>
                    <a:pt x="48" y="0"/>
                    <a:pt x="51" y="38"/>
                    <a:pt x="51" y="1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207" name="Gruppo 447"/>
          <p:cNvGrpSpPr>
            <a:grpSpLocks/>
          </p:cNvGrpSpPr>
          <p:nvPr userDrawn="1"/>
        </p:nvGrpSpPr>
        <p:grpSpPr bwMode="auto">
          <a:xfrm>
            <a:off x="628650" y="3978275"/>
            <a:ext cx="3168650" cy="1406525"/>
            <a:chOff x="628596" y="3978600"/>
            <a:chExt cx="3169011" cy="1405895"/>
          </a:xfrm>
          <a:solidFill>
            <a:schemeClr val="tx1"/>
          </a:solidFill>
        </p:grpSpPr>
        <p:sp>
          <p:nvSpPr>
            <p:cNvPr id="208" name="Freeform 33"/>
            <p:cNvSpPr>
              <a:spLocks/>
            </p:cNvSpPr>
            <p:nvPr/>
          </p:nvSpPr>
          <p:spPr bwMode="auto">
            <a:xfrm>
              <a:off x="3586446" y="3978600"/>
              <a:ext cx="211161" cy="112663"/>
            </a:xfrm>
            <a:custGeom>
              <a:avLst/>
              <a:gdLst/>
              <a:ahLst/>
              <a:cxnLst>
                <a:cxn ang="0">
                  <a:pos x="128" y="1"/>
                </a:cxn>
                <a:cxn ang="0">
                  <a:pos x="76" y="9"/>
                </a:cxn>
                <a:cxn ang="0">
                  <a:pos x="24" y="33"/>
                </a:cxn>
                <a:cxn ang="0">
                  <a:pos x="12" y="69"/>
                </a:cxn>
                <a:cxn ang="0">
                  <a:pos x="48" y="85"/>
                </a:cxn>
                <a:cxn ang="0">
                  <a:pos x="72" y="93"/>
                </a:cxn>
                <a:cxn ang="0">
                  <a:pos x="100" y="89"/>
                </a:cxn>
                <a:cxn ang="0">
                  <a:pos x="132" y="49"/>
                </a:cxn>
                <a:cxn ang="0">
                  <a:pos x="128" y="1"/>
                </a:cxn>
              </a:cxnLst>
              <a:rect l="0" t="0" r="r" b="b"/>
              <a:pathLst>
                <a:path w="161" h="93">
                  <a:moveTo>
                    <a:pt x="128" y="1"/>
                  </a:moveTo>
                  <a:cubicBezTo>
                    <a:pt x="111" y="3"/>
                    <a:pt x="91" y="0"/>
                    <a:pt x="76" y="9"/>
                  </a:cubicBezTo>
                  <a:cubicBezTo>
                    <a:pt x="50" y="24"/>
                    <a:pt x="60" y="28"/>
                    <a:pt x="24" y="33"/>
                  </a:cubicBezTo>
                  <a:cubicBezTo>
                    <a:pt x="15" y="42"/>
                    <a:pt x="0" y="55"/>
                    <a:pt x="12" y="69"/>
                  </a:cubicBezTo>
                  <a:cubicBezTo>
                    <a:pt x="19" y="78"/>
                    <a:pt x="41" y="83"/>
                    <a:pt x="48" y="85"/>
                  </a:cubicBezTo>
                  <a:cubicBezTo>
                    <a:pt x="56" y="88"/>
                    <a:pt x="72" y="93"/>
                    <a:pt x="72" y="93"/>
                  </a:cubicBezTo>
                  <a:cubicBezTo>
                    <a:pt x="81" y="92"/>
                    <a:pt x="91" y="93"/>
                    <a:pt x="100" y="89"/>
                  </a:cubicBezTo>
                  <a:cubicBezTo>
                    <a:pt x="122" y="80"/>
                    <a:pt x="109" y="57"/>
                    <a:pt x="132" y="49"/>
                  </a:cubicBezTo>
                  <a:cubicBezTo>
                    <a:pt x="144" y="37"/>
                    <a:pt x="161" y="1"/>
                    <a:pt x="128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9" name="Freeform 34"/>
            <p:cNvSpPr>
              <a:spLocks/>
            </p:cNvSpPr>
            <p:nvPr/>
          </p:nvSpPr>
          <p:spPr bwMode="auto">
            <a:xfrm>
              <a:off x="3221279" y="4045245"/>
              <a:ext cx="93673" cy="58712"/>
            </a:xfrm>
            <a:custGeom>
              <a:avLst/>
              <a:gdLst/>
              <a:ahLst/>
              <a:cxnLst>
                <a:cxn ang="0">
                  <a:pos x="88" y="24"/>
                </a:cxn>
                <a:cxn ang="0">
                  <a:pos x="56" y="4"/>
                </a:cxn>
                <a:cxn ang="0">
                  <a:pos x="44" y="0"/>
                </a:cxn>
                <a:cxn ang="0">
                  <a:pos x="16" y="56"/>
                </a:cxn>
                <a:cxn ang="0">
                  <a:pos x="44" y="64"/>
                </a:cxn>
                <a:cxn ang="0">
                  <a:pos x="68" y="72"/>
                </a:cxn>
                <a:cxn ang="0">
                  <a:pos x="88" y="24"/>
                </a:cxn>
              </a:cxnLst>
              <a:rect l="0" t="0" r="r" b="b"/>
              <a:pathLst>
                <a:path w="107" h="76">
                  <a:moveTo>
                    <a:pt x="88" y="24"/>
                  </a:moveTo>
                  <a:cubicBezTo>
                    <a:pt x="75" y="5"/>
                    <a:pt x="85" y="14"/>
                    <a:pt x="56" y="4"/>
                  </a:cubicBezTo>
                  <a:cubicBezTo>
                    <a:pt x="52" y="3"/>
                    <a:pt x="44" y="0"/>
                    <a:pt x="44" y="0"/>
                  </a:cubicBezTo>
                  <a:cubicBezTo>
                    <a:pt x="9" y="5"/>
                    <a:pt x="0" y="13"/>
                    <a:pt x="16" y="56"/>
                  </a:cubicBezTo>
                  <a:cubicBezTo>
                    <a:pt x="19" y="65"/>
                    <a:pt x="35" y="61"/>
                    <a:pt x="44" y="64"/>
                  </a:cubicBezTo>
                  <a:cubicBezTo>
                    <a:pt x="52" y="66"/>
                    <a:pt x="68" y="72"/>
                    <a:pt x="68" y="72"/>
                  </a:cubicBezTo>
                  <a:cubicBezTo>
                    <a:pt x="107" y="66"/>
                    <a:pt x="93" y="76"/>
                    <a:pt x="88" y="2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10" name="Freeform 37"/>
            <p:cNvSpPr>
              <a:spLocks/>
            </p:cNvSpPr>
            <p:nvPr/>
          </p:nvSpPr>
          <p:spPr bwMode="auto">
            <a:xfrm>
              <a:off x="2630662" y="4084915"/>
              <a:ext cx="115900" cy="69819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36"/>
                </a:cxn>
                <a:cxn ang="0">
                  <a:pos x="4" y="48"/>
                </a:cxn>
                <a:cxn ang="0">
                  <a:pos x="28" y="56"/>
                </a:cxn>
                <a:cxn ang="0">
                  <a:pos x="64" y="52"/>
                </a:cxn>
                <a:cxn ang="0">
                  <a:pos x="80" y="28"/>
                </a:cxn>
                <a:cxn ang="0">
                  <a:pos x="88" y="16"/>
                </a:cxn>
                <a:cxn ang="0">
                  <a:pos x="40" y="0"/>
                </a:cxn>
              </a:cxnLst>
              <a:rect l="0" t="0" r="r" b="b"/>
              <a:pathLst>
                <a:path w="88" h="58">
                  <a:moveTo>
                    <a:pt x="40" y="0"/>
                  </a:moveTo>
                  <a:cubicBezTo>
                    <a:pt x="17" y="6"/>
                    <a:pt x="8" y="13"/>
                    <a:pt x="0" y="36"/>
                  </a:cubicBezTo>
                  <a:cubicBezTo>
                    <a:pt x="1" y="40"/>
                    <a:pt x="1" y="46"/>
                    <a:pt x="4" y="48"/>
                  </a:cubicBezTo>
                  <a:cubicBezTo>
                    <a:pt x="11" y="53"/>
                    <a:pt x="28" y="56"/>
                    <a:pt x="28" y="56"/>
                  </a:cubicBezTo>
                  <a:cubicBezTo>
                    <a:pt x="40" y="55"/>
                    <a:pt x="53" y="58"/>
                    <a:pt x="64" y="52"/>
                  </a:cubicBezTo>
                  <a:cubicBezTo>
                    <a:pt x="72" y="47"/>
                    <a:pt x="75" y="36"/>
                    <a:pt x="80" y="28"/>
                  </a:cubicBezTo>
                  <a:cubicBezTo>
                    <a:pt x="83" y="24"/>
                    <a:pt x="88" y="16"/>
                    <a:pt x="88" y="16"/>
                  </a:cubicBezTo>
                  <a:cubicBezTo>
                    <a:pt x="72" y="11"/>
                    <a:pt x="56" y="5"/>
                    <a:pt x="40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11" name="Figura a mano libera 210"/>
            <p:cNvSpPr/>
            <p:nvPr/>
          </p:nvSpPr>
          <p:spPr>
            <a:xfrm>
              <a:off x="628596" y="5286114"/>
              <a:ext cx="88910" cy="98381"/>
            </a:xfrm>
            <a:custGeom>
              <a:avLst/>
              <a:gdLst>
                <a:gd name="connsiteX0" fmla="*/ 98367 w 438842"/>
                <a:gd name="connsiteY0" fmla="*/ 69632 h 526832"/>
                <a:gd name="connsiteX1" fmla="*/ 57727 w 438842"/>
                <a:gd name="connsiteY1" fmla="*/ 95032 h 526832"/>
                <a:gd name="connsiteX2" fmla="*/ 52647 w 438842"/>
                <a:gd name="connsiteY2" fmla="*/ 110272 h 526832"/>
                <a:gd name="connsiteX3" fmla="*/ 37407 w 438842"/>
                <a:gd name="connsiteY3" fmla="*/ 176312 h 526832"/>
                <a:gd name="connsiteX4" fmla="*/ 22167 w 438842"/>
                <a:gd name="connsiteY4" fmla="*/ 186472 h 526832"/>
                <a:gd name="connsiteX5" fmla="*/ 22167 w 438842"/>
                <a:gd name="connsiteY5" fmla="*/ 247432 h 526832"/>
                <a:gd name="connsiteX6" fmla="*/ 37407 w 438842"/>
                <a:gd name="connsiteY6" fmla="*/ 257592 h 526832"/>
                <a:gd name="connsiteX7" fmla="*/ 42487 w 438842"/>
                <a:gd name="connsiteY7" fmla="*/ 272832 h 526832"/>
                <a:gd name="connsiteX8" fmla="*/ 57727 w 438842"/>
                <a:gd name="connsiteY8" fmla="*/ 277912 h 526832"/>
                <a:gd name="connsiteX9" fmla="*/ 103447 w 438842"/>
                <a:gd name="connsiteY9" fmla="*/ 313472 h 526832"/>
                <a:gd name="connsiteX10" fmla="*/ 133927 w 438842"/>
                <a:gd name="connsiteY10" fmla="*/ 323632 h 526832"/>
                <a:gd name="connsiteX11" fmla="*/ 144087 w 438842"/>
                <a:gd name="connsiteY11" fmla="*/ 338872 h 526832"/>
                <a:gd name="connsiteX12" fmla="*/ 199967 w 438842"/>
                <a:gd name="connsiteY12" fmla="*/ 364272 h 526832"/>
                <a:gd name="connsiteX13" fmla="*/ 210127 w 438842"/>
                <a:gd name="connsiteY13" fmla="*/ 379512 h 526832"/>
                <a:gd name="connsiteX14" fmla="*/ 189807 w 438842"/>
                <a:gd name="connsiteY14" fmla="*/ 409992 h 526832"/>
                <a:gd name="connsiteX15" fmla="*/ 159327 w 438842"/>
                <a:gd name="connsiteY15" fmla="*/ 435392 h 526832"/>
                <a:gd name="connsiteX16" fmla="*/ 149167 w 438842"/>
                <a:gd name="connsiteY16" fmla="*/ 450632 h 526832"/>
                <a:gd name="connsiteX17" fmla="*/ 139007 w 438842"/>
                <a:gd name="connsiteY17" fmla="*/ 481112 h 526832"/>
                <a:gd name="connsiteX18" fmla="*/ 144087 w 438842"/>
                <a:gd name="connsiteY18" fmla="*/ 511592 h 526832"/>
                <a:gd name="connsiteX19" fmla="*/ 159327 w 438842"/>
                <a:gd name="connsiteY19" fmla="*/ 516672 h 526832"/>
                <a:gd name="connsiteX20" fmla="*/ 174567 w 438842"/>
                <a:gd name="connsiteY20" fmla="*/ 526832 h 526832"/>
                <a:gd name="connsiteX21" fmla="*/ 245687 w 438842"/>
                <a:gd name="connsiteY21" fmla="*/ 516672 h 526832"/>
                <a:gd name="connsiteX22" fmla="*/ 276167 w 438842"/>
                <a:gd name="connsiteY22" fmla="*/ 496352 h 526832"/>
                <a:gd name="connsiteX23" fmla="*/ 291407 w 438842"/>
                <a:gd name="connsiteY23" fmla="*/ 486192 h 526832"/>
                <a:gd name="connsiteX24" fmla="*/ 296487 w 438842"/>
                <a:gd name="connsiteY24" fmla="*/ 470952 h 526832"/>
                <a:gd name="connsiteX25" fmla="*/ 326967 w 438842"/>
                <a:gd name="connsiteY25" fmla="*/ 460792 h 526832"/>
                <a:gd name="connsiteX26" fmla="*/ 413327 w 438842"/>
                <a:gd name="connsiteY26" fmla="*/ 450632 h 526832"/>
                <a:gd name="connsiteX27" fmla="*/ 428567 w 438842"/>
                <a:gd name="connsiteY27" fmla="*/ 440472 h 526832"/>
                <a:gd name="connsiteX28" fmla="*/ 438727 w 438842"/>
                <a:gd name="connsiteY28" fmla="*/ 409992 h 526832"/>
                <a:gd name="connsiteX29" fmla="*/ 423487 w 438842"/>
                <a:gd name="connsiteY29" fmla="*/ 359192 h 526832"/>
                <a:gd name="connsiteX30" fmla="*/ 418407 w 438842"/>
                <a:gd name="connsiteY30" fmla="*/ 343952 h 526832"/>
                <a:gd name="connsiteX31" fmla="*/ 387927 w 438842"/>
                <a:gd name="connsiteY31" fmla="*/ 318552 h 526832"/>
                <a:gd name="connsiteX32" fmla="*/ 377767 w 438842"/>
                <a:gd name="connsiteY32" fmla="*/ 303312 h 526832"/>
                <a:gd name="connsiteX33" fmla="*/ 347287 w 438842"/>
                <a:gd name="connsiteY33" fmla="*/ 288072 h 526832"/>
                <a:gd name="connsiteX34" fmla="*/ 357447 w 438842"/>
                <a:gd name="connsiteY34" fmla="*/ 272832 h 526832"/>
                <a:gd name="connsiteX35" fmla="*/ 423487 w 438842"/>
                <a:gd name="connsiteY35" fmla="*/ 252512 h 526832"/>
                <a:gd name="connsiteX36" fmla="*/ 423487 w 438842"/>
                <a:gd name="connsiteY36" fmla="*/ 176312 h 526832"/>
                <a:gd name="connsiteX37" fmla="*/ 408247 w 438842"/>
                <a:gd name="connsiteY37" fmla="*/ 125512 h 526832"/>
                <a:gd name="connsiteX38" fmla="*/ 382847 w 438842"/>
                <a:gd name="connsiteY38" fmla="*/ 130592 h 526832"/>
                <a:gd name="connsiteX39" fmla="*/ 357447 w 438842"/>
                <a:gd name="connsiteY39" fmla="*/ 176312 h 526832"/>
                <a:gd name="connsiteX40" fmla="*/ 342207 w 438842"/>
                <a:gd name="connsiteY40" fmla="*/ 181392 h 526832"/>
                <a:gd name="connsiteX41" fmla="*/ 326967 w 438842"/>
                <a:gd name="connsiteY41" fmla="*/ 191552 h 526832"/>
                <a:gd name="connsiteX42" fmla="*/ 291407 w 438842"/>
                <a:gd name="connsiteY42" fmla="*/ 206792 h 526832"/>
                <a:gd name="connsiteX43" fmla="*/ 225367 w 438842"/>
                <a:gd name="connsiteY43" fmla="*/ 201712 h 526832"/>
                <a:gd name="connsiteX44" fmla="*/ 230447 w 438842"/>
                <a:gd name="connsiteY44" fmla="*/ 166152 h 526832"/>
                <a:gd name="connsiteX45" fmla="*/ 255847 w 438842"/>
                <a:gd name="connsiteY45" fmla="*/ 120432 h 526832"/>
                <a:gd name="connsiteX46" fmla="*/ 255847 w 438842"/>
                <a:gd name="connsiteY46" fmla="*/ 69632 h 526832"/>
                <a:gd name="connsiteX47" fmla="*/ 250767 w 438842"/>
                <a:gd name="connsiteY47" fmla="*/ 54392 h 526832"/>
                <a:gd name="connsiteX48" fmla="*/ 215207 w 438842"/>
                <a:gd name="connsiteY48" fmla="*/ 39152 h 526832"/>
                <a:gd name="connsiteX49" fmla="*/ 199967 w 438842"/>
                <a:gd name="connsiteY49" fmla="*/ 28992 h 526832"/>
                <a:gd name="connsiteX50" fmla="*/ 184727 w 438842"/>
                <a:gd name="connsiteY50" fmla="*/ 13752 h 526832"/>
                <a:gd name="connsiteX51" fmla="*/ 149167 w 438842"/>
                <a:gd name="connsiteY51" fmla="*/ 3592 h 526832"/>
                <a:gd name="connsiteX52" fmla="*/ 113607 w 438842"/>
                <a:gd name="connsiteY52" fmla="*/ 18832 h 526832"/>
                <a:gd name="connsiteX53" fmla="*/ 98367 w 438842"/>
                <a:gd name="connsiteY53" fmla="*/ 23912 h 526832"/>
                <a:gd name="connsiteX54" fmla="*/ 88207 w 438842"/>
                <a:gd name="connsiteY54" fmla="*/ 39152 h 526832"/>
                <a:gd name="connsiteX55" fmla="*/ 93287 w 438842"/>
                <a:gd name="connsiteY55" fmla="*/ 69632 h 526832"/>
                <a:gd name="connsiteX56" fmla="*/ 98367 w 438842"/>
                <a:gd name="connsiteY56" fmla="*/ 69632 h 526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38842" h="526832">
                  <a:moveTo>
                    <a:pt x="98367" y="69632"/>
                  </a:moveTo>
                  <a:cubicBezTo>
                    <a:pt x="92440" y="73865"/>
                    <a:pt x="68997" y="72491"/>
                    <a:pt x="57727" y="95032"/>
                  </a:cubicBezTo>
                  <a:cubicBezTo>
                    <a:pt x="55332" y="99821"/>
                    <a:pt x="54340" y="105192"/>
                    <a:pt x="52647" y="110272"/>
                  </a:cubicBezTo>
                  <a:cubicBezTo>
                    <a:pt x="49995" y="136796"/>
                    <a:pt x="55918" y="157801"/>
                    <a:pt x="37407" y="176312"/>
                  </a:cubicBezTo>
                  <a:cubicBezTo>
                    <a:pt x="33090" y="180629"/>
                    <a:pt x="27247" y="183085"/>
                    <a:pt x="22167" y="186472"/>
                  </a:cubicBezTo>
                  <a:cubicBezTo>
                    <a:pt x="17241" y="201250"/>
                    <a:pt x="0" y="232654"/>
                    <a:pt x="22167" y="247432"/>
                  </a:cubicBezTo>
                  <a:lnTo>
                    <a:pt x="37407" y="257592"/>
                  </a:lnTo>
                  <a:cubicBezTo>
                    <a:pt x="39100" y="262672"/>
                    <a:pt x="38701" y="269046"/>
                    <a:pt x="42487" y="272832"/>
                  </a:cubicBezTo>
                  <a:cubicBezTo>
                    <a:pt x="46273" y="276618"/>
                    <a:pt x="53272" y="274942"/>
                    <a:pt x="57727" y="277912"/>
                  </a:cubicBezTo>
                  <a:cubicBezTo>
                    <a:pt x="84026" y="295445"/>
                    <a:pt x="62868" y="299946"/>
                    <a:pt x="103447" y="313472"/>
                  </a:cubicBezTo>
                  <a:lnTo>
                    <a:pt x="133927" y="323632"/>
                  </a:lnTo>
                  <a:cubicBezTo>
                    <a:pt x="137314" y="328712"/>
                    <a:pt x="139492" y="334852"/>
                    <a:pt x="144087" y="338872"/>
                  </a:cubicBezTo>
                  <a:cubicBezTo>
                    <a:pt x="170126" y="361657"/>
                    <a:pt x="170813" y="358441"/>
                    <a:pt x="199967" y="364272"/>
                  </a:cubicBezTo>
                  <a:cubicBezTo>
                    <a:pt x="203354" y="369352"/>
                    <a:pt x="209264" y="373468"/>
                    <a:pt x="210127" y="379512"/>
                  </a:cubicBezTo>
                  <a:cubicBezTo>
                    <a:pt x="213291" y="401663"/>
                    <a:pt x="202352" y="399538"/>
                    <a:pt x="189807" y="409992"/>
                  </a:cubicBezTo>
                  <a:cubicBezTo>
                    <a:pt x="150693" y="442587"/>
                    <a:pt x="197165" y="410167"/>
                    <a:pt x="159327" y="435392"/>
                  </a:cubicBezTo>
                  <a:cubicBezTo>
                    <a:pt x="155940" y="440472"/>
                    <a:pt x="151647" y="445053"/>
                    <a:pt x="149167" y="450632"/>
                  </a:cubicBezTo>
                  <a:cubicBezTo>
                    <a:pt x="144817" y="460419"/>
                    <a:pt x="139007" y="481112"/>
                    <a:pt x="139007" y="481112"/>
                  </a:cubicBezTo>
                  <a:cubicBezTo>
                    <a:pt x="140700" y="491272"/>
                    <a:pt x="138977" y="502649"/>
                    <a:pt x="144087" y="511592"/>
                  </a:cubicBezTo>
                  <a:cubicBezTo>
                    <a:pt x="146744" y="516241"/>
                    <a:pt x="154538" y="514277"/>
                    <a:pt x="159327" y="516672"/>
                  </a:cubicBezTo>
                  <a:cubicBezTo>
                    <a:pt x="164788" y="519402"/>
                    <a:pt x="169487" y="523445"/>
                    <a:pt x="174567" y="526832"/>
                  </a:cubicBezTo>
                  <a:cubicBezTo>
                    <a:pt x="180681" y="526276"/>
                    <a:pt x="228478" y="526232"/>
                    <a:pt x="245687" y="516672"/>
                  </a:cubicBezTo>
                  <a:cubicBezTo>
                    <a:pt x="256361" y="510742"/>
                    <a:pt x="266007" y="503125"/>
                    <a:pt x="276167" y="496352"/>
                  </a:cubicBezTo>
                  <a:lnTo>
                    <a:pt x="291407" y="486192"/>
                  </a:lnTo>
                  <a:cubicBezTo>
                    <a:pt x="293100" y="481112"/>
                    <a:pt x="292130" y="474064"/>
                    <a:pt x="296487" y="470952"/>
                  </a:cubicBezTo>
                  <a:cubicBezTo>
                    <a:pt x="305202" y="464727"/>
                    <a:pt x="316323" y="461975"/>
                    <a:pt x="326967" y="460792"/>
                  </a:cubicBezTo>
                  <a:cubicBezTo>
                    <a:pt x="386256" y="454204"/>
                    <a:pt x="357472" y="457614"/>
                    <a:pt x="413327" y="450632"/>
                  </a:cubicBezTo>
                  <a:cubicBezTo>
                    <a:pt x="418407" y="447245"/>
                    <a:pt x="425331" y="445649"/>
                    <a:pt x="428567" y="440472"/>
                  </a:cubicBezTo>
                  <a:cubicBezTo>
                    <a:pt x="434243" y="431390"/>
                    <a:pt x="438727" y="409992"/>
                    <a:pt x="438727" y="409992"/>
                  </a:cubicBezTo>
                  <a:cubicBezTo>
                    <a:pt x="414582" y="337558"/>
                    <a:pt x="438842" y="412934"/>
                    <a:pt x="423487" y="359192"/>
                  </a:cubicBezTo>
                  <a:cubicBezTo>
                    <a:pt x="422016" y="354043"/>
                    <a:pt x="421377" y="348407"/>
                    <a:pt x="418407" y="343952"/>
                  </a:cubicBezTo>
                  <a:cubicBezTo>
                    <a:pt x="410584" y="332218"/>
                    <a:pt x="399172" y="326049"/>
                    <a:pt x="387927" y="318552"/>
                  </a:cubicBezTo>
                  <a:cubicBezTo>
                    <a:pt x="384540" y="313472"/>
                    <a:pt x="382084" y="307629"/>
                    <a:pt x="377767" y="303312"/>
                  </a:cubicBezTo>
                  <a:cubicBezTo>
                    <a:pt x="367919" y="293464"/>
                    <a:pt x="359682" y="292204"/>
                    <a:pt x="347287" y="288072"/>
                  </a:cubicBezTo>
                  <a:cubicBezTo>
                    <a:pt x="350674" y="282992"/>
                    <a:pt x="353130" y="277149"/>
                    <a:pt x="357447" y="272832"/>
                  </a:cubicBezTo>
                  <a:cubicBezTo>
                    <a:pt x="374502" y="255777"/>
                    <a:pt x="401808" y="255609"/>
                    <a:pt x="423487" y="252512"/>
                  </a:cubicBezTo>
                  <a:cubicBezTo>
                    <a:pt x="434725" y="218798"/>
                    <a:pt x="430117" y="239293"/>
                    <a:pt x="423487" y="176312"/>
                  </a:cubicBezTo>
                  <a:cubicBezTo>
                    <a:pt x="419401" y="137494"/>
                    <a:pt x="424102" y="149294"/>
                    <a:pt x="408247" y="125512"/>
                  </a:cubicBezTo>
                  <a:cubicBezTo>
                    <a:pt x="399780" y="127205"/>
                    <a:pt x="388952" y="124487"/>
                    <a:pt x="382847" y="130592"/>
                  </a:cubicBezTo>
                  <a:cubicBezTo>
                    <a:pt x="329831" y="183608"/>
                    <a:pt x="407484" y="142954"/>
                    <a:pt x="357447" y="176312"/>
                  </a:cubicBezTo>
                  <a:cubicBezTo>
                    <a:pt x="352992" y="179282"/>
                    <a:pt x="346996" y="178997"/>
                    <a:pt x="342207" y="181392"/>
                  </a:cubicBezTo>
                  <a:cubicBezTo>
                    <a:pt x="336746" y="184122"/>
                    <a:pt x="332268" y="188523"/>
                    <a:pt x="326967" y="191552"/>
                  </a:cubicBezTo>
                  <a:cubicBezTo>
                    <a:pt x="309390" y="201596"/>
                    <a:pt x="308505" y="201093"/>
                    <a:pt x="291407" y="206792"/>
                  </a:cubicBezTo>
                  <a:cubicBezTo>
                    <a:pt x="269394" y="205099"/>
                    <a:pt x="243737" y="213959"/>
                    <a:pt x="225367" y="201712"/>
                  </a:cubicBezTo>
                  <a:cubicBezTo>
                    <a:pt x="215404" y="195070"/>
                    <a:pt x="227755" y="177819"/>
                    <a:pt x="230447" y="166152"/>
                  </a:cubicBezTo>
                  <a:cubicBezTo>
                    <a:pt x="237906" y="133829"/>
                    <a:pt x="236370" y="139909"/>
                    <a:pt x="255847" y="120432"/>
                  </a:cubicBezTo>
                  <a:cubicBezTo>
                    <a:pt x="264061" y="95791"/>
                    <a:pt x="263144" y="106115"/>
                    <a:pt x="255847" y="69632"/>
                  </a:cubicBezTo>
                  <a:cubicBezTo>
                    <a:pt x="254797" y="64381"/>
                    <a:pt x="254112" y="58573"/>
                    <a:pt x="250767" y="54392"/>
                  </a:cubicBezTo>
                  <a:cubicBezTo>
                    <a:pt x="241996" y="43429"/>
                    <a:pt x="227409" y="42202"/>
                    <a:pt x="215207" y="39152"/>
                  </a:cubicBezTo>
                  <a:cubicBezTo>
                    <a:pt x="210127" y="35765"/>
                    <a:pt x="204657" y="32901"/>
                    <a:pt x="199967" y="28992"/>
                  </a:cubicBezTo>
                  <a:cubicBezTo>
                    <a:pt x="194448" y="24393"/>
                    <a:pt x="190705" y="17737"/>
                    <a:pt x="184727" y="13752"/>
                  </a:cubicBezTo>
                  <a:cubicBezTo>
                    <a:pt x="180354" y="10837"/>
                    <a:pt x="151877" y="4269"/>
                    <a:pt x="149167" y="3592"/>
                  </a:cubicBezTo>
                  <a:cubicBezTo>
                    <a:pt x="113426" y="15506"/>
                    <a:pt x="157549" y="0"/>
                    <a:pt x="113607" y="18832"/>
                  </a:cubicBezTo>
                  <a:cubicBezTo>
                    <a:pt x="108685" y="20941"/>
                    <a:pt x="103447" y="22219"/>
                    <a:pt x="98367" y="23912"/>
                  </a:cubicBezTo>
                  <a:cubicBezTo>
                    <a:pt x="94980" y="28992"/>
                    <a:pt x="88881" y="33084"/>
                    <a:pt x="88207" y="39152"/>
                  </a:cubicBezTo>
                  <a:cubicBezTo>
                    <a:pt x="87070" y="49389"/>
                    <a:pt x="91830" y="59435"/>
                    <a:pt x="93287" y="69632"/>
                  </a:cubicBezTo>
                  <a:cubicBezTo>
                    <a:pt x="93526" y="71308"/>
                    <a:pt x="104294" y="65399"/>
                    <a:pt x="98367" y="69632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2" name="Figura a mano libera 211"/>
            <p:cNvSpPr/>
            <p:nvPr/>
          </p:nvSpPr>
          <p:spPr>
            <a:xfrm>
              <a:off x="1020754" y="4679961"/>
              <a:ext cx="165119" cy="230085"/>
            </a:xfrm>
            <a:custGeom>
              <a:avLst/>
              <a:gdLst>
                <a:gd name="connsiteX0" fmla="*/ 300397 w 813477"/>
                <a:gd name="connsiteY0" fmla="*/ 5080 h 1227548"/>
                <a:gd name="connsiteX1" fmla="*/ 305477 w 813477"/>
                <a:gd name="connsiteY1" fmla="*/ 35560 h 1227548"/>
                <a:gd name="connsiteX2" fmla="*/ 315637 w 813477"/>
                <a:gd name="connsiteY2" fmla="*/ 71120 h 1227548"/>
                <a:gd name="connsiteX3" fmla="*/ 320717 w 813477"/>
                <a:gd name="connsiteY3" fmla="*/ 96520 h 1227548"/>
                <a:gd name="connsiteX4" fmla="*/ 330877 w 813477"/>
                <a:gd name="connsiteY4" fmla="*/ 111760 h 1227548"/>
                <a:gd name="connsiteX5" fmla="*/ 341037 w 813477"/>
                <a:gd name="connsiteY5" fmla="*/ 152400 h 1227548"/>
                <a:gd name="connsiteX6" fmla="*/ 335957 w 813477"/>
                <a:gd name="connsiteY6" fmla="*/ 243840 h 1227548"/>
                <a:gd name="connsiteX7" fmla="*/ 315637 w 813477"/>
                <a:gd name="connsiteY7" fmla="*/ 248920 h 1227548"/>
                <a:gd name="connsiteX8" fmla="*/ 310557 w 813477"/>
                <a:gd name="connsiteY8" fmla="*/ 264160 h 1227548"/>
                <a:gd name="connsiteX9" fmla="*/ 305477 w 813477"/>
                <a:gd name="connsiteY9" fmla="*/ 284480 h 1227548"/>
                <a:gd name="connsiteX10" fmla="*/ 310557 w 813477"/>
                <a:gd name="connsiteY10" fmla="*/ 355600 h 1227548"/>
                <a:gd name="connsiteX11" fmla="*/ 315637 w 813477"/>
                <a:gd name="connsiteY11" fmla="*/ 441960 h 1227548"/>
                <a:gd name="connsiteX12" fmla="*/ 330877 w 813477"/>
                <a:gd name="connsiteY12" fmla="*/ 472440 h 1227548"/>
                <a:gd name="connsiteX13" fmla="*/ 361357 w 813477"/>
                <a:gd name="connsiteY13" fmla="*/ 482600 h 1227548"/>
                <a:gd name="connsiteX14" fmla="*/ 376597 w 813477"/>
                <a:gd name="connsiteY14" fmla="*/ 472440 h 1227548"/>
                <a:gd name="connsiteX15" fmla="*/ 401997 w 813477"/>
                <a:gd name="connsiteY15" fmla="*/ 447040 h 1227548"/>
                <a:gd name="connsiteX16" fmla="*/ 422317 w 813477"/>
                <a:gd name="connsiteY16" fmla="*/ 441960 h 1227548"/>
                <a:gd name="connsiteX17" fmla="*/ 437557 w 813477"/>
                <a:gd name="connsiteY17" fmla="*/ 436880 h 1227548"/>
                <a:gd name="connsiteX18" fmla="*/ 473117 w 813477"/>
                <a:gd name="connsiteY18" fmla="*/ 497840 h 1227548"/>
                <a:gd name="connsiteX19" fmla="*/ 462957 w 813477"/>
                <a:gd name="connsiteY19" fmla="*/ 543560 h 1227548"/>
                <a:gd name="connsiteX20" fmla="*/ 452797 w 813477"/>
                <a:gd name="connsiteY20" fmla="*/ 558800 h 1227548"/>
                <a:gd name="connsiteX21" fmla="*/ 437557 w 813477"/>
                <a:gd name="connsiteY21" fmla="*/ 574040 h 1227548"/>
                <a:gd name="connsiteX22" fmla="*/ 427397 w 813477"/>
                <a:gd name="connsiteY22" fmla="*/ 589280 h 1227548"/>
                <a:gd name="connsiteX23" fmla="*/ 412157 w 813477"/>
                <a:gd name="connsiteY23" fmla="*/ 594360 h 1227548"/>
                <a:gd name="connsiteX24" fmla="*/ 381677 w 813477"/>
                <a:gd name="connsiteY24" fmla="*/ 619760 h 1227548"/>
                <a:gd name="connsiteX25" fmla="*/ 366437 w 813477"/>
                <a:gd name="connsiteY25" fmla="*/ 624840 h 1227548"/>
                <a:gd name="connsiteX26" fmla="*/ 351197 w 813477"/>
                <a:gd name="connsiteY26" fmla="*/ 635000 h 1227548"/>
                <a:gd name="connsiteX27" fmla="*/ 315637 w 813477"/>
                <a:gd name="connsiteY27" fmla="*/ 619760 h 1227548"/>
                <a:gd name="connsiteX28" fmla="*/ 285157 w 813477"/>
                <a:gd name="connsiteY28" fmla="*/ 609600 h 1227548"/>
                <a:gd name="connsiteX29" fmla="*/ 269917 w 813477"/>
                <a:gd name="connsiteY29" fmla="*/ 604520 h 1227548"/>
                <a:gd name="connsiteX30" fmla="*/ 234357 w 813477"/>
                <a:gd name="connsiteY30" fmla="*/ 614680 h 1227548"/>
                <a:gd name="connsiteX31" fmla="*/ 214037 w 813477"/>
                <a:gd name="connsiteY31" fmla="*/ 624840 h 1227548"/>
                <a:gd name="connsiteX32" fmla="*/ 183557 w 813477"/>
                <a:gd name="connsiteY32" fmla="*/ 645160 h 1227548"/>
                <a:gd name="connsiteX33" fmla="*/ 127677 w 813477"/>
                <a:gd name="connsiteY33" fmla="*/ 640080 h 1227548"/>
                <a:gd name="connsiteX34" fmla="*/ 112437 w 813477"/>
                <a:gd name="connsiteY34" fmla="*/ 635000 h 1227548"/>
                <a:gd name="connsiteX35" fmla="*/ 87037 w 813477"/>
                <a:gd name="connsiteY35" fmla="*/ 629920 h 1227548"/>
                <a:gd name="connsiteX36" fmla="*/ 10837 w 813477"/>
                <a:gd name="connsiteY36" fmla="*/ 635000 h 1227548"/>
                <a:gd name="connsiteX37" fmla="*/ 10837 w 813477"/>
                <a:gd name="connsiteY37" fmla="*/ 665480 h 1227548"/>
                <a:gd name="connsiteX38" fmla="*/ 26077 w 813477"/>
                <a:gd name="connsiteY38" fmla="*/ 670560 h 1227548"/>
                <a:gd name="connsiteX39" fmla="*/ 46397 w 813477"/>
                <a:gd name="connsiteY39" fmla="*/ 680720 h 1227548"/>
                <a:gd name="connsiteX40" fmla="*/ 61637 w 813477"/>
                <a:gd name="connsiteY40" fmla="*/ 695960 h 1227548"/>
                <a:gd name="connsiteX41" fmla="*/ 81957 w 813477"/>
                <a:gd name="connsiteY41" fmla="*/ 701040 h 1227548"/>
                <a:gd name="connsiteX42" fmla="*/ 112437 w 813477"/>
                <a:gd name="connsiteY42" fmla="*/ 711200 h 1227548"/>
                <a:gd name="connsiteX43" fmla="*/ 158157 w 813477"/>
                <a:gd name="connsiteY43" fmla="*/ 726440 h 1227548"/>
                <a:gd name="connsiteX44" fmla="*/ 173397 w 813477"/>
                <a:gd name="connsiteY44" fmla="*/ 731520 h 1227548"/>
                <a:gd name="connsiteX45" fmla="*/ 188637 w 813477"/>
                <a:gd name="connsiteY45" fmla="*/ 741680 h 1227548"/>
                <a:gd name="connsiteX46" fmla="*/ 224197 w 813477"/>
                <a:gd name="connsiteY46" fmla="*/ 746760 h 1227548"/>
                <a:gd name="connsiteX47" fmla="*/ 274997 w 813477"/>
                <a:gd name="connsiteY47" fmla="*/ 762000 h 1227548"/>
                <a:gd name="connsiteX48" fmla="*/ 290237 w 813477"/>
                <a:gd name="connsiteY48" fmla="*/ 772160 h 1227548"/>
                <a:gd name="connsiteX49" fmla="*/ 305477 w 813477"/>
                <a:gd name="connsiteY49" fmla="*/ 777240 h 1227548"/>
                <a:gd name="connsiteX50" fmla="*/ 295317 w 813477"/>
                <a:gd name="connsiteY50" fmla="*/ 828040 h 1227548"/>
                <a:gd name="connsiteX51" fmla="*/ 285157 w 813477"/>
                <a:gd name="connsiteY51" fmla="*/ 843280 h 1227548"/>
                <a:gd name="connsiteX52" fmla="*/ 285157 w 813477"/>
                <a:gd name="connsiteY52" fmla="*/ 904240 h 1227548"/>
                <a:gd name="connsiteX53" fmla="*/ 300397 w 813477"/>
                <a:gd name="connsiteY53" fmla="*/ 919480 h 1227548"/>
                <a:gd name="connsiteX54" fmla="*/ 351197 w 813477"/>
                <a:gd name="connsiteY54" fmla="*/ 904240 h 1227548"/>
                <a:gd name="connsiteX55" fmla="*/ 381677 w 813477"/>
                <a:gd name="connsiteY55" fmla="*/ 894080 h 1227548"/>
                <a:gd name="connsiteX56" fmla="*/ 391837 w 813477"/>
                <a:gd name="connsiteY56" fmla="*/ 878840 h 1227548"/>
                <a:gd name="connsiteX57" fmla="*/ 447717 w 813477"/>
                <a:gd name="connsiteY57" fmla="*/ 878840 h 1227548"/>
                <a:gd name="connsiteX58" fmla="*/ 483277 w 813477"/>
                <a:gd name="connsiteY58" fmla="*/ 894080 h 1227548"/>
                <a:gd name="connsiteX59" fmla="*/ 513757 w 813477"/>
                <a:gd name="connsiteY59" fmla="*/ 904240 h 1227548"/>
                <a:gd name="connsiteX60" fmla="*/ 528997 w 813477"/>
                <a:gd name="connsiteY60" fmla="*/ 939800 h 1227548"/>
                <a:gd name="connsiteX61" fmla="*/ 523917 w 813477"/>
                <a:gd name="connsiteY61" fmla="*/ 955040 h 1227548"/>
                <a:gd name="connsiteX62" fmla="*/ 503597 w 813477"/>
                <a:gd name="connsiteY62" fmla="*/ 985520 h 1227548"/>
                <a:gd name="connsiteX63" fmla="*/ 442637 w 813477"/>
                <a:gd name="connsiteY63" fmla="*/ 995680 h 1227548"/>
                <a:gd name="connsiteX64" fmla="*/ 427397 w 813477"/>
                <a:gd name="connsiteY64" fmla="*/ 1000760 h 1227548"/>
                <a:gd name="connsiteX65" fmla="*/ 356277 w 813477"/>
                <a:gd name="connsiteY65" fmla="*/ 1005840 h 1227548"/>
                <a:gd name="connsiteX66" fmla="*/ 341037 w 813477"/>
                <a:gd name="connsiteY66" fmla="*/ 1016000 h 1227548"/>
                <a:gd name="connsiteX67" fmla="*/ 310557 w 813477"/>
                <a:gd name="connsiteY67" fmla="*/ 1026160 h 1227548"/>
                <a:gd name="connsiteX68" fmla="*/ 295317 w 813477"/>
                <a:gd name="connsiteY68" fmla="*/ 1021080 h 1227548"/>
                <a:gd name="connsiteX69" fmla="*/ 285157 w 813477"/>
                <a:gd name="connsiteY69" fmla="*/ 1051560 h 1227548"/>
                <a:gd name="connsiteX70" fmla="*/ 280077 w 813477"/>
                <a:gd name="connsiteY70" fmla="*/ 1066800 h 1227548"/>
                <a:gd name="connsiteX71" fmla="*/ 274997 w 813477"/>
                <a:gd name="connsiteY71" fmla="*/ 1127760 h 1227548"/>
                <a:gd name="connsiteX72" fmla="*/ 259757 w 813477"/>
                <a:gd name="connsiteY72" fmla="*/ 1132840 h 1227548"/>
                <a:gd name="connsiteX73" fmla="*/ 244517 w 813477"/>
                <a:gd name="connsiteY73" fmla="*/ 1163320 h 1227548"/>
                <a:gd name="connsiteX74" fmla="*/ 254677 w 813477"/>
                <a:gd name="connsiteY74" fmla="*/ 1198880 h 1227548"/>
                <a:gd name="connsiteX75" fmla="*/ 269917 w 813477"/>
                <a:gd name="connsiteY75" fmla="*/ 1203960 h 1227548"/>
                <a:gd name="connsiteX76" fmla="*/ 330877 w 813477"/>
                <a:gd name="connsiteY76" fmla="*/ 1198880 h 1227548"/>
                <a:gd name="connsiteX77" fmla="*/ 341037 w 813477"/>
                <a:gd name="connsiteY77" fmla="*/ 1183640 h 1227548"/>
                <a:gd name="connsiteX78" fmla="*/ 356277 w 813477"/>
                <a:gd name="connsiteY78" fmla="*/ 1178560 h 1227548"/>
                <a:gd name="connsiteX79" fmla="*/ 361357 w 813477"/>
                <a:gd name="connsiteY79" fmla="*/ 1143000 h 1227548"/>
                <a:gd name="connsiteX80" fmla="*/ 371517 w 813477"/>
                <a:gd name="connsiteY80" fmla="*/ 1112520 h 1227548"/>
                <a:gd name="connsiteX81" fmla="*/ 376597 w 813477"/>
                <a:gd name="connsiteY81" fmla="*/ 1097280 h 1227548"/>
                <a:gd name="connsiteX82" fmla="*/ 391837 w 813477"/>
                <a:gd name="connsiteY82" fmla="*/ 1092200 h 1227548"/>
                <a:gd name="connsiteX83" fmla="*/ 417237 w 813477"/>
                <a:gd name="connsiteY83" fmla="*/ 1097280 h 1227548"/>
                <a:gd name="connsiteX84" fmla="*/ 447717 w 813477"/>
                <a:gd name="connsiteY84" fmla="*/ 1117600 h 1227548"/>
                <a:gd name="connsiteX85" fmla="*/ 462957 w 813477"/>
                <a:gd name="connsiteY85" fmla="*/ 1127760 h 1227548"/>
                <a:gd name="connsiteX86" fmla="*/ 498517 w 813477"/>
                <a:gd name="connsiteY86" fmla="*/ 1132840 h 1227548"/>
                <a:gd name="connsiteX87" fmla="*/ 564557 w 813477"/>
                <a:gd name="connsiteY87" fmla="*/ 1112520 h 1227548"/>
                <a:gd name="connsiteX88" fmla="*/ 569637 w 813477"/>
                <a:gd name="connsiteY88" fmla="*/ 1092200 h 1227548"/>
                <a:gd name="connsiteX89" fmla="*/ 584877 w 813477"/>
                <a:gd name="connsiteY89" fmla="*/ 1097280 h 1227548"/>
                <a:gd name="connsiteX90" fmla="*/ 605197 w 813477"/>
                <a:gd name="connsiteY90" fmla="*/ 1127760 h 1227548"/>
                <a:gd name="connsiteX91" fmla="*/ 615357 w 813477"/>
                <a:gd name="connsiteY91" fmla="*/ 1143000 h 1227548"/>
                <a:gd name="connsiteX92" fmla="*/ 620437 w 813477"/>
                <a:gd name="connsiteY92" fmla="*/ 1158240 h 1227548"/>
                <a:gd name="connsiteX93" fmla="*/ 640757 w 813477"/>
                <a:gd name="connsiteY93" fmla="*/ 1188720 h 1227548"/>
                <a:gd name="connsiteX94" fmla="*/ 671237 w 813477"/>
                <a:gd name="connsiteY94" fmla="*/ 1193800 h 1227548"/>
                <a:gd name="connsiteX95" fmla="*/ 701717 w 813477"/>
                <a:gd name="connsiteY95" fmla="*/ 1203960 h 1227548"/>
                <a:gd name="connsiteX96" fmla="*/ 716957 w 813477"/>
                <a:gd name="connsiteY96" fmla="*/ 1209040 h 1227548"/>
                <a:gd name="connsiteX97" fmla="*/ 732197 w 813477"/>
                <a:gd name="connsiteY97" fmla="*/ 1214120 h 1227548"/>
                <a:gd name="connsiteX98" fmla="*/ 747437 w 813477"/>
                <a:gd name="connsiteY98" fmla="*/ 1219200 h 1227548"/>
                <a:gd name="connsiteX99" fmla="*/ 808397 w 813477"/>
                <a:gd name="connsiteY99" fmla="*/ 1198880 h 1227548"/>
                <a:gd name="connsiteX100" fmla="*/ 813477 w 813477"/>
                <a:gd name="connsiteY100" fmla="*/ 1178560 h 1227548"/>
                <a:gd name="connsiteX101" fmla="*/ 803317 w 813477"/>
                <a:gd name="connsiteY101" fmla="*/ 1137920 h 1227548"/>
                <a:gd name="connsiteX102" fmla="*/ 788077 w 813477"/>
                <a:gd name="connsiteY102" fmla="*/ 1127760 h 1227548"/>
                <a:gd name="connsiteX103" fmla="*/ 767757 w 813477"/>
                <a:gd name="connsiteY103" fmla="*/ 1097280 h 1227548"/>
                <a:gd name="connsiteX104" fmla="*/ 706797 w 813477"/>
                <a:gd name="connsiteY104" fmla="*/ 1082040 h 1227548"/>
                <a:gd name="connsiteX105" fmla="*/ 676317 w 813477"/>
                <a:gd name="connsiteY105" fmla="*/ 1071880 h 1227548"/>
                <a:gd name="connsiteX106" fmla="*/ 655997 w 813477"/>
                <a:gd name="connsiteY106" fmla="*/ 1041400 h 1227548"/>
                <a:gd name="connsiteX107" fmla="*/ 640757 w 813477"/>
                <a:gd name="connsiteY107" fmla="*/ 1010920 h 1227548"/>
                <a:gd name="connsiteX108" fmla="*/ 655997 w 813477"/>
                <a:gd name="connsiteY108" fmla="*/ 965200 h 1227548"/>
                <a:gd name="connsiteX109" fmla="*/ 676317 w 813477"/>
                <a:gd name="connsiteY109" fmla="*/ 955040 h 1227548"/>
                <a:gd name="connsiteX110" fmla="*/ 706797 w 813477"/>
                <a:gd name="connsiteY110" fmla="*/ 924560 h 1227548"/>
                <a:gd name="connsiteX111" fmla="*/ 711877 w 813477"/>
                <a:gd name="connsiteY111" fmla="*/ 904240 h 1227548"/>
                <a:gd name="connsiteX112" fmla="*/ 655997 w 813477"/>
                <a:gd name="connsiteY112" fmla="*/ 863600 h 1227548"/>
                <a:gd name="connsiteX113" fmla="*/ 661077 w 813477"/>
                <a:gd name="connsiteY113" fmla="*/ 802640 h 1227548"/>
                <a:gd name="connsiteX114" fmla="*/ 671237 w 813477"/>
                <a:gd name="connsiteY114" fmla="*/ 772160 h 1227548"/>
                <a:gd name="connsiteX115" fmla="*/ 676317 w 813477"/>
                <a:gd name="connsiteY115" fmla="*/ 756920 h 1227548"/>
                <a:gd name="connsiteX116" fmla="*/ 691557 w 813477"/>
                <a:gd name="connsiteY116" fmla="*/ 736600 h 1227548"/>
                <a:gd name="connsiteX117" fmla="*/ 727117 w 813477"/>
                <a:gd name="connsiteY117" fmla="*/ 690880 h 1227548"/>
                <a:gd name="connsiteX118" fmla="*/ 747437 w 813477"/>
                <a:gd name="connsiteY118" fmla="*/ 665480 h 1227548"/>
                <a:gd name="connsiteX119" fmla="*/ 757597 w 813477"/>
                <a:gd name="connsiteY119" fmla="*/ 650240 h 1227548"/>
                <a:gd name="connsiteX120" fmla="*/ 772837 w 813477"/>
                <a:gd name="connsiteY120" fmla="*/ 635000 h 1227548"/>
                <a:gd name="connsiteX121" fmla="*/ 793157 w 813477"/>
                <a:gd name="connsiteY121" fmla="*/ 604520 h 1227548"/>
                <a:gd name="connsiteX122" fmla="*/ 803317 w 813477"/>
                <a:gd name="connsiteY122" fmla="*/ 589280 h 1227548"/>
                <a:gd name="connsiteX123" fmla="*/ 798237 w 813477"/>
                <a:gd name="connsiteY123" fmla="*/ 548640 h 1227548"/>
                <a:gd name="connsiteX124" fmla="*/ 767757 w 813477"/>
                <a:gd name="connsiteY124" fmla="*/ 568960 h 1227548"/>
                <a:gd name="connsiteX125" fmla="*/ 737277 w 813477"/>
                <a:gd name="connsiteY125" fmla="*/ 599440 h 1227548"/>
                <a:gd name="connsiteX126" fmla="*/ 722037 w 813477"/>
                <a:gd name="connsiteY126" fmla="*/ 614680 h 1227548"/>
                <a:gd name="connsiteX127" fmla="*/ 676317 w 813477"/>
                <a:gd name="connsiteY127" fmla="*/ 650240 h 1227548"/>
                <a:gd name="connsiteX128" fmla="*/ 620437 w 813477"/>
                <a:gd name="connsiteY128" fmla="*/ 665480 h 1227548"/>
                <a:gd name="connsiteX129" fmla="*/ 584877 w 813477"/>
                <a:gd name="connsiteY129" fmla="*/ 660400 h 1227548"/>
                <a:gd name="connsiteX130" fmla="*/ 559477 w 813477"/>
                <a:gd name="connsiteY130" fmla="*/ 629920 h 1227548"/>
                <a:gd name="connsiteX131" fmla="*/ 554397 w 813477"/>
                <a:gd name="connsiteY131" fmla="*/ 609600 h 1227548"/>
                <a:gd name="connsiteX132" fmla="*/ 544237 w 813477"/>
                <a:gd name="connsiteY132" fmla="*/ 594360 h 1227548"/>
                <a:gd name="connsiteX133" fmla="*/ 549317 w 813477"/>
                <a:gd name="connsiteY133" fmla="*/ 568960 h 1227548"/>
                <a:gd name="connsiteX134" fmla="*/ 554397 w 813477"/>
                <a:gd name="connsiteY134" fmla="*/ 548640 h 1227548"/>
                <a:gd name="connsiteX135" fmla="*/ 544237 w 813477"/>
                <a:gd name="connsiteY135" fmla="*/ 416560 h 1227548"/>
                <a:gd name="connsiteX136" fmla="*/ 539157 w 813477"/>
                <a:gd name="connsiteY136" fmla="*/ 401320 h 1227548"/>
                <a:gd name="connsiteX137" fmla="*/ 528997 w 813477"/>
                <a:gd name="connsiteY137" fmla="*/ 386080 h 1227548"/>
                <a:gd name="connsiteX138" fmla="*/ 513757 w 813477"/>
                <a:gd name="connsiteY138" fmla="*/ 355600 h 1227548"/>
                <a:gd name="connsiteX139" fmla="*/ 518837 w 813477"/>
                <a:gd name="connsiteY139" fmla="*/ 223520 h 1227548"/>
                <a:gd name="connsiteX140" fmla="*/ 528997 w 813477"/>
                <a:gd name="connsiteY140" fmla="*/ 193040 h 1227548"/>
                <a:gd name="connsiteX141" fmla="*/ 539157 w 813477"/>
                <a:gd name="connsiteY141" fmla="*/ 177800 h 1227548"/>
                <a:gd name="connsiteX142" fmla="*/ 564557 w 813477"/>
                <a:gd name="connsiteY142" fmla="*/ 127000 h 1227548"/>
                <a:gd name="connsiteX143" fmla="*/ 574717 w 813477"/>
                <a:gd name="connsiteY143" fmla="*/ 111760 h 1227548"/>
                <a:gd name="connsiteX144" fmla="*/ 584877 w 813477"/>
                <a:gd name="connsiteY144" fmla="*/ 96520 h 1227548"/>
                <a:gd name="connsiteX145" fmla="*/ 574717 w 813477"/>
                <a:gd name="connsiteY145" fmla="*/ 76200 h 1227548"/>
                <a:gd name="connsiteX146" fmla="*/ 554397 w 813477"/>
                <a:gd name="connsiteY146" fmla="*/ 71120 h 1227548"/>
                <a:gd name="connsiteX147" fmla="*/ 518837 w 813477"/>
                <a:gd name="connsiteY147" fmla="*/ 96520 h 1227548"/>
                <a:gd name="connsiteX148" fmla="*/ 488357 w 813477"/>
                <a:gd name="connsiteY148" fmla="*/ 142240 h 1227548"/>
                <a:gd name="connsiteX149" fmla="*/ 478197 w 813477"/>
                <a:gd name="connsiteY149" fmla="*/ 157480 h 1227548"/>
                <a:gd name="connsiteX150" fmla="*/ 442637 w 813477"/>
                <a:gd name="connsiteY150" fmla="*/ 172720 h 1227548"/>
                <a:gd name="connsiteX151" fmla="*/ 427397 w 813477"/>
                <a:gd name="connsiteY151" fmla="*/ 167640 h 1227548"/>
                <a:gd name="connsiteX152" fmla="*/ 412157 w 813477"/>
                <a:gd name="connsiteY152" fmla="*/ 152400 h 1227548"/>
                <a:gd name="connsiteX153" fmla="*/ 391837 w 813477"/>
                <a:gd name="connsiteY153" fmla="*/ 116840 h 1227548"/>
                <a:gd name="connsiteX154" fmla="*/ 386757 w 813477"/>
                <a:gd name="connsiteY154" fmla="*/ 101600 h 1227548"/>
                <a:gd name="connsiteX155" fmla="*/ 376597 w 813477"/>
                <a:gd name="connsiteY155" fmla="*/ 81280 h 1227548"/>
                <a:gd name="connsiteX156" fmla="*/ 371517 w 813477"/>
                <a:gd name="connsiteY156" fmla="*/ 60960 h 1227548"/>
                <a:gd name="connsiteX157" fmla="*/ 356277 w 813477"/>
                <a:gd name="connsiteY157" fmla="*/ 25400 h 1227548"/>
                <a:gd name="connsiteX158" fmla="*/ 346117 w 813477"/>
                <a:gd name="connsiteY158" fmla="*/ 10160 h 1227548"/>
                <a:gd name="connsiteX159" fmla="*/ 330877 w 813477"/>
                <a:gd name="connsiteY159" fmla="*/ 5080 h 1227548"/>
                <a:gd name="connsiteX160" fmla="*/ 300397 w 813477"/>
                <a:gd name="connsiteY160" fmla="*/ 5080 h 122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813477" h="1227548">
                  <a:moveTo>
                    <a:pt x="300397" y="5080"/>
                  </a:moveTo>
                  <a:cubicBezTo>
                    <a:pt x="296164" y="10160"/>
                    <a:pt x="303457" y="25460"/>
                    <a:pt x="305477" y="35560"/>
                  </a:cubicBezTo>
                  <a:cubicBezTo>
                    <a:pt x="314979" y="83071"/>
                    <a:pt x="305954" y="32386"/>
                    <a:pt x="315637" y="71120"/>
                  </a:cubicBezTo>
                  <a:cubicBezTo>
                    <a:pt x="317731" y="79497"/>
                    <a:pt x="317685" y="88435"/>
                    <a:pt x="320717" y="96520"/>
                  </a:cubicBezTo>
                  <a:cubicBezTo>
                    <a:pt x="322861" y="102237"/>
                    <a:pt x="328147" y="106299"/>
                    <a:pt x="330877" y="111760"/>
                  </a:cubicBezTo>
                  <a:cubicBezTo>
                    <a:pt x="336084" y="122174"/>
                    <a:pt x="339105" y="142739"/>
                    <a:pt x="341037" y="152400"/>
                  </a:cubicBezTo>
                  <a:cubicBezTo>
                    <a:pt x="339344" y="182880"/>
                    <a:pt x="343726" y="214318"/>
                    <a:pt x="335957" y="243840"/>
                  </a:cubicBezTo>
                  <a:cubicBezTo>
                    <a:pt x="334180" y="250592"/>
                    <a:pt x="321089" y="244559"/>
                    <a:pt x="315637" y="248920"/>
                  </a:cubicBezTo>
                  <a:cubicBezTo>
                    <a:pt x="311456" y="252265"/>
                    <a:pt x="312028" y="259011"/>
                    <a:pt x="310557" y="264160"/>
                  </a:cubicBezTo>
                  <a:cubicBezTo>
                    <a:pt x="308639" y="270873"/>
                    <a:pt x="307170" y="277707"/>
                    <a:pt x="305477" y="284480"/>
                  </a:cubicBezTo>
                  <a:cubicBezTo>
                    <a:pt x="307170" y="308187"/>
                    <a:pt x="309027" y="331882"/>
                    <a:pt x="310557" y="355600"/>
                  </a:cubicBezTo>
                  <a:cubicBezTo>
                    <a:pt x="312414" y="384377"/>
                    <a:pt x="312768" y="413267"/>
                    <a:pt x="315637" y="441960"/>
                  </a:cubicBezTo>
                  <a:cubicBezTo>
                    <a:pt x="316338" y="448972"/>
                    <a:pt x="324941" y="468730"/>
                    <a:pt x="330877" y="472440"/>
                  </a:cubicBezTo>
                  <a:cubicBezTo>
                    <a:pt x="339959" y="478116"/>
                    <a:pt x="361357" y="482600"/>
                    <a:pt x="361357" y="482600"/>
                  </a:cubicBezTo>
                  <a:cubicBezTo>
                    <a:pt x="366437" y="479213"/>
                    <a:pt x="372280" y="476757"/>
                    <a:pt x="376597" y="472440"/>
                  </a:cubicBezTo>
                  <a:cubicBezTo>
                    <a:pt x="393530" y="455507"/>
                    <a:pt x="378290" y="457200"/>
                    <a:pt x="401997" y="447040"/>
                  </a:cubicBezTo>
                  <a:cubicBezTo>
                    <a:pt x="408414" y="444290"/>
                    <a:pt x="415604" y="443878"/>
                    <a:pt x="422317" y="441960"/>
                  </a:cubicBezTo>
                  <a:cubicBezTo>
                    <a:pt x="427466" y="440489"/>
                    <a:pt x="432477" y="438573"/>
                    <a:pt x="437557" y="436880"/>
                  </a:cubicBezTo>
                  <a:cubicBezTo>
                    <a:pt x="495420" y="444113"/>
                    <a:pt x="481264" y="428593"/>
                    <a:pt x="473117" y="497840"/>
                  </a:cubicBezTo>
                  <a:cubicBezTo>
                    <a:pt x="471916" y="508046"/>
                    <a:pt x="468820" y="531834"/>
                    <a:pt x="462957" y="543560"/>
                  </a:cubicBezTo>
                  <a:cubicBezTo>
                    <a:pt x="460227" y="549021"/>
                    <a:pt x="456706" y="554110"/>
                    <a:pt x="452797" y="558800"/>
                  </a:cubicBezTo>
                  <a:cubicBezTo>
                    <a:pt x="448198" y="564319"/>
                    <a:pt x="442156" y="568521"/>
                    <a:pt x="437557" y="574040"/>
                  </a:cubicBezTo>
                  <a:cubicBezTo>
                    <a:pt x="433648" y="578730"/>
                    <a:pt x="432165" y="585466"/>
                    <a:pt x="427397" y="589280"/>
                  </a:cubicBezTo>
                  <a:cubicBezTo>
                    <a:pt x="423216" y="592625"/>
                    <a:pt x="416946" y="591965"/>
                    <a:pt x="412157" y="594360"/>
                  </a:cubicBezTo>
                  <a:cubicBezTo>
                    <a:pt x="378916" y="610980"/>
                    <a:pt x="415382" y="597290"/>
                    <a:pt x="381677" y="619760"/>
                  </a:cubicBezTo>
                  <a:cubicBezTo>
                    <a:pt x="377222" y="622730"/>
                    <a:pt x="371226" y="622445"/>
                    <a:pt x="366437" y="624840"/>
                  </a:cubicBezTo>
                  <a:cubicBezTo>
                    <a:pt x="360976" y="627570"/>
                    <a:pt x="356277" y="631613"/>
                    <a:pt x="351197" y="635000"/>
                  </a:cubicBezTo>
                  <a:cubicBezTo>
                    <a:pt x="297445" y="621562"/>
                    <a:pt x="360742" y="639807"/>
                    <a:pt x="315637" y="619760"/>
                  </a:cubicBezTo>
                  <a:cubicBezTo>
                    <a:pt x="305850" y="615410"/>
                    <a:pt x="295317" y="612987"/>
                    <a:pt x="285157" y="609600"/>
                  </a:cubicBezTo>
                  <a:lnTo>
                    <a:pt x="269917" y="604520"/>
                  </a:lnTo>
                  <a:cubicBezTo>
                    <a:pt x="259606" y="607098"/>
                    <a:pt x="244560" y="610307"/>
                    <a:pt x="234357" y="614680"/>
                  </a:cubicBezTo>
                  <a:cubicBezTo>
                    <a:pt x="227396" y="617663"/>
                    <a:pt x="220531" y="620944"/>
                    <a:pt x="214037" y="624840"/>
                  </a:cubicBezTo>
                  <a:cubicBezTo>
                    <a:pt x="203566" y="631122"/>
                    <a:pt x="183557" y="645160"/>
                    <a:pt x="183557" y="645160"/>
                  </a:cubicBezTo>
                  <a:cubicBezTo>
                    <a:pt x="164930" y="643467"/>
                    <a:pt x="146192" y="642725"/>
                    <a:pt x="127677" y="640080"/>
                  </a:cubicBezTo>
                  <a:cubicBezTo>
                    <a:pt x="122376" y="639323"/>
                    <a:pt x="117632" y="636299"/>
                    <a:pt x="112437" y="635000"/>
                  </a:cubicBezTo>
                  <a:cubicBezTo>
                    <a:pt x="104060" y="632906"/>
                    <a:pt x="95504" y="631613"/>
                    <a:pt x="87037" y="629920"/>
                  </a:cubicBezTo>
                  <a:cubicBezTo>
                    <a:pt x="61637" y="631613"/>
                    <a:pt x="35533" y="628826"/>
                    <a:pt x="10837" y="635000"/>
                  </a:cubicBezTo>
                  <a:cubicBezTo>
                    <a:pt x="0" y="637709"/>
                    <a:pt x="8128" y="662771"/>
                    <a:pt x="10837" y="665480"/>
                  </a:cubicBezTo>
                  <a:cubicBezTo>
                    <a:pt x="14623" y="669266"/>
                    <a:pt x="21155" y="668451"/>
                    <a:pt x="26077" y="670560"/>
                  </a:cubicBezTo>
                  <a:cubicBezTo>
                    <a:pt x="33038" y="673543"/>
                    <a:pt x="40235" y="676318"/>
                    <a:pt x="46397" y="680720"/>
                  </a:cubicBezTo>
                  <a:cubicBezTo>
                    <a:pt x="52243" y="684896"/>
                    <a:pt x="55399" y="692396"/>
                    <a:pt x="61637" y="695960"/>
                  </a:cubicBezTo>
                  <a:cubicBezTo>
                    <a:pt x="67699" y="699424"/>
                    <a:pt x="75270" y="699034"/>
                    <a:pt x="81957" y="701040"/>
                  </a:cubicBezTo>
                  <a:cubicBezTo>
                    <a:pt x="92215" y="704117"/>
                    <a:pt x="102277" y="707813"/>
                    <a:pt x="112437" y="711200"/>
                  </a:cubicBezTo>
                  <a:lnTo>
                    <a:pt x="158157" y="726440"/>
                  </a:lnTo>
                  <a:cubicBezTo>
                    <a:pt x="163237" y="728133"/>
                    <a:pt x="168942" y="728550"/>
                    <a:pt x="173397" y="731520"/>
                  </a:cubicBezTo>
                  <a:cubicBezTo>
                    <a:pt x="178477" y="734907"/>
                    <a:pt x="182789" y="739926"/>
                    <a:pt x="188637" y="741680"/>
                  </a:cubicBezTo>
                  <a:cubicBezTo>
                    <a:pt x="200106" y="745121"/>
                    <a:pt x="212344" y="745067"/>
                    <a:pt x="224197" y="746760"/>
                  </a:cubicBezTo>
                  <a:cubicBezTo>
                    <a:pt x="261301" y="759128"/>
                    <a:pt x="244287" y="754323"/>
                    <a:pt x="274997" y="762000"/>
                  </a:cubicBezTo>
                  <a:cubicBezTo>
                    <a:pt x="280077" y="765387"/>
                    <a:pt x="284776" y="769430"/>
                    <a:pt x="290237" y="772160"/>
                  </a:cubicBezTo>
                  <a:cubicBezTo>
                    <a:pt x="295026" y="774555"/>
                    <a:pt x="304178" y="772045"/>
                    <a:pt x="305477" y="777240"/>
                  </a:cubicBezTo>
                  <a:cubicBezTo>
                    <a:pt x="307037" y="783480"/>
                    <a:pt x="300875" y="816924"/>
                    <a:pt x="295317" y="828040"/>
                  </a:cubicBezTo>
                  <a:cubicBezTo>
                    <a:pt x="292587" y="833501"/>
                    <a:pt x="288544" y="838200"/>
                    <a:pt x="285157" y="843280"/>
                  </a:cubicBezTo>
                  <a:cubicBezTo>
                    <a:pt x="282290" y="863352"/>
                    <a:pt x="275253" y="884431"/>
                    <a:pt x="285157" y="904240"/>
                  </a:cubicBezTo>
                  <a:cubicBezTo>
                    <a:pt x="288370" y="910666"/>
                    <a:pt x="295317" y="914400"/>
                    <a:pt x="300397" y="919480"/>
                  </a:cubicBezTo>
                  <a:cubicBezTo>
                    <a:pt x="378421" y="908334"/>
                    <a:pt x="307424" y="923695"/>
                    <a:pt x="351197" y="904240"/>
                  </a:cubicBezTo>
                  <a:cubicBezTo>
                    <a:pt x="360984" y="899890"/>
                    <a:pt x="381677" y="894080"/>
                    <a:pt x="381677" y="894080"/>
                  </a:cubicBezTo>
                  <a:cubicBezTo>
                    <a:pt x="385064" y="889000"/>
                    <a:pt x="387069" y="882654"/>
                    <a:pt x="391837" y="878840"/>
                  </a:cubicBezTo>
                  <a:cubicBezTo>
                    <a:pt x="405806" y="867665"/>
                    <a:pt x="438025" y="877628"/>
                    <a:pt x="447717" y="878840"/>
                  </a:cubicBezTo>
                  <a:cubicBezTo>
                    <a:pt x="471896" y="894959"/>
                    <a:pt x="453455" y="885133"/>
                    <a:pt x="483277" y="894080"/>
                  </a:cubicBezTo>
                  <a:cubicBezTo>
                    <a:pt x="493535" y="897157"/>
                    <a:pt x="513757" y="904240"/>
                    <a:pt x="513757" y="904240"/>
                  </a:cubicBezTo>
                  <a:cubicBezTo>
                    <a:pt x="522053" y="916683"/>
                    <a:pt x="528997" y="923398"/>
                    <a:pt x="528997" y="939800"/>
                  </a:cubicBezTo>
                  <a:cubicBezTo>
                    <a:pt x="528997" y="945155"/>
                    <a:pt x="526518" y="950359"/>
                    <a:pt x="523917" y="955040"/>
                  </a:cubicBezTo>
                  <a:cubicBezTo>
                    <a:pt x="517987" y="965714"/>
                    <a:pt x="515685" y="983793"/>
                    <a:pt x="503597" y="985520"/>
                  </a:cubicBezTo>
                  <a:cubicBezTo>
                    <a:pt x="483525" y="988387"/>
                    <a:pt x="462446" y="990728"/>
                    <a:pt x="442637" y="995680"/>
                  </a:cubicBezTo>
                  <a:cubicBezTo>
                    <a:pt x="437442" y="996979"/>
                    <a:pt x="432715" y="1000134"/>
                    <a:pt x="427397" y="1000760"/>
                  </a:cubicBezTo>
                  <a:cubicBezTo>
                    <a:pt x="403793" y="1003537"/>
                    <a:pt x="379984" y="1004147"/>
                    <a:pt x="356277" y="1005840"/>
                  </a:cubicBezTo>
                  <a:cubicBezTo>
                    <a:pt x="351197" y="1009227"/>
                    <a:pt x="346616" y="1013520"/>
                    <a:pt x="341037" y="1016000"/>
                  </a:cubicBezTo>
                  <a:cubicBezTo>
                    <a:pt x="331250" y="1020350"/>
                    <a:pt x="310557" y="1026160"/>
                    <a:pt x="310557" y="1026160"/>
                  </a:cubicBezTo>
                  <a:cubicBezTo>
                    <a:pt x="305477" y="1024467"/>
                    <a:pt x="299103" y="1017294"/>
                    <a:pt x="295317" y="1021080"/>
                  </a:cubicBezTo>
                  <a:cubicBezTo>
                    <a:pt x="287744" y="1028653"/>
                    <a:pt x="288544" y="1041400"/>
                    <a:pt x="285157" y="1051560"/>
                  </a:cubicBezTo>
                  <a:lnTo>
                    <a:pt x="280077" y="1066800"/>
                  </a:lnTo>
                  <a:cubicBezTo>
                    <a:pt x="278384" y="1087120"/>
                    <a:pt x="280994" y="1108271"/>
                    <a:pt x="274997" y="1127760"/>
                  </a:cubicBezTo>
                  <a:cubicBezTo>
                    <a:pt x="273422" y="1132878"/>
                    <a:pt x="263938" y="1129495"/>
                    <a:pt x="259757" y="1132840"/>
                  </a:cubicBezTo>
                  <a:cubicBezTo>
                    <a:pt x="250805" y="1140002"/>
                    <a:pt x="247864" y="1153280"/>
                    <a:pt x="244517" y="1163320"/>
                  </a:cubicBezTo>
                  <a:cubicBezTo>
                    <a:pt x="247904" y="1175173"/>
                    <a:pt x="248143" y="1188426"/>
                    <a:pt x="254677" y="1198880"/>
                  </a:cubicBezTo>
                  <a:cubicBezTo>
                    <a:pt x="257515" y="1203421"/>
                    <a:pt x="264562" y="1203960"/>
                    <a:pt x="269917" y="1203960"/>
                  </a:cubicBezTo>
                  <a:cubicBezTo>
                    <a:pt x="290307" y="1203960"/>
                    <a:pt x="310557" y="1200573"/>
                    <a:pt x="330877" y="1198880"/>
                  </a:cubicBezTo>
                  <a:cubicBezTo>
                    <a:pt x="334264" y="1193800"/>
                    <a:pt x="336269" y="1187454"/>
                    <a:pt x="341037" y="1183640"/>
                  </a:cubicBezTo>
                  <a:cubicBezTo>
                    <a:pt x="345218" y="1180295"/>
                    <a:pt x="353882" y="1183349"/>
                    <a:pt x="356277" y="1178560"/>
                  </a:cubicBezTo>
                  <a:cubicBezTo>
                    <a:pt x="361632" y="1167850"/>
                    <a:pt x="358665" y="1154667"/>
                    <a:pt x="361357" y="1143000"/>
                  </a:cubicBezTo>
                  <a:cubicBezTo>
                    <a:pt x="363765" y="1132565"/>
                    <a:pt x="368130" y="1122680"/>
                    <a:pt x="371517" y="1112520"/>
                  </a:cubicBezTo>
                  <a:cubicBezTo>
                    <a:pt x="373210" y="1107440"/>
                    <a:pt x="371517" y="1098973"/>
                    <a:pt x="376597" y="1097280"/>
                  </a:cubicBezTo>
                  <a:lnTo>
                    <a:pt x="391837" y="1092200"/>
                  </a:lnTo>
                  <a:cubicBezTo>
                    <a:pt x="400304" y="1093893"/>
                    <a:pt x="409377" y="1093707"/>
                    <a:pt x="417237" y="1097280"/>
                  </a:cubicBezTo>
                  <a:cubicBezTo>
                    <a:pt x="428353" y="1102333"/>
                    <a:pt x="437557" y="1110827"/>
                    <a:pt x="447717" y="1117600"/>
                  </a:cubicBezTo>
                  <a:cubicBezTo>
                    <a:pt x="452797" y="1120987"/>
                    <a:pt x="456913" y="1126897"/>
                    <a:pt x="462957" y="1127760"/>
                  </a:cubicBezTo>
                  <a:lnTo>
                    <a:pt x="498517" y="1132840"/>
                  </a:lnTo>
                  <a:cubicBezTo>
                    <a:pt x="558389" y="1127851"/>
                    <a:pt x="554716" y="1146963"/>
                    <a:pt x="564557" y="1112520"/>
                  </a:cubicBezTo>
                  <a:cubicBezTo>
                    <a:pt x="566475" y="1105807"/>
                    <a:pt x="567944" y="1098973"/>
                    <a:pt x="569637" y="1092200"/>
                  </a:cubicBezTo>
                  <a:cubicBezTo>
                    <a:pt x="574717" y="1093893"/>
                    <a:pt x="581091" y="1093494"/>
                    <a:pt x="584877" y="1097280"/>
                  </a:cubicBezTo>
                  <a:cubicBezTo>
                    <a:pt x="593511" y="1105914"/>
                    <a:pt x="598424" y="1117600"/>
                    <a:pt x="605197" y="1127760"/>
                  </a:cubicBezTo>
                  <a:cubicBezTo>
                    <a:pt x="608584" y="1132840"/>
                    <a:pt x="613426" y="1137208"/>
                    <a:pt x="615357" y="1143000"/>
                  </a:cubicBezTo>
                  <a:cubicBezTo>
                    <a:pt x="617050" y="1148080"/>
                    <a:pt x="617836" y="1153559"/>
                    <a:pt x="620437" y="1158240"/>
                  </a:cubicBezTo>
                  <a:cubicBezTo>
                    <a:pt x="626367" y="1168914"/>
                    <a:pt x="628712" y="1186713"/>
                    <a:pt x="640757" y="1188720"/>
                  </a:cubicBezTo>
                  <a:cubicBezTo>
                    <a:pt x="650917" y="1190413"/>
                    <a:pt x="661244" y="1191302"/>
                    <a:pt x="671237" y="1193800"/>
                  </a:cubicBezTo>
                  <a:cubicBezTo>
                    <a:pt x="681627" y="1196397"/>
                    <a:pt x="691557" y="1200573"/>
                    <a:pt x="701717" y="1203960"/>
                  </a:cubicBezTo>
                  <a:lnTo>
                    <a:pt x="716957" y="1209040"/>
                  </a:lnTo>
                  <a:lnTo>
                    <a:pt x="732197" y="1214120"/>
                  </a:lnTo>
                  <a:lnTo>
                    <a:pt x="747437" y="1219200"/>
                  </a:lnTo>
                  <a:cubicBezTo>
                    <a:pt x="783927" y="1215551"/>
                    <a:pt x="796111" y="1227548"/>
                    <a:pt x="808397" y="1198880"/>
                  </a:cubicBezTo>
                  <a:cubicBezTo>
                    <a:pt x="811147" y="1192463"/>
                    <a:pt x="811784" y="1185333"/>
                    <a:pt x="813477" y="1178560"/>
                  </a:cubicBezTo>
                  <a:cubicBezTo>
                    <a:pt x="813224" y="1177295"/>
                    <a:pt x="807483" y="1143127"/>
                    <a:pt x="803317" y="1137920"/>
                  </a:cubicBezTo>
                  <a:cubicBezTo>
                    <a:pt x="799503" y="1133152"/>
                    <a:pt x="793157" y="1131147"/>
                    <a:pt x="788077" y="1127760"/>
                  </a:cubicBezTo>
                  <a:cubicBezTo>
                    <a:pt x="781304" y="1117600"/>
                    <a:pt x="779341" y="1101141"/>
                    <a:pt x="767757" y="1097280"/>
                  </a:cubicBezTo>
                  <a:cubicBezTo>
                    <a:pt x="684830" y="1069638"/>
                    <a:pt x="788885" y="1102562"/>
                    <a:pt x="706797" y="1082040"/>
                  </a:cubicBezTo>
                  <a:cubicBezTo>
                    <a:pt x="696407" y="1079443"/>
                    <a:pt x="676317" y="1071880"/>
                    <a:pt x="676317" y="1071880"/>
                  </a:cubicBezTo>
                  <a:cubicBezTo>
                    <a:pt x="647427" y="1042990"/>
                    <a:pt x="670701" y="1070807"/>
                    <a:pt x="655997" y="1041400"/>
                  </a:cubicBezTo>
                  <a:cubicBezTo>
                    <a:pt x="636302" y="1002009"/>
                    <a:pt x="653526" y="1049226"/>
                    <a:pt x="640757" y="1010920"/>
                  </a:cubicBezTo>
                  <a:cubicBezTo>
                    <a:pt x="643325" y="998078"/>
                    <a:pt x="645481" y="975716"/>
                    <a:pt x="655997" y="965200"/>
                  </a:cubicBezTo>
                  <a:cubicBezTo>
                    <a:pt x="661352" y="959845"/>
                    <a:pt x="669895" y="959054"/>
                    <a:pt x="676317" y="955040"/>
                  </a:cubicBezTo>
                  <a:cubicBezTo>
                    <a:pt x="697921" y="941538"/>
                    <a:pt x="694537" y="942950"/>
                    <a:pt x="706797" y="924560"/>
                  </a:cubicBezTo>
                  <a:cubicBezTo>
                    <a:pt x="708490" y="917787"/>
                    <a:pt x="711877" y="911222"/>
                    <a:pt x="711877" y="904240"/>
                  </a:cubicBezTo>
                  <a:cubicBezTo>
                    <a:pt x="711877" y="858310"/>
                    <a:pt x="703621" y="873125"/>
                    <a:pt x="655997" y="863600"/>
                  </a:cubicBezTo>
                  <a:cubicBezTo>
                    <a:pt x="657690" y="843280"/>
                    <a:pt x="657725" y="822753"/>
                    <a:pt x="661077" y="802640"/>
                  </a:cubicBezTo>
                  <a:cubicBezTo>
                    <a:pt x="662838" y="792076"/>
                    <a:pt x="667850" y="782320"/>
                    <a:pt x="671237" y="772160"/>
                  </a:cubicBezTo>
                  <a:cubicBezTo>
                    <a:pt x="672930" y="767080"/>
                    <a:pt x="673104" y="761204"/>
                    <a:pt x="676317" y="756920"/>
                  </a:cubicBezTo>
                  <a:cubicBezTo>
                    <a:pt x="681397" y="750147"/>
                    <a:pt x="686702" y="743536"/>
                    <a:pt x="691557" y="736600"/>
                  </a:cubicBezTo>
                  <a:cubicBezTo>
                    <a:pt x="719913" y="696092"/>
                    <a:pt x="700859" y="717138"/>
                    <a:pt x="727117" y="690880"/>
                  </a:cubicBezTo>
                  <a:cubicBezTo>
                    <a:pt x="737007" y="661211"/>
                    <a:pt x="724459" y="688458"/>
                    <a:pt x="747437" y="665480"/>
                  </a:cubicBezTo>
                  <a:cubicBezTo>
                    <a:pt x="751754" y="661163"/>
                    <a:pt x="753688" y="654930"/>
                    <a:pt x="757597" y="650240"/>
                  </a:cubicBezTo>
                  <a:cubicBezTo>
                    <a:pt x="762196" y="644721"/>
                    <a:pt x="768426" y="640671"/>
                    <a:pt x="772837" y="635000"/>
                  </a:cubicBezTo>
                  <a:cubicBezTo>
                    <a:pt x="780334" y="625361"/>
                    <a:pt x="786384" y="614680"/>
                    <a:pt x="793157" y="604520"/>
                  </a:cubicBezTo>
                  <a:lnTo>
                    <a:pt x="803317" y="589280"/>
                  </a:lnTo>
                  <a:cubicBezTo>
                    <a:pt x="801624" y="575733"/>
                    <a:pt x="806172" y="559749"/>
                    <a:pt x="798237" y="548640"/>
                  </a:cubicBezTo>
                  <a:cubicBezTo>
                    <a:pt x="786760" y="532572"/>
                    <a:pt x="768878" y="567699"/>
                    <a:pt x="767757" y="568960"/>
                  </a:cubicBezTo>
                  <a:cubicBezTo>
                    <a:pt x="758211" y="579699"/>
                    <a:pt x="747437" y="589280"/>
                    <a:pt x="737277" y="599440"/>
                  </a:cubicBezTo>
                  <a:lnTo>
                    <a:pt x="722037" y="614680"/>
                  </a:lnTo>
                  <a:cubicBezTo>
                    <a:pt x="708888" y="627829"/>
                    <a:pt x="694546" y="644164"/>
                    <a:pt x="676317" y="650240"/>
                  </a:cubicBezTo>
                  <a:cubicBezTo>
                    <a:pt x="637646" y="663130"/>
                    <a:pt x="656339" y="658300"/>
                    <a:pt x="620437" y="665480"/>
                  </a:cubicBezTo>
                  <a:cubicBezTo>
                    <a:pt x="608584" y="663787"/>
                    <a:pt x="596346" y="663841"/>
                    <a:pt x="584877" y="660400"/>
                  </a:cubicBezTo>
                  <a:cubicBezTo>
                    <a:pt x="569601" y="655817"/>
                    <a:pt x="564597" y="643573"/>
                    <a:pt x="559477" y="629920"/>
                  </a:cubicBezTo>
                  <a:cubicBezTo>
                    <a:pt x="557026" y="623383"/>
                    <a:pt x="557147" y="616017"/>
                    <a:pt x="554397" y="609600"/>
                  </a:cubicBezTo>
                  <a:cubicBezTo>
                    <a:pt x="551992" y="603988"/>
                    <a:pt x="547624" y="599440"/>
                    <a:pt x="544237" y="594360"/>
                  </a:cubicBezTo>
                  <a:cubicBezTo>
                    <a:pt x="545930" y="585893"/>
                    <a:pt x="547444" y="577389"/>
                    <a:pt x="549317" y="568960"/>
                  </a:cubicBezTo>
                  <a:cubicBezTo>
                    <a:pt x="550832" y="562144"/>
                    <a:pt x="554397" y="555622"/>
                    <a:pt x="554397" y="548640"/>
                  </a:cubicBezTo>
                  <a:cubicBezTo>
                    <a:pt x="554397" y="486517"/>
                    <a:pt x="557351" y="462460"/>
                    <a:pt x="544237" y="416560"/>
                  </a:cubicBezTo>
                  <a:cubicBezTo>
                    <a:pt x="542766" y="411411"/>
                    <a:pt x="541552" y="406109"/>
                    <a:pt x="539157" y="401320"/>
                  </a:cubicBezTo>
                  <a:cubicBezTo>
                    <a:pt x="536427" y="395859"/>
                    <a:pt x="531727" y="391541"/>
                    <a:pt x="528997" y="386080"/>
                  </a:cubicBezTo>
                  <a:cubicBezTo>
                    <a:pt x="507965" y="344016"/>
                    <a:pt x="542874" y="399276"/>
                    <a:pt x="513757" y="355600"/>
                  </a:cubicBezTo>
                  <a:cubicBezTo>
                    <a:pt x="515450" y="311573"/>
                    <a:pt x="514724" y="267387"/>
                    <a:pt x="518837" y="223520"/>
                  </a:cubicBezTo>
                  <a:cubicBezTo>
                    <a:pt x="519837" y="212857"/>
                    <a:pt x="523056" y="201951"/>
                    <a:pt x="528997" y="193040"/>
                  </a:cubicBezTo>
                  <a:lnTo>
                    <a:pt x="539157" y="177800"/>
                  </a:lnTo>
                  <a:cubicBezTo>
                    <a:pt x="547199" y="145634"/>
                    <a:pt x="540364" y="163289"/>
                    <a:pt x="564557" y="127000"/>
                  </a:cubicBezTo>
                  <a:lnTo>
                    <a:pt x="574717" y="111760"/>
                  </a:lnTo>
                  <a:lnTo>
                    <a:pt x="584877" y="96520"/>
                  </a:lnTo>
                  <a:cubicBezTo>
                    <a:pt x="581490" y="89747"/>
                    <a:pt x="580535" y="81048"/>
                    <a:pt x="574717" y="76200"/>
                  </a:cubicBezTo>
                  <a:cubicBezTo>
                    <a:pt x="569353" y="71730"/>
                    <a:pt x="561325" y="70254"/>
                    <a:pt x="554397" y="71120"/>
                  </a:cubicBezTo>
                  <a:cubicBezTo>
                    <a:pt x="541636" y="72715"/>
                    <a:pt x="526165" y="87099"/>
                    <a:pt x="518837" y="96520"/>
                  </a:cubicBezTo>
                  <a:lnTo>
                    <a:pt x="488357" y="142240"/>
                  </a:lnTo>
                  <a:cubicBezTo>
                    <a:pt x="484970" y="147320"/>
                    <a:pt x="483658" y="154750"/>
                    <a:pt x="478197" y="157480"/>
                  </a:cubicBezTo>
                  <a:cubicBezTo>
                    <a:pt x="453088" y="170035"/>
                    <a:pt x="465061" y="165245"/>
                    <a:pt x="442637" y="172720"/>
                  </a:cubicBezTo>
                  <a:cubicBezTo>
                    <a:pt x="437557" y="171027"/>
                    <a:pt x="431852" y="170610"/>
                    <a:pt x="427397" y="167640"/>
                  </a:cubicBezTo>
                  <a:cubicBezTo>
                    <a:pt x="421419" y="163655"/>
                    <a:pt x="416756" y="157919"/>
                    <a:pt x="412157" y="152400"/>
                  </a:cubicBezTo>
                  <a:cubicBezTo>
                    <a:pt x="404654" y="143397"/>
                    <a:pt x="396221" y="127070"/>
                    <a:pt x="391837" y="116840"/>
                  </a:cubicBezTo>
                  <a:cubicBezTo>
                    <a:pt x="389728" y="111918"/>
                    <a:pt x="388866" y="106522"/>
                    <a:pt x="386757" y="101600"/>
                  </a:cubicBezTo>
                  <a:cubicBezTo>
                    <a:pt x="383774" y="94639"/>
                    <a:pt x="379256" y="88371"/>
                    <a:pt x="376597" y="81280"/>
                  </a:cubicBezTo>
                  <a:cubicBezTo>
                    <a:pt x="374146" y="74743"/>
                    <a:pt x="373435" y="67673"/>
                    <a:pt x="371517" y="60960"/>
                  </a:cubicBezTo>
                  <a:cubicBezTo>
                    <a:pt x="367446" y="46712"/>
                    <a:pt x="364018" y="38947"/>
                    <a:pt x="356277" y="25400"/>
                  </a:cubicBezTo>
                  <a:cubicBezTo>
                    <a:pt x="353248" y="20099"/>
                    <a:pt x="350885" y="13974"/>
                    <a:pt x="346117" y="10160"/>
                  </a:cubicBezTo>
                  <a:cubicBezTo>
                    <a:pt x="341936" y="6815"/>
                    <a:pt x="335957" y="6773"/>
                    <a:pt x="330877" y="5080"/>
                  </a:cubicBezTo>
                  <a:cubicBezTo>
                    <a:pt x="312045" y="11357"/>
                    <a:pt x="304630" y="0"/>
                    <a:pt x="300397" y="508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3" name="Figura a mano libera 212"/>
            <p:cNvSpPr/>
            <p:nvPr/>
          </p:nvSpPr>
          <p:spPr>
            <a:xfrm>
              <a:off x="931844" y="4794210"/>
              <a:ext cx="127014" cy="98381"/>
            </a:xfrm>
            <a:custGeom>
              <a:avLst/>
              <a:gdLst>
                <a:gd name="connsiteX0" fmla="*/ 2236 w 621996"/>
                <a:gd name="connsiteY0" fmla="*/ 35560 h 523240"/>
                <a:gd name="connsiteX1" fmla="*/ 32716 w 621996"/>
                <a:gd name="connsiteY1" fmla="*/ 40640 h 523240"/>
                <a:gd name="connsiteX2" fmla="*/ 63196 w 621996"/>
                <a:gd name="connsiteY2" fmla="*/ 50800 h 523240"/>
                <a:gd name="connsiteX3" fmla="*/ 78436 w 621996"/>
                <a:gd name="connsiteY3" fmla="*/ 121920 h 523240"/>
                <a:gd name="connsiteX4" fmla="*/ 83516 w 621996"/>
                <a:gd name="connsiteY4" fmla="*/ 137160 h 523240"/>
                <a:gd name="connsiteX5" fmla="*/ 103836 w 621996"/>
                <a:gd name="connsiteY5" fmla="*/ 142240 h 523240"/>
                <a:gd name="connsiteX6" fmla="*/ 119076 w 621996"/>
                <a:gd name="connsiteY6" fmla="*/ 157480 h 523240"/>
                <a:gd name="connsiteX7" fmla="*/ 129236 w 621996"/>
                <a:gd name="connsiteY7" fmla="*/ 187960 h 523240"/>
                <a:gd name="connsiteX8" fmla="*/ 139396 w 621996"/>
                <a:gd name="connsiteY8" fmla="*/ 228600 h 523240"/>
                <a:gd name="connsiteX9" fmla="*/ 144476 w 621996"/>
                <a:gd name="connsiteY9" fmla="*/ 274320 h 523240"/>
                <a:gd name="connsiteX10" fmla="*/ 149556 w 621996"/>
                <a:gd name="connsiteY10" fmla="*/ 289560 h 523240"/>
                <a:gd name="connsiteX11" fmla="*/ 200356 w 621996"/>
                <a:gd name="connsiteY11" fmla="*/ 309880 h 523240"/>
                <a:gd name="connsiteX12" fmla="*/ 215596 w 621996"/>
                <a:gd name="connsiteY12" fmla="*/ 314960 h 523240"/>
                <a:gd name="connsiteX13" fmla="*/ 235916 w 621996"/>
                <a:gd name="connsiteY13" fmla="*/ 320040 h 523240"/>
                <a:gd name="connsiteX14" fmla="*/ 256236 w 621996"/>
                <a:gd name="connsiteY14" fmla="*/ 330200 h 523240"/>
                <a:gd name="connsiteX15" fmla="*/ 271476 w 621996"/>
                <a:gd name="connsiteY15" fmla="*/ 335280 h 523240"/>
                <a:gd name="connsiteX16" fmla="*/ 286716 w 621996"/>
                <a:gd name="connsiteY16" fmla="*/ 345440 h 523240"/>
                <a:gd name="connsiteX17" fmla="*/ 307036 w 621996"/>
                <a:gd name="connsiteY17" fmla="*/ 350520 h 523240"/>
                <a:gd name="connsiteX18" fmla="*/ 322276 w 621996"/>
                <a:gd name="connsiteY18" fmla="*/ 365760 h 523240"/>
                <a:gd name="connsiteX19" fmla="*/ 337516 w 621996"/>
                <a:gd name="connsiteY19" fmla="*/ 375920 h 523240"/>
                <a:gd name="connsiteX20" fmla="*/ 383236 w 621996"/>
                <a:gd name="connsiteY20" fmla="*/ 411480 h 523240"/>
                <a:gd name="connsiteX21" fmla="*/ 393396 w 621996"/>
                <a:gd name="connsiteY21" fmla="*/ 426720 h 523240"/>
                <a:gd name="connsiteX22" fmla="*/ 408636 w 621996"/>
                <a:gd name="connsiteY22" fmla="*/ 431800 h 523240"/>
                <a:gd name="connsiteX23" fmla="*/ 439116 w 621996"/>
                <a:gd name="connsiteY23" fmla="*/ 452120 h 523240"/>
                <a:gd name="connsiteX24" fmla="*/ 454356 w 621996"/>
                <a:gd name="connsiteY24" fmla="*/ 462280 h 523240"/>
                <a:gd name="connsiteX25" fmla="*/ 489916 w 621996"/>
                <a:gd name="connsiteY25" fmla="*/ 508000 h 523240"/>
                <a:gd name="connsiteX26" fmla="*/ 505156 w 621996"/>
                <a:gd name="connsiteY26" fmla="*/ 518160 h 523240"/>
                <a:gd name="connsiteX27" fmla="*/ 520396 w 621996"/>
                <a:gd name="connsiteY27" fmla="*/ 523240 h 523240"/>
                <a:gd name="connsiteX28" fmla="*/ 550876 w 621996"/>
                <a:gd name="connsiteY28" fmla="*/ 518160 h 523240"/>
                <a:gd name="connsiteX29" fmla="*/ 571196 w 621996"/>
                <a:gd name="connsiteY29" fmla="*/ 487680 h 523240"/>
                <a:gd name="connsiteX30" fmla="*/ 596596 w 621996"/>
                <a:gd name="connsiteY30" fmla="*/ 452120 h 523240"/>
                <a:gd name="connsiteX31" fmla="*/ 616916 w 621996"/>
                <a:gd name="connsiteY31" fmla="*/ 426720 h 523240"/>
                <a:gd name="connsiteX32" fmla="*/ 621996 w 621996"/>
                <a:gd name="connsiteY32" fmla="*/ 411480 h 523240"/>
                <a:gd name="connsiteX33" fmla="*/ 611836 w 621996"/>
                <a:gd name="connsiteY33" fmla="*/ 355600 h 523240"/>
                <a:gd name="connsiteX34" fmla="*/ 591516 w 621996"/>
                <a:gd name="connsiteY34" fmla="*/ 350520 h 523240"/>
                <a:gd name="connsiteX35" fmla="*/ 444196 w 621996"/>
                <a:gd name="connsiteY35" fmla="*/ 345440 h 523240"/>
                <a:gd name="connsiteX36" fmla="*/ 413716 w 621996"/>
                <a:gd name="connsiteY36" fmla="*/ 330200 h 523240"/>
                <a:gd name="connsiteX37" fmla="*/ 383236 w 621996"/>
                <a:gd name="connsiteY37" fmla="*/ 309880 h 523240"/>
                <a:gd name="connsiteX38" fmla="*/ 373076 w 621996"/>
                <a:gd name="connsiteY38" fmla="*/ 294640 h 523240"/>
                <a:gd name="connsiteX39" fmla="*/ 362916 w 621996"/>
                <a:gd name="connsiteY39" fmla="*/ 254000 h 523240"/>
                <a:gd name="connsiteX40" fmla="*/ 357836 w 621996"/>
                <a:gd name="connsiteY40" fmla="*/ 238760 h 523240"/>
                <a:gd name="connsiteX41" fmla="*/ 352756 w 621996"/>
                <a:gd name="connsiteY41" fmla="*/ 213360 h 523240"/>
                <a:gd name="connsiteX42" fmla="*/ 347676 w 621996"/>
                <a:gd name="connsiteY42" fmla="*/ 193040 h 523240"/>
                <a:gd name="connsiteX43" fmla="*/ 342596 w 621996"/>
                <a:gd name="connsiteY43" fmla="*/ 152400 h 523240"/>
                <a:gd name="connsiteX44" fmla="*/ 337516 w 621996"/>
                <a:gd name="connsiteY44" fmla="*/ 137160 h 523240"/>
                <a:gd name="connsiteX45" fmla="*/ 286716 w 621996"/>
                <a:gd name="connsiteY45" fmla="*/ 106680 h 523240"/>
                <a:gd name="connsiteX46" fmla="*/ 240996 w 621996"/>
                <a:gd name="connsiteY46" fmla="*/ 81280 h 523240"/>
                <a:gd name="connsiteX47" fmla="*/ 225756 w 621996"/>
                <a:gd name="connsiteY47" fmla="*/ 66040 h 523240"/>
                <a:gd name="connsiteX48" fmla="*/ 210516 w 621996"/>
                <a:gd name="connsiteY48" fmla="*/ 60960 h 523240"/>
                <a:gd name="connsiteX49" fmla="*/ 195276 w 621996"/>
                <a:gd name="connsiteY49" fmla="*/ 50800 h 523240"/>
                <a:gd name="connsiteX50" fmla="*/ 149556 w 621996"/>
                <a:gd name="connsiteY50" fmla="*/ 40640 h 523240"/>
                <a:gd name="connsiteX51" fmla="*/ 93676 w 621996"/>
                <a:gd name="connsiteY51" fmla="*/ 30480 h 523240"/>
                <a:gd name="connsiteX52" fmla="*/ 63196 w 621996"/>
                <a:gd name="connsiteY52" fmla="*/ 15240 h 523240"/>
                <a:gd name="connsiteX53" fmla="*/ 47956 w 621996"/>
                <a:gd name="connsiteY53" fmla="*/ 10160 h 523240"/>
                <a:gd name="connsiteX54" fmla="*/ 27636 w 621996"/>
                <a:gd name="connsiteY54" fmla="*/ 0 h 523240"/>
                <a:gd name="connsiteX55" fmla="*/ 12396 w 621996"/>
                <a:gd name="connsiteY55" fmla="*/ 66040 h 523240"/>
                <a:gd name="connsiteX56" fmla="*/ 47956 w 621996"/>
                <a:gd name="connsiteY56" fmla="*/ 76200 h 52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21996" h="523240">
                  <a:moveTo>
                    <a:pt x="2236" y="35560"/>
                  </a:moveTo>
                  <a:cubicBezTo>
                    <a:pt x="12396" y="37253"/>
                    <a:pt x="22723" y="38142"/>
                    <a:pt x="32716" y="40640"/>
                  </a:cubicBezTo>
                  <a:cubicBezTo>
                    <a:pt x="43106" y="43237"/>
                    <a:pt x="63196" y="50800"/>
                    <a:pt x="63196" y="50800"/>
                  </a:cubicBezTo>
                  <a:cubicBezTo>
                    <a:pt x="85068" y="83608"/>
                    <a:pt x="68707" y="53815"/>
                    <a:pt x="78436" y="121920"/>
                  </a:cubicBezTo>
                  <a:cubicBezTo>
                    <a:pt x="79193" y="127221"/>
                    <a:pt x="79335" y="133815"/>
                    <a:pt x="83516" y="137160"/>
                  </a:cubicBezTo>
                  <a:cubicBezTo>
                    <a:pt x="88968" y="141521"/>
                    <a:pt x="97063" y="140547"/>
                    <a:pt x="103836" y="142240"/>
                  </a:cubicBezTo>
                  <a:cubicBezTo>
                    <a:pt x="108916" y="147320"/>
                    <a:pt x="115587" y="151200"/>
                    <a:pt x="119076" y="157480"/>
                  </a:cubicBezTo>
                  <a:cubicBezTo>
                    <a:pt x="124277" y="166842"/>
                    <a:pt x="125849" y="177800"/>
                    <a:pt x="129236" y="187960"/>
                  </a:cubicBezTo>
                  <a:cubicBezTo>
                    <a:pt x="135146" y="205689"/>
                    <a:pt x="136331" y="207144"/>
                    <a:pt x="139396" y="228600"/>
                  </a:cubicBezTo>
                  <a:cubicBezTo>
                    <a:pt x="141565" y="243780"/>
                    <a:pt x="141955" y="259195"/>
                    <a:pt x="144476" y="274320"/>
                  </a:cubicBezTo>
                  <a:cubicBezTo>
                    <a:pt x="145356" y="279602"/>
                    <a:pt x="145770" y="285774"/>
                    <a:pt x="149556" y="289560"/>
                  </a:cubicBezTo>
                  <a:cubicBezTo>
                    <a:pt x="157031" y="297035"/>
                    <a:pt x="194404" y="307896"/>
                    <a:pt x="200356" y="309880"/>
                  </a:cubicBezTo>
                  <a:cubicBezTo>
                    <a:pt x="205436" y="311573"/>
                    <a:pt x="210401" y="313661"/>
                    <a:pt x="215596" y="314960"/>
                  </a:cubicBezTo>
                  <a:cubicBezTo>
                    <a:pt x="222369" y="316653"/>
                    <a:pt x="229379" y="317589"/>
                    <a:pt x="235916" y="320040"/>
                  </a:cubicBezTo>
                  <a:cubicBezTo>
                    <a:pt x="243007" y="322699"/>
                    <a:pt x="249275" y="327217"/>
                    <a:pt x="256236" y="330200"/>
                  </a:cubicBezTo>
                  <a:cubicBezTo>
                    <a:pt x="261158" y="332309"/>
                    <a:pt x="266687" y="332885"/>
                    <a:pt x="271476" y="335280"/>
                  </a:cubicBezTo>
                  <a:cubicBezTo>
                    <a:pt x="276937" y="338010"/>
                    <a:pt x="281104" y="343035"/>
                    <a:pt x="286716" y="345440"/>
                  </a:cubicBezTo>
                  <a:cubicBezTo>
                    <a:pt x="293133" y="348190"/>
                    <a:pt x="300263" y="348827"/>
                    <a:pt x="307036" y="350520"/>
                  </a:cubicBezTo>
                  <a:cubicBezTo>
                    <a:pt x="312116" y="355600"/>
                    <a:pt x="316757" y="361161"/>
                    <a:pt x="322276" y="365760"/>
                  </a:cubicBezTo>
                  <a:cubicBezTo>
                    <a:pt x="326966" y="369669"/>
                    <a:pt x="332953" y="371864"/>
                    <a:pt x="337516" y="375920"/>
                  </a:cubicBezTo>
                  <a:cubicBezTo>
                    <a:pt x="378636" y="412471"/>
                    <a:pt x="351811" y="401005"/>
                    <a:pt x="383236" y="411480"/>
                  </a:cubicBezTo>
                  <a:cubicBezTo>
                    <a:pt x="386623" y="416560"/>
                    <a:pt x="388628" y="422906"/>
                    <a:pt x="393396" y="426720"/>
                  </a:cubicBezTo>
                  <a:cubicBezTo>
                    <a:pt x="397577" y="430065"/>
                    <a:pt x="403955" y="429199"/>
                    <a:pt x="408636" y="431800"/>
                  </a:cubicBezTo>
                  <a:cubicBezTo>
                    <a:pt x="419310" y="437730"/>
                    <a:pt x="428956" y="445347"/>
                    <a:pt x="439116" y="452120"/>
                  </a:cubicBezTo>
                  <a:lnTo>
                    <a:pt x="454356" y="462280"/>
                  </a:lnTo>
                  <a:cubicBezTo>
                    <a:pt x="468516" y="483521"/>
                    <a:pt x="472010" y="493079"/>
                    <a:pt x="489916" y="508000"/>
                  </a:cubicBezTo>
                  <a:cubicBezTo>
                    <a:pt x="494606" y="511909"/>
                    <a:pt x="499695" y="515430"/>
                    <a:pt x="505156" y="518160"/>
                  </a:cubicBezTo>
                  <a:cubicBezTo>
                    <a:pt x="509945" y="520555"/>
                    <a:pt x="515316" y="521547"/>
                    <a:pt x="520396" y="523240"/>
                  </a:cubicBezTo>
                  <a:cubicBezTo>
                    <a:pt x="530556" y="521547"/>
                    <a:pt x="541464" y="522343"/>
                    <a:pt x="550876" y="518160"/>
                  </a:cubicBezTo>
                  <a:cubicBezTo>
                    <a:pt x="567788" y="510644"/>
                    <a:pt x="565420" y="501156"/>
                    <a:pt x="571196" y="487680"/>
                  </a:cubicBezTo>
                  <a:cubicBezTo>
                    <a:pt x="581226" y="464277"/>
                    <a:pt x="579173" y="469543"/>
                    <a:pt x="596596" y="452120"/>
                  </a:cubicBezTo>
                  <a:cubicBezTo>
                    <a:pt x="609365" y="413814"/>
                    <a:pt x="590655" y="459546"/>
                    <a:pt x="616916" y="426720"/>
                  </a:cubicBezTo>
                  <a:cubicBezTo>
                    <a:pt x="620261" y="422539"/>
                    <a:pt x="620303" y="416560"/>
                    <a:pt x="621996" y="411480"/>
                  </a:cubicBezTo>
                  <a:cubicBezTo>
                    <a:pt x="618609" y="392853"/>
                    <a:pt x="620303" y="372533"/>
                    <a:pt x="611836" y="355600"/>
                  </a:cubicBezTo>
                  <a:cubicBezTo>
                    <a:pt x="608714" y="349355"/>
                    <a:pt x="598485" y="350942"/>
                    <a:pt x="591516" y="350520"/>
                  </a:cubicBezTo>
                  <a:cubicBezTo>
                    <a:pt x="542470" y="347548"/>
                    <a:pt x="493303" y="347133"/>
                    <a:pt x="444196" y="345440"/>
                  </a:cubicBezTo>
                  <a:cubicBezTo>
                    <a:pt x="428922" y="340349"/>
                    <a:pt x="426846" y="341142"/>
                    <a:pt x="413716" y="330200"/>
                  </a:cubicBezTo>
                  <a:cubicBezTo>
                    <a:pt x="388347" y="309060"/>
                    <a:pt x="410019" y="318808"/>
                    <a:pt x="383236" y="309880"/>
                  </a:cubicBezTo>
                  <a:cubicBezTo>
                    <a:pt x="379849" y="304800"/>
                    <a:pt x="375806" y="300101"/>
                    <a:pt x="373076" y="294640"/>
                  </a:cubicBezTo>
                  <a:cubicBezTo>
                    <a:pt x="367270" y="283028"/>
                    <a:pt x="365814" y="265593"/>
                    <a:pt x="362916" y="254000"/>
                  </a:cubicBezTo>
                  <a:cubicBezTo>
                    <a:pt x="361617" y="248805"/>
                    <a:pt x="359135" y="243955"/>
                    <a:pt x="357836" y="238760"/>
                  </a:cubicBezTo>
                  <a:cubicBezTo>
                    <a:pt x="355742" y="230383"/>
                    <a:pt x="354629" y="221789"/>
                    <a:pt x="352756" y="213360"/>
                  </a:cubicBezTo>
                  <a:cubicBezTo>
                    <a:pt x="351241" y="206544"/>
                    <a:pt x="348824" y="199927"/>
                    <a:pt x="347676" y="193040"/>
                  </a:cubicBezTo>
                  <a:cubicBezTo>
                    <a:pt x="345432" y="179574"/>
                    <a:pt x="345038" y="165832"/>
                    <a:pt x="342596" y="152400"/>
                  </a:cubicBezTo>
                  <a:cubicBezTo>
                    <a:pt x="341638" y="147132"/>
                    <a:pt x="341302" y="140946"/>
                    <a:pt x="337516" y="137160"/>
                  </a:cubicBezTo>
                  <a:cubicBezTo>
                    <a:pt x="318792" y="118436"/>
                    <a:pt x="306759" y="118706"/>
                    <a:pt x="286716" y="106680"/>
                  </a:cubicBezTo>
                  <a:cubicBezTo>
                    <a:pt x="243047" y="80478"/>
                    <a:pt x="271650" y="91498"/>
                    <a:pt x="240996" y="81280"/>
                  </a:cubicBezTo>
                  <a:cubicBezTo>
                    <a:pt x="235916" y="76200"/>
                    <a:pt x="231734" y="70025"/>
                    <a:pt x="225756" y="66040"/>
                  </a:cubicBezTo>
                  <a:cubicBezTo>
                    <a:pt x="221301" y="63070"/>
                    <a:pt x="215305" y="63355"/>
                    <a:pt x="210516" y="60960"/>
                  </a:cubicBezTo>
                  <a:cubicBezTo>
                    <a:pt x="205055" y="58230"/>
                    <a:pt x="200737" y="53530"/>
                    <a:pt x="195276" y="50800"/>
                  </a:cubicBezTo>
                  <a:cubicBezTo>
                    <a:pt x="182094" y="44209"/>
                    <a:pt x="162563" y="43241"/>
                    <a:pt x="149556" y="40640"/>
                  </a:cubicBezTo>
                  <a:cubicBezTo>
                    <a:pt x="89676" y="28664"/>
                    <a:pt x="184071" y="43394"/>
                    <a:pt x="93676" y="30480"/>
                  </a:cubicBezTo>
                  <a:cubicBezTo>
                    <a:pt x="55370" y="17711"/>
                    <a:pt x="102587" y="34935"/>
                    <a:pt x="63196" y="15240"/>
                  </a:cubicBezTo>
                  <a:cubicBezTo>
                    <a:pt x="58407" y="12845"/>
                    <a:pt x="52878" y="12269"/>
                    <a:pt x="47956" y="10160"/>
                  </a:cubicBezTo>
                  <a:cubicBezTo>
                    <a:pt x="40995" y="7177"/>
                    <a:pt x="34409" y="3387"/>
                    <a:pt x="27636" y="0"/>
                  </a:cubicBezTo>
                  <a:cubicBezTo>
                    <a:pt x="14524" y="19668"/>
                    <a:pt x="0" y="36290"/>
                    <a:pt x="12396" y="66040"/>
                  </a:cubicBezTo>
                  <a:cubicBezTo>
                    <a:pt x="16852" y="76735"/>
                    <a:pt x="36535" y="76200"/>
                    <a:pt x="47956" y="76200"/>
                  </a:cubicBezTo>
                </a:path>
              </a:pathLst>
            </a:custGeom>
            <a:grpFill/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4" name="Figura a mano libera 213"/>
            <p:cNvSpPr/>
            <p:nvPr/>
          </p:nvSpPr>
          <p:spPr>
            <a:xfrm>
              <a:off x="1341465" y="4508588"/>
              <a:ext cx="144478" cy="136464"/>
            </a:xfrm>
            <a:custGeom>
              <a:avLst/>
              <a:gdLst>
                <a:gd name="connsiteX0" fmla="*/ 25400 w 711200"/>
                <a:gd name="connsiteY0" fmla="*/ 35560 h 731520"/>
                <a:gd name="connsiteX1" fmla="*/ 25400 w 711200"/>
                <a:gd name="connsiteY1" fmla="*/ 127000 h 731520"/>
                <a:gd name="connsiteX2" fmla="*/ 20320 w 711200"/>
                <a:gd name="connsiteY2" fmla="*/ 147320 h 731520"/>
                <a:gd name="connsiteX3" fmla="*/ 0 w 711200"/>
                <a:gd name="connsiteY3" fmla="*/ 193040 h 731520"/>
                <a:gd name="connsiteX4" fmla="*/ 5080 w 711200"/>
                <a:gd name="connsiteY4" fmla="*/ 269240 h 731520"/>
                <a:gd name="connsiteX5" fmla="*/ 10160 w 711200"/>
                <a:gd name="connsiteY5" fmla="*/ 284480 h 731520"/>
                <a:gd name="connsiteX6" fmla="*/ 25400 w 711200"/>
                <a:gd name="connsiteY6" fmla="*/ 304800 h 731520"/>
                <a:gd name="connsiteX7" fmla="*/ 30480 w 711200"/>
                <a:gd name="connsiteY7" fmla="*/ 320040 h 731520"/>
                <a:gd name="connsiteX8" fmla="*/ 40640 w 711200"/>
                <a:gd name="connsiteY8" fmla="*/ 335280 h 731520"/>
                <a:gd name="connsiteX9" fmla="*/ 45720 w 711200"/>
                <a:gd name="connsiteY9" fmla="*/ 355600 h 731520"/>
                <a:gd name="connsiteX10" fmla="*/ 86360 w 711200"/>
                <a:gd name="connsiteY10" fmla="*/ 381000 h 731520"/>
                <a:gd name="connsiteX11" fmla="*/ 91440 w 711200"/>
                <a:gd name="connsiteY11" fmla="*/ 396240 h 731520"/>
                <a:gd name="connsiteX12" fmla="*/ 76200 w 711200"/>
                <a:gd name="connsiteY12" fmla="*/ 426720 h 731520"/>
                <a:gd name="connsiteX13" fmla="*/ 60960 w 711200"/>
                <a:gd name="connsiteY13" fmla="*/ 436880 h 731520"/>
                <a:gd name="connsiteX14" fmla="*/ 30480 w 711200"/>
                <a:gd name="connsiteY14" fmla="*/ 467360 h 731520"/>
                <a:gd name="connsiteX15" fmla="*/ 20320 w 711200"/>
                <a:gd name="connsiteY15" fmla="*/ 482600 h 731520"/>
                <a:gd name="connsiteX16" fmla="*/ 5080 w 711200"/>
                <a:gd name="connsiteY16" fmla="*/ 492760 h 731520"/>
                <a:gd name="connsiteX17" fmla="*/ 20320 w 711200"/>
                <a:gd name="connsiteY17" fmla="*/ 543560 h 731520"/>
                <a:gd name="connsiteX18" fmla="*/ 30480 w 711200"/>
                <a:gd name="connsiteY18" fmla="*/ 574040 h 731520"/>
                <a:gd name="connsiteX19" fmla="*/ 40640 w 711200"/>
                <a:gd name="connsiteY19" fmla="*/ 589280 h 731520"/>
                <a:gd name="connsiteX20" fmla="*/ 66040 w 711200"/>
                <a:gd name="connsiteY20" fmla="*/ 619760 h 731520"/>
                <a:gd name="connsiteX21" fmla="*/ 111760 w 711200"/>
                <a:gd name="connsiteY21" fmla="*/ 604520 h 731520"/>
                <a:gd name="connsiteX22" fmla="*/ 127000 w 711200"/>
                <a:gd name="connsiteY22" fmla="*/ 589280 h 731520"/>
                <a:gd name="connsiteX23" fmla="*/ 142240 w 711200"/>
                <a:gd name="connsiteY23" fmla="*/ 579120 h 731520"/>
                <a:gd name="connsiteX24" fmla="*/ 177800 w 711200"/>
                <a:gd name="connsiteY24" fmla="*/ 553720 h 731520"/>
                <a:gd name="connsiteX25" fmla="*/ 228600 w 711200"/>
                <a:gd name="connsiteY25" fmla="*/ 558800 h 731520"/>
                <a:gd name="connsiteX26" fmla="*/ 259080 w 711200"/>
                <a:gd name="connsiteY26" fmla="*/ 579120 h 731520"/>
                <a:gd name="connsiteX27" fmla="*/ 274320 w 711200"/>
                <a:gd name="connsiteY27" fmla="*/ 589280 h 731520"/>
                <a:gd name="connsiteX28" fmla="*/ 289560 w 711200"/>
                <a:gd name="connsiteY28" fmla="*/ 614680 h 731520"/>
                <a:gd name="connsiteX29" fmla="*/ 320040 w 711200"/>
                <a:gd name="connsiteY29" fmla="*/ 619760 h 731520"/>
                <a:gd name="connsiteX30" fmla="*/ 345440 w 711200"/>
                <a:gd name="connsiteY30" fmla="*/ 614680 h 731520"/>
                <a:gd name="connsiteX31" fmla="*/ 360680 w 711200"/>
                <a:gd name="connsiteY31" fmla="*/ 604520 h 731520"/>
                <a:gd name="connsiteX32" fmla="*/ 406400 w 711200"/>
                <a:gd name="connsiteY32" fmla="*/ 619760 h 731520"/>
                <a:gd name="connsiteX33" fmla="*/ 426720 w 711200"/>
                <a:gd name="connsiteY33" fmla="*/ 650240 h 731520"/>
                <a:gd name="connsiteX34" fmla="*/ 436880 w 711200"/>
                <a:gd name="connsiteY34" fmla="*/ 665480 h 731520"/>
                <a:gd name="connsiteX35" fmla="*/ 441960 w 711200"/>
                <a:gd name="connsiteY35" fmla="*/ 680720 h 731520"/>
                <a:gd name="connsiteX36" fmla="*/ 467360 w 711200"/>
                <a:gd name="connsiteY36" fmla="*/ 711200 h 731520"/>
                <a:gd name="connsiteX37" fmla="*/ 482600 w 711200"/>
                <a:gd name="connsiteY37" fmla="*/ 721360 h 731520"/>
                <a:gd name="connsiteX38" fmla="*/ 513080 w 711200"/>
                <a:gd name="connsiteY38" fmla="*/ 731520 h 731520"/>
                <a:gd name="connsiteX39" fmla="*/ 528320 w 711200"/>
                <a:gd name="connsiteY39" fmla="*/ 726440 h 731520"/>
                <a:gd name="connsiteX40" fmla="*/ 543560 w 711200"/>
                <a:gd name="connsiteY40" fmla="*/ 690880 h 731520"/>
                <a:gd name="connsiteX41" fmla="*/ 548640 w 711200"/>
                <a:gd name="connsiteY41" fmla="*/ 675640 h 731520"/>
                <a:gd name="connsiteX42" fmla="*/ 553720 w 711200"/>
                <a:gd name="connsiteY42" fmla="*/ 604520 h 731520"/>
                <a:gd name="connsiteX43" fmla="*/ 574040 w 711200"/>
                <a:gd name="connsiteY43" fmla="*/ 599440 h 731520"/>
                <a:gd name="connsiteX44" fmla="*/ 594360 w 711200"/>
                <a:gd name="connsiteY44" fmla="*/ 568960 h 731520"/>
                <a:gd name="connsiteX45" fmla="*/ 624840 w 711200"/>
                <a:gd name="connsiteY45" fmla="*/ 558800 h 731520"/>
                <a:gd name="connsiteX46" fmla="*/ 640080 w 711200"/>
                <a:gd name="connsiteY46" fmla="*/ 553720 h 731520"/>
                <a:gd name="connsiteX47" fmla="*/ 665480 w 711200"/>
                <a:gd name="connsiteY47" fmla="*/ 548640 h 731520"/>
                <a:gd name="connsiteX48" fmla="*/ 680720 w 711200"/>
                <a:gd name="connsiteY48" fmla="*/ 538480 h 731520"/>
                <a:gd name="connsiteX49" fmla="*/ 695960 w 711200"/>
                <a:gd name="connsiteY49" fmla="*/ 533400 h 731520"/>
                <a:gd name="connsiteX50" fmla="*/ 711200 w 711200"/>
                <a:gd name="connsiteY50" fmla="*/ 497840 h 731520"/>
                <a:gd name="connsiteX51" fmla="*/ 706120 w 711200"/>
                <a:gd name="connsiteY51" fmla="*/ 472440 h 731520"/>
                <a:gd name="connsiteX52" fmla="*/ 685800 w 711200"/>
                <a:gd name="connsiteY52" fmla="*/ 431800 h 731520"/>
                <a:gd name="connsiteX53" fmla="*/ 655320 w 711200"/>
                <a:gd name="connsiteY53" fmla="*/ 401320 h 731520"/>
                <a:gd name="connsiteX54" fmla="*/ 609600 w 711200"/>
                <a:gd name="connsiteY54" fmla="*/ 411480 h 731520"/>
                <a:gd name="connsiteX55" fmla="*/ 599440 w 711200"/>
                <a:gd name="connsiteY55" fmla="*/ 426720 h 731520"/>
                <a:gd name="connsiteX56" fmla="*/ 589280 w 711200"/>
                <a:gd name="connsiteY56" fmla="*/ 396240 h 731520"/>
                <a:gd name="connsiteX57" fmla="*/ 568960 w 711200"/>
                <a:gd name="connsiteY57" fmla="*/ 355600 h 731520"/>
                <a:gd name="connsiteX58" fmla="*/ 563880 w 711200"/>
                <a:gd name="connsiteY58" fmla="*/ 304800 h 731520"/>
                <a:gd name="connsiteX59" fmla="*/ 548640 w 711200"/>
                <a:gd name="connsiteY59" fmla="*/ 294640 h 731520"/>
                <a:gd name="connsiteX60" fmla="*/ 543560 w 711200"/>
                <a:gd name="connsiteY60" fmla="*/ 279400 h 731520"/>
                <a:gd name="connsiteX61" fmla="*/ 528320 w 711200"/>
                <a:gd name="connsiteY61" fmla="*/ 269240 h 731520"/>
                <a:gd name="connsiteX62" fmla="*/ 492760 w 711200"/>
                <a:gd name="connsiteY62" fmla="*/ 259080 h 731520"/>
                <a:gd name="connsiteX63" fmla="*/ 436880 w 711200"/>
                <a:gd name="connsiteY63" fmla="*/ 264160 h 731520"/>
                <a:gd name="connsiteX64" fmla="*/ 411480 w 711200"/>
                <a:gd name="connsiteY64" fmla="*/ 289560 h 731520"/>
                <a:gd name="connsiteX65" fmla="*/ 381000 w 711200"/>
                <a:gd name="connsiteY65" fmla="*/ 330200 h 731520"/>
                <a:gd name="connsiteX66" fmla="*/ 370840 w 711200"/>
                <a:gd name="connsiteY66" fmla="*/ 345440 h 731520"/>
                <a:gd name="connsiteX67" fmla="*/ 355600 w 711200"/>
                <a:gd name="connsiteY67" fmla="*/ 360680 h 731520"/>
                <a:gd name="connsiteX68" fmla="*/ 325120 w 711200"/>
                <a:gd name="connsiteY68" fmla="*/ 370840 h 731520"/>
                <a:gd name="connsiteX69" fmla="*/ 309880 w 711200"/>
                <a:gd name="connsiteY69" fmla="*/ 381000 h 731520"/>
                <a:gd name="connsiteX70" fmla="*/ 299720 w 711200"/>
                <a:gd name="connsiteY70" fmla="*/ 396240 h 731520"/>
                <a:gd name="connsiteX71" fmla="*/ 284480 w 711200"/>
                <a:gd name="connsiteY71" fmla="*/ 401320 h 731520"/>
                <a:gd name="connsiteX72" fmla="*/ 264160 w 711200"/>
                <a:gd name="connsiteY72" fmla="*/ 411480 h 731520"/>
                <a:gd name="connsiteX73" fmla="*/ 187960 w 711200"/>
                <a:gd name="connsiteY73" fmla="*/ 401320 h 731520"/>
                <a:gd name="connsiteX74" fmla="*/ 142240 w 711200"/>
                <a:gd name="connsiteY74" fmla="*/ 381000 h 731520"/>
                <a:gd name="connsiteX75" fmla="*/ 121920 w 711200"/>
                <a:gd name="connsiteY75" fmla="*/ 375920 h 731520"/>
                <a:gd name="connsiteX76" fmla="*/ 106680 w 711200"/>
                <a:gd name="connsiteY76" fmla="*/ 370840 h 731520"/>
                <a:gd name="connsiteX77" fmla="*/ 101600 w 711200"/>
                <a:gd name="connsiteY77" fmla="*/ 355600 h 731520"/>
                <a:gd name="connsiteX78" fmla="*/ 91440 w 711200"/>
                <a:gd name="connsiteY78" fmla="*/ 340360 h 731520"/>
                <a:gd name="connsiteX79" fmla="*/ 86360 w 711200"/>
                <a:gd name="connsiteY79" fmla="*/ 304800 h 731520"/>
                <a:gd name="connsiteX80" fmla="*/ 96520 w 711200"/>
                <a:gd name="connsiteY80" fmla="*/ 208280 h 731520"/>
                <a:gd name="connsiteX81" fmla="*/ 101600 w 711200"/>
                <a:gd name="connsiteY81" fmla="*/ 172720 h 731520"/>
                <a:gd name="connsiteX82" fmla="*/ 111760 w 711200"/>
                <a:gd name="connsiteY82" fmla="*/ 142240 h 731520"/>
                <a:gd name="connsiteX83" fmla="*/ 106680 w 711200"/>
                <a:gd name="connsiteY83" fmla="*/ 111760 h 731520"/>
                <a:gd name="connsiteX84" fmla="*/ 101600 w 711200"/>
                <a:gd name="connsiteY84" fmla="*/ 76200 h 731520"/>
                <a:gd name="connsiteX85" fmla="*/ 96520 w 711200"/>
                <a:gd name="connsiteY85" fmla="*/ 55880 h 731520"/>
                <a:gd name="connsiteX86" fmla="*/ 86360 w 711200"/>
                <a:gd name="connsiteY86" fmla="*/ 15240 h 731520"/>
                <a:gd name="connsiteX87" fmla="*/ 76200 w 711200"/>
                <a:gd name="connsiteY87" fmla="*/ 0 h 731520"/>
                <a:gd name="connsiteX88" fmla="*/ 50800 w 711200"/>
                <a:gd name="connsiteY88" fmla="*/ 10160 h 731520"/>
                <a:gd name="connsiteX89" fmla="*/ 45720 w 711200"/>
                <a:gd name="connsiteY89" fmla="*/ 25400 h 731520"/>
                <a:gd name="connsiteX90" fmla="*/ 25400 w 711200"/>
                <a:gd name="connsiteY90" fmla="*/ 3556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711200" h="731520">
                  <a:moveTo>
                    <a:pt x="25400" y="35560"/>
                  </a:moveTo>
                  <a:cubicBezTo>
                    <a:pt x="22013" y="52493"/>
                    <a:pt x="25400" y="11108"/>
                    <a:pt x="25400" y="127000"/>
                  </a:cubicBezTo>
                  <a:cubicBezTo>
                    <a:pt x="25400" y="133982"/>
                    <a:pt x="22326" y="140633"/>
                    <a:pt x="20320" y="147320"/>
                  </a:cubicBezTo>
                  <a:cubicBezTo>
                    <a:pt x="10428" y="180295"/>
                    <a:pt x="14847" y="170769"/>
                    <a:pt x="0" y="193040"/>
                  </a:cubicBezTo>
                  <a:cubicBezTo>
                    <a:pt x="1693" y="218440"/>
                    <a:pt x="2269" y="243939"/>
                    <a:pt x="5080" y="269240"/>
                  </a:cubicBezTo>
                  <a:cubicBezTo>
                    <a:pt x="5671" y="274562"/>
                    <a:pt x="7503" y="279831"/>
                    <a:pt x="10160" y="284480"/>
                  </a:cubicBezTo>
                  <a:cubicBezTo>
                    <a:pt x="14361" y="291831"/>
                    <a:pt x="20320" y="298027"/>
                    <a:pt x="25400" y="304800"/>
                  </a:cubicBezTo>
                  <a:cubicBezTo>
                    <a:pt x="27093" y="309880"/>
                    <a:pt x="28085" y="315251"/>
                    <a:pt x="30480" y="320040"/>
                  </a:cubicBezTo>
                  <a:cubicBezTo>
                    <a:pt x="33210" y="325501"/>
                    <a:pt x="38235" y="329668"/>
                    <a:pt x="40640" y="335280"/>
                  </a:cubicBezTo>
                  <a:cubicBezTo>
                    <a:pt x="43390" y="341697"/>
                    <a:pt x="41662" y="349919"/>
                    <a:pt x="45720" y="355600"/>
                  </a:cubicBezTo>
                  <a:cubicBezTo>
                    <a:pt x="53047" y="365858"/>
                    <a:pt x="75507" y="375573"/>
                    <a:pt x="86360" y="381000"/>
                  </a:cubicBezTo>
                  <a:cubicBezTo>
                    <a:pt x="88053" y="386080"/>
                    <a:pt x="91440" y="390885"/>
                    <a:pt x="91440" y="396240"/>
                  </a:cubicBezTo>
                  <a:cubicBezTo>
                    <a:pt x="91440" y="404503"/>
                    <a:pt x="81337" y="421583"/>
                    <a:pt x="76200" y="426720"/>
                  </a:cubicBezTo>
                  <a:cubicBezTo>
                    <a:pt x="71883" y="431037"/>
                    <a:pt x="65523" y="432824"/>
                    <a:pt x="60960" y="436880"/>
                  </a:cubicBezTo>
                  <a:cubicBezTo>
                    <a:pt x="50221" y="446426"/>
                    <a:pt x="38450" y="455405"/>
                    <a:pt x="30480" y="467360"/>
                  </a:cubicBezTo>
                  <a:cubicBezTo>
                    <a:pt x="27093" y="472440"/>
                    <a:pt x="24637" y="478283"/>
                    <a:pt x="20320" y="482600"/>
                  </a:cubicBezTo>
                  <a:cubicBezTo>
                    <a:pt x="16003" y="486917"/>
                    <a:pt x="10160" y="489373"/>
                    <a:pt x="5080" y="492760"/>
                  </a:cubicBezTo>
                  <a:cubicBezTo>
                    <a:pt x="16226" y="570784"/>
                    <a:pt x="865" y="499787"/>
                    <a:pt x="20320" y="543560"/>
                  </a:cubicBezTo>
                  <a:cubicBezTo>
                    <a:pt x="24670" y="553347"/>
                    <a:pt x="24539" y="565129"/>
                    <a:pt x="30480" y="574040"/>
                  </a:cubicBezTo>
                  <a:cubicBezTo>
                    <a:pt x="33867" y="579120"/>
                    <a:pt x="36731" y="584590"/>
                    <a:pt x="40640" y="589280"/>
                  </a:cubicBezTo>
                  <a:cubicBezTo>
                    <a:pt x="73235" y="628394"/>
                    <a:pt x="40815" y="581922"/>
                    <a:pt x="66040" y="619760"/>
                  </a:cubicBezTo>
                  <a:cubicBezTo>
                    <a:pt x="85543" y="615859"/>
                    <a:pt x="95402" y="616204"/>
                    <a:pt x="111760" y="604520"/>
                  </a:cubicBezTo>
                  <a:cubicBezTo>
                    <a:pt x="117606" y="600344"/>
                    <a:pt x="121481" y="593879"/>
                    <a:pt x="127000" y="589280"/>
                  </a:cubicBezTo>
                  <a:cubicBezTo>
                    <a:pt x="131690" y="585371"/>
                    <a:pt x="137272" y="582669"/>
                    <a:pt x="142240" y="579120"/>
                  </a:cubicBezTo>
                  <a:cubicBezTo>
                    <a:pt x="186348" y="547615"/>
                    <a:pt x="141884" y="577664"/>
                    <a:pt x="177800" y="553720"/>
                  </a:cubicBezTo>
                  <a:cubicBezTo>
                    <a:pt x="194733" y="555413"/>
                    <a:pt x="212357" y="553724"/>
                    <a:pt x="228600" y="558800"/>
                  </a:cubicBezTo>
                  <a:cubicBezTo>
                    <a:pt x="240255" y="562442"/>
                    <a:pt x="248920" y="572347"/>
                    <a:pt x="259080" y="579120"/>
                  </a:cubicBezTo>
                  <a:lnTo>
                    <a:pt x="274320" y="589280"/>
                  </a:lnTo>
                  <a:cubicBezTo>
                    <a:pt x="279400" y="597747"/>
                    <a:pt x="283134" y="607183"/>
                    <a:pt x="289560" y="614680"/>
                  </a:cubicBezTo>
                  <a:cubicBezTo>
                    <a:pt x="303715" y="631194"/>
                    <a:pt x="303867" y="623803"/>
                    <a:pt x="320040" y="619760"/>
                  </a:cubicBezTo>
                  <a:cubicBezTo>
                    <a:pt x="328417" y="617666"/>
                    <a:pt x="336973" y="616373"/>
                    <a:pt x="345440" y="614680"/>
                  </a:cubicBezTo>
                  <a:cubicBezTo>
                    <a:pt x="350520" y="611293"/>
                    <a:pt x="354636" y="605383"/>
                    <a:pt x="360680" y="604520"/>
                  </a:cubicBezTo>
                  <a:cubicBezTo>
                    <a:pt x="368739" y="603369"/>
                    <a:pt x="402086" y="618034"/>
                    <a:pt x="406400" y="619760"/>
                  </a:cubicBezTo>
                  <a:lnTo>
                    <a:pt x="426720" y="650240"/>
                  </a:lnTo>
                  <a:cubicBezTo>
                    <a:pt x="430107" y="655320"/>
                    <a:pt x="434949" y="659688"/>
                    <a:pt x="436880" y="665480"/>
                  </a:cubicBezTo>
                  <a:cubicBezTo>
                    <a:pt x="438573" y="670560"/>
                    <a:pt x="439565" y="675931"/>
                    <a:pt x="441960" y="680720"/>
                  </a:cubicBezTo>
                  <a:cubicBezTo>
                    <a:pt x="447669" y="692137"/>
                    <a:pt x="457730" y="703175"/>
                    <a:pt x="467360" y="711200"/>
                  </a:cubicBezTo>
                  <a:cubicBezTo>
                    <a:pt x="472050" y="715109"/>
                    <a:pt x="477021" y="718880"/>
                    <a:pt x="482600" y="721360"/>
                  </a:cubicBezTo>
                  <a:cubicBezTo>
                    <a:pt x="492387" y="725710"/>
                    <a:pt x="513080" y="731520"/>
                    <a:pt x="513080" y="731520"/>
                  </a:cubicBezTo>
                  <a:cubicBezTo>
                    <a:pt x="518160" y="729827"/>
                    <a:pt x="524139" y="729785"/>
                    <a:pt x="528320" y="726440"/>
                  </a:cubicBezTo>
                  <a:cubicBezTo>
                    <a:pt x="539777" y="717274"/>
                    <a:pt x="539945" y="703534"/>
                    <a:pt x="543560" y="690880"/>
                  </a:cubicBezTo>
                  <a:cubicBezTo>
                    <a:pt x="545031" y="685731"/>
                    <a:pt x="546947" y="680720"/>
                    <a:pt x="548640" y="675640"/>
                  </a:cubicBezTo>
                  <a:cubicBezTo>
                    <a:pt x="550333" y="651933"/>
                    <a:pt x="546204" y="627067"/>
                    <a:pt x="553720" y="604520"/>
                  </a:cubicBezTo>
                  <a:cubicBezTo>
                    <a:pt x="555928" y="597896"/>
                    <a:pt x="568786" y="604038"/>
                    <a:pt x="574040" y="599440"/>
                  </a:cubicBezTo>
                  <a:cubicBezTo>
                    <a:pt x="583230" y="591399"/>
                    <a:pt x="582776" y="572821"/>
                    <a:pt x="594360" y="568960"/>
                  </a:cubicBezTo>
                  <a:lnTo>
                    <a:pt x="624840" y="558800"/>
                  </a:lnTo>
                  <a:cubicBezTo>
                    <a:pt x="629920" y="557107"/>
                    <a:pt x="634829" y="554770"/>
                    <a:pt x="640080" y="553720"/>
                  </a:cubicBezTo>
                  <a:lnTo>
                    <a:pt x="665480" y="548640"/>
                  </a:lnTo>
                  <a:cubicBezTo>
                    <a:pt x="670560" y="545253"/>
                    <a:pt x="675259" y="541210"/>
                    <a:pt x="680720" y="538480"/>
                  </a:cubicBezTo>
                  <a:cubicBezTo>
                    <a:pt x="685509" y="536085"/>
                    <a:pt x="692174" y="537186"/>
                    <a:pt x="695960" y="533400"/>
                  </a:cubicBezTo>
                  <a:cubicBezTo>
                    <a:pt x="702237" y="527123"/>
                    <a:pt x="708164" y="506948"/>
                    <a:pt x="711200" y="497840"/>
                  </a:cubicBezTo>
                  <a:cubicBezTo>
                    <a:pt x="709507" y="489373"/>
                    <a:pt x="708214" y="480817"/>
                    <a:pt x="706120" y="472440"/>
                  </a:cubicBezTo>
                  <a:cubicBezTo>
                    <a:pt x="702432" y="457688"/>
                    <a:pt x="695471" y="443620"/>
                    <a:pt x="685800" y="431800"/>
                  </a:cubicBezTo>
                  <a:cubicBezTo>
                    <a:pt x="676701" y="420679"/>
                    <a:pt x="655320" y="401320"/>
                    <a:pt x="655320" y="401320"/>
                  </a:cubicBezTo>
                  <a:cubicBezTo>
                    <a:pt x="655008" y="401372"/>
                    <a:pt x="616182" y="406214"/>
                    <a:pt x="609600" y="411480"/>
                  </a:cubicBezTo>
                  <a:cubicBezTo>
                    <a:pt x="604832" y="415294"/>
                    <a:pt x="602827" y="421640"/>
                    <a:pt x="599440" y="426720"/>
                  </a:cubicBezTo>
                  <a:cubicBezTo>
                    <a:pt x="596053" y="416560"/>
                    <a:pt x="594069" y="405819"/>
                    <a:pt x="589280" y="396240"/>
                  </a:cubicBezTo>
                  <a:lnTo>
                    <a:pt x="568960" y="355600"/>
                  </a:lnTo>
                  <a:cubicBezTo>
                    <a:pt x="567267" y="338667"/>
                    <a:pt x="569261" y="320944"/>
                    <a:pt x="563880" y="304800"/>
                  </a:cubicBezTo>
                  <a:cubicBezTo>
                    <a:pt x="561949" y="299008"/>
                    <a:pt x="552454" y="299408"/>
                    <a:pt x="548640" y="294640"/>
                  </a:cubicBezTo>
                  <a:cubicBezTo>
                    <a:pt x="545295" y="290459"/>
                    <a:pt x="546905" y="283581"/>
                    <a:pt x="543560" y="279400"/>
                  </a:cubicBezTo>
                  <a:cubicBezTo>
                    <a:pt x="539746" y="274632"/>
                    <a:pt x="533781" y="271970"/>
                    <a:pt x="528320" y="269240"/>
                  </a:cubicBezTo>
                  <a:cubicBezTo>
                    <a:pt x="521032" y="265596"/>
                    <a:pt x="499271" y="260708"/>
                    <a:pt x="492760" y="259080"/>
                  </a:cubicBezTo>
                  <a:cubicBezTo>
                    <a:pt x="474133" y="260773"/>
                    <a:pt x="455168" y="260241"/>
                    <a:pt x="436880" y="264160"/>
                  </a:cubicBezTo>
                  <a:cubicBezTo>
                    <a:pt x="423021" y="267130"/>
                    <a:pt x="418566" y="279817"/>
                    <a:pt x="411480" y="289560"/>
                  </a:cubicBezTo>
                  <a:cubicBezTo>
                    <a:pt x="401520" y="303255"/>
                    <a:pt x="390393" y="316111"/>
                    <a:pt x="381000" y="330200"/>
                  </a:cubicBezTo>
                  <a:cubicBezTo>
                    <a:pt x="377613" y="335280"/>
                    <a:pt x="374749" y="340750"/>
                    <a:pt x="370840" y="345440"/>
                  </a:cubicBezTo>
                  <a:cubicBezTo>
                    <a:pt x="366241" y="350959"/>
                    <a:pt x="361880" y="357191"/>
                    <a:pt x="355600" y="360680"/>
                  </a:cubicBezTo>
                  <a:cubicBezTo>
                    <a:pt x="346238" y="365881"/>
                    <a:pt x="334031" y="364899"/>
                    <a:pt x="325120" y="370840"/>
                  </a:cubicBezTo>
                  <a:lnTo>
                    <a:pt x="309880" y="381000"/>
                  </a:lnTo>
                  <a:cubicBezTo>
                    <a:pt x="306493" y="386080"/>
                    <a:pt x="304488" y="392426"/>
                    <a:pt x="299720" y="396240"/>
                  </a:cubicBezTo>
                  <a:cubicBezTo>
                    <a:pt x="295539" y="399585"/>
                    <a:pt x="289402" y="399211"/>
                    <a:pt x="284480" y="401320"/>
                  </a:cubicBezTo>
                  <a:cubicBezTo>
                    <a:pt x="277519" y="404303"/>
                    <a:pt x="270933" y="408093"/>
                    <a:pt x="264160" y="411480"/>
                  </a:cubicBezTo>
                  <a:cubicBezTo>
                    <a:pt x="238760" y="408093"/>
                    <a:pt x="213132" y="406115"/>
                    <a:pt x="187960" y="401320"/>
                  </a:cubicBezTo>
                  <a:cubicBezTo>
                    <a:pt x="131088" y="390487"/>
                    <a:pt x="178135" y="396384"/>
                    <a:pt x="142240" y="381000"/>
                  </a:cubicBezTo>
                  <a:cubicBezTo>
                    <a:pt x="135823" y="378250"/>
                    <a:pt x="128633" y="377838"/>
                    <a:pt x="121920" y="375920"/>
                  </a:cubicBezTo>
                  <a:cubicBezTo>
                    <a:pt x="116771" y="374449"/>
                    <a:pt x="111760" y="372533"/>
                    <a:pt x="106680" y="370840"/>
                  </a:cubicBezTo>
                  <a:cubicBezTo>
                    <a:pt x="104987" y="365760"/>
                    <a:pt x="103995" y="360389"/>
                    <a:pt x="101600" y="355600"/>
                  </a:cubicBezTo>
                  <a:cubicBezTo>
                    <a:pt x="98870" y="350139"/>
                    <a:pt x="93194" y="346208"/>
                    <a:pt x="91440" y="340360"/>
                  </a:cubicBezTo>
                  <a:cubicBezTo>
                    <a:pt x="87999" y="328891"/>
                    <a:pt x="88053" y="316653"/>
                    <a:pt x="86360" y="304800"/>
                  </a:cubicBezTo>
                  <a:cubicBezTo>
                    <a:pt x="95407" y="178144"/>
                    <a:pt x="85561" y="274032"/>
                    <a:pt x="96520" y="208280"/>
                  </a:cubicBezTo>
                  <a:cubicBezTo>
                    <a:pt x="98488" y="196469"/>
                    <a:pt x="98908" y="184387"/>
                    <a:pt x="101600" y="172720"/>
                  </a:cubicBezTo>
                  <a:cubicBezTo>
                    <a:pt x="104008" y="162285"/>
                    <a:pt x="111760" y="142240"/>
                    <a:pt x="111760" y="142240"/>
                  </a:cubicBezTo>
                  <a:cubicBezTo>
                    <a:pt x="110067" y="132080"/>
                    <a:pt x="108246" y="121940"/>
                    <a:pt x="106680" y="111760"/>
                  </a:cubicBezTo>
                  <a:cubicBezTo>
                    <a:pt x="104859" y="99926"/>
                    <a:pt x="103742" y="87981"/>
                    <a:pt x="101600" y="76200"/>
                  </a:cubicBezTo>
                  <a:cubicBezTo>
                    <a:pt x="100351" y="69331"/>
                    <a:pt x="98035" y="62696"/>
                    <a:pt x="96520" y="55880"/>
                  </a:cubicBezTo>
                  <a:cubicBezTo>
                    <a:pt x="94201" y="45446"/>
                    <a:pt x="91807" y="26133"/>
                    <a:pt x="86360" y="15240"/>
                  </a:cubicBezTo>
                  <a:cubicBezTo>
                    <a:pt x="83630" y="9779"/>
                    <a:pt x="79587" y="5080"/>
                    <a:pt x="76200" y="0"/>
                  </a:cubicBezTo>
                  <a:cubicBezTo>
                    <a:pt x="67733" y="3387"/>
                    <a:pt x="57805" y="4322"/>
                    <a:pt x="50800" y="10160"/>
                  </a:cubicBezTo>
                  <a:cubicBezTo>
                    <a:pt x="46686" y="13588"/>
                    <a:pt x="49506" y="21614"/>
                    <a:pt x="45720" y="25400"/>
                  </a:cubicBezTo>
                  <a:cubicBezTo>
                    <a:pt x="13831" y="57289"/>
                    <a:pt x="28787" y="18627"/>
                    <a:pt x="25400" y="3556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5" name="Figura a mano libera 214"/>
            <p:cNvSpPr/>
            <p:nvPr/>
          </p:nvSpPr>
          <p:spPr>
            <a:xfrm>
              <a:off x="1406560" y="4418141"/>
              <a:ext cx="85735" cy="69819"/>
            </a:xfrm>
            <a:custGeom>
              <a:avLst/>
              <a:gdLst>
                <a:gd name="connsiteX0" fmla="*/ 30480 w 419958"/>
                <a:gd name="connsiteY0" fmla="*/ 228600 h 365760"/>
                <a:gd name="connsiteX1" fmla="*/ 66040 w 419958"/>
                <a:gd name="connsiteY1" fmla="*/ 233680 h 365760"/>
                <a:gd name="connsiteX2" fmla="*/ 86360 w 419958"/>
                <a:gd name="connsiteY2" fmla="*/ 238760 h 365760"/>
                <a:gd name="connsiteX3" fmla="*/ 142240 w 419958"/>
                <a:gd name="connsiteY3" fmla="*/ 243840 h 365760"/>
                <a:gd name="connsiteX4" fmla="*/ 177800 w 419958"/>
                <a:gd name="connsiteY4" fmla="*/ 284480 h 365760"/>
                <a:gd name="connsiteX5" fmla="*/ 187960 w 419958"/>
                <a:gd name="connsiteY5" fmla="*/ 299720 h 365760"/>
                <a:gd name="connsiteX6" fmla="*/ 218440 w 419958"/>
                <a:gd name="connsiteY6" fmla="*/ 314960 h 365760"/>
                <a:gd name="connsiteX7" fmla="*/ 223520 w 419958"/>
                <a:gd name="connsiteY7" fmla="*/ 330200 h 365760"/>
                <a:gd name="connsiteX8" fmla="*/ 254000 w 419958"/>
                <a:gd name="connsiteY8" fmla="*/ 345440 h 365760"/>
                <a:gd name="connsiteX9" fmla="*/ 274320 w 419958"/>
                <a:gd name="connsiteY9" fmla="*/ 355600 h 365760"/>
                <a:gd name="connsiteX10" fmla="*/ 304800 w 419958"/>
                <a:gd name="connsiteY10" fmla="*/ 365760 h 365760"/>
                <a:gd name="connsiteX11" fmla="*/ 330200 w 419958"/>
                <a:gd name="connsiteY11" fmla="*/ 360680 h 365760"/>
                <a:gd name="connsiteX12" fmla="*/ 345440 w 419958"/>
                <a:gd name="connsiteY12" fmla="*/ 345440 h 365760"/>
                <a:gd name="connsiteX13" fmla="*/ 360680 w 419958"/>
                <a:gd name="connsiteY13" fmla="*/ 314960 h 365760"/>
                <a:gd name="connsiteX14" fmla="*/ 370840 w 419958"/>
                <a:gd name="connsiteY14" fmla="*/ 294640 h 365760"/>
                <a:gd name="connsiteX15" fmla="*/ 375920 w 419958"/>
                <a:gd name="connsiteY15" fmla="*/ 264160 h 365760"/>
                <a:gd name="connsiteX16" fmla="*/ 381000 w 419958"/>
                <a:gd name="connsiteY16" fmla="*/ 228600 h 365760"/>
                <a:gd name="connsiteX17" fmla="*/ 386080 w 419958"/>
                <a:gd name="connsiteY17" fmla="*/ 213360 h 365760"/>
                <a:gd name="connsiteX18" fmla="*/ 401320 w 419958"/>
                <a:gd name="connsiteY18" fmla="*/ 203200 h 365760"/>
                <a:gd name="connsiteX19" fmla="*/ 411480 w 419958"/>
                <a:gd name="connsiteY19" fmla="*/ 187960 h 365760"/>
                <a:gd name="connsiteX20" fmla="*/ 411480 w 419958"/>
                <a:gd name="connsiteY20" fmla="*/ 96520 h 365760"/>
                <a:gd name="connsiteX21" fmla="*/ 406400 w 419958"/>
                <a:gd name="connsiteY21" fmla="*/ 81280 h 365760"/>
                <a:gd name="connsiteX22" fmla="*/ 391160 w 419958"/>
                <a:gd name="connsiteY22" fmla="*/ 66040 h 365760"/>
                <a:gd name="connsiteX23" fmla="*/ 365760 w 419958"/>
                <a:gd name="connsiteY23" fmla="*/ 35560 h 365760"/>
                <a:gd name="connsiteX24" fmla="*/ 345440 w 419958"/>
                <a:gd name="connsiteY24" fmla="*/ 10160 h 365760"/>
                <a:gd name="connsiteX25" fmla="*/ 314960 w 419958"/>
                <a:gd name="connsiteY25" fmla="*/ 0 h 365760"/>
                <a:gd name="connsiteX26" fmla="*/ 259080 w 419958"/>
                <a:gd name="connsiteY26" fmla="*/ 15240 h 365760"/>
                <a:gd name="connsiteX27" fmla="*/ 243840 w 419958"/>
                <a:gd name="connsiteY27" fmla="*/ 20320 h 365760"/>
                <a:gd name="connsiteX28" fmla="*/ 228600 w 419958"/>
                <a:gd name="connsiteY28" fmla="*/ 30480 h 365760"/>
                <a:gd name="connsiteX29" fmla="*/ 218440 w 419958"/>
                <a:gd name="connsiteY29" fmla="*/ 45720 h 365760"/>
                <a:gd name="connsiteX30" fmla="*/ 208280 w 419958"/>
                <a:gd name="connsiteY30" fmla="*/ 81280 h 365760"/>
                <a:gd name="connsiteX31" fmla="*/ 203200 w 419958"/>
                <a:gd name="connsiteY31" fmla="*/ 96520 h 365760"/>
                <a:gd name="connsiteX32" fmla="*/ 193040 w 419958"/>
                <a:gd name="connsiteY32" fmla="*/ 132080 h 365760"/>
                <a:gd name="connsiteX33" fmla="*/ 162560 w 419958"/>
                <a:gd name="connsiteY33" fmla="*/ 147320 h 365760"/>
                <a:gd name="connsiteX34" fmla="*/ 121920 w 419958"/>
                <a:gd name="connsiteY34" fmla="*/ 142240 h 365760"/>
                <a:gd name="connsiteX35" fmla="*/ 106680 w 419958"/>
                <a:gd name="connsiteY35" fmla="*/ 137160 h 365760"/>
                <a:gd name="connsiteX36" fmla="*/ 40640 w 419958"/>
                <a:gd name="connsiteY36" fmla="*/ 142240 h 365760"/>
                <a:gd name="connsiteX37" fmla="*/ 25400 w 419958"/>
                <a:gd name="connsiteY37" fmla="*/ 147320 h 365760"/>
                <a:gd name="connsiteX38" fmla="*/ 0 w 419958"/>
                <a:gd name="connsiteY38" fmla="*/ 193040 h 365760"/>
                <a:gd name="connsiteX39" fmla="*/ 5080 w 419958"/>
                <a:gd name="connsiteY39" fmla="*/ 228600 h 365760"/>
                <a:gd name="connsiteX40" fmla="*/ 35560 w 419958"/>
                <a:gd name="connsiteY40" fmla="*/ 243840 h 365760"/>
                <a:gd name="connsiteX41" fmla="*/ 30480 w 419958"/>
                <a:gd name="connsiteY41" fmla="*/ 22860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19958" h="365760">
                  <a:moveTo>
                    <a:pt x="30480" y="228600"/>
                  </a:moveTo>
                  <a:cubicBezTo>
                    <a:pt x="35560" y="226907"/>
                    <a:pt x="54259" y="231538"/>
                    <a:pt x="66040" y="233680"/>
                  </a:cubicBezTo>
                  <a:cubicBezTo>
                    <a:pt x="72909" y="234929"/>
                    <a:pt x="79439" y="237837"/>
                    <a:pt x="86360" y="238760"/>
                  </a:cubicBezTo>
                  <a:cubicBezTo>
                    <a:pt x="104899" y="241232"/>
                    <a:pt x="123613" y="242147"/>
                    <a:pt x="142240" y="243840"/>
                  </a:cubicBezTo>
                  <a:cubicBezTo>
                    <a:pt x="167640" y="260773"/>
                    <a:pt x="154093" y="248920"/>
                    <a:pt x="177800" y="284480"/>
                  </a:cubicBezTo>
                  <a:cubicBezTo>
                    <a:pt x="181187" y="289560"/>
                    <a:pt x="182168" y="297789"/>
                    <a:pt x="187960" y="299720"/>
                  </a:cubicBezTo>
                  <a:cubicBezTo>
                    <a:pt x="208992" y="306731"/>
                    <a:pt x="198745" y="301830"/>
                    <a:pt x="218440" y="314960"/>
                  </a:cubicBezTo>
                  <a:cubicBezTo>
                    <a:pt x="220133" y="320040"/>
                    <a:pt x="220175" y="326019"/>
                    <a:pt x="223520" y="330200"/>
                  </a:cubicBezTo>
                  <a:cubicBezTo>
                    <a:pt x="232009" y="340811"/>
                    <a:pt x="242796" y="340638"/>
                    <a:pt x="254000" y="345440"/>
                  </a:cubicBezTo>
                  <a:cubicBezTo>
                    <a:pt x="260961" y="348423"/>
                    <a:pt x="267289" y="352788"/>
                    <a:pt x="274320" y="355600"/>
                  </a:cubicBezTo>
                  <a:cubicBezTo>
                    <a:pt x="284264" y="359577"/>
                    <a:pt x="304800" y="365760"/>
                    <a:pt x="304800" y="365760"/>
                  </a:cubicBezTo>
                  <a:cubicBezTo>
                    <a:pt x="313267" y="364067"/>
                    <a:pt x="322477" y="364541"/>
                    <a:pt x="330200" y="360680"/>
                  </a:cubicBezTo>
                  <a:cubicBezTo>
                    <a:pt x="336626" y="357467"/>
                    <a:pt x="340841" y="350959"/>
                    <a:pt x="345440" y="345440"/>
                  </a:cubicBezTo>
                  <a:cubicBezTo>
                    <a:pt x="359797" y="328212"/>
                    <a:pt x="352594" y="333828"/>
                    <a:pt x="360680" y="314960"/>
                  </a:cubicBezTo>
                  <a:cubicBezTo>
                    <a:pt x="363663" y="307999"/>
                    <a:pt x="367453" y="301413"/>
                    <a:pt x="370840" y="294640"/>
                  </a:cubicBezTo>
                  <a:cubicBezTo>
                    <a:pt x="372533" y="284480"/>
                    <a:pt x="374354" y="274340"/>
                    <a:pt x="375920" y="264160"/>
                  </a:cubicBezTo>
                  <a:cubicBezTo>
                    <a:pt x="377741" y="252326"/>
                    <a:pt x="378652" y="240341"/>
                    <a:pt x="381000" y="228600"/>
                  </a:cubicBezTo>
                  <a:cubicBezTo>
                    <a:pt x="382050" y="223349"/>
                    <a:pt x="382735" y="217541"/>
                    <a:pt x="386080" y="213360"/>
                  </a:cubicBezTo>
                  <a:cubicBezTo>
                    <a:pt x="389894" y="208592"/>
                    <a:pt x="396240" y="206587"/>
                    <a:pt x="401320" y="203200"/>
                  </a:cubicBezTo>
                  <a:cubicBezTo>
                    <a:pt x="404707" y="198120"/>
                    <a:pt x="409874" y="193850"/>
                    <a:pt x="411480" y="187960"/>
                  </a:cubicBezTo>
                  <a:cubicBezTo>
                    <a:pt x="419958" y="156876"/>
                    <a:pt x="416314" y="127944"/>
                    <a:pt x="411480" y="96520"/>
                  </a:cubicBezTo>
                  <a:cubicBezTo>
                    <a:pt x="410666" y="91227"/>
                    <a:pt x="409370" y="85735"/>
                    <a:pt x="406400" y="81280"/>
                  </a:cubicBezTo>
                  <a:cubicBezTo>
                    <a:pt x="402415" y="75302"/>
                    <a:pt x="395759" y="71559"/>
                    <a:pt x="391160" y="66040"/>
                  </a:cubicBezTo>
                  <a:cubicBezTo>
                    <a:pt x="355797" y="23605"/>
                    <a:pt x="410284" y="80084"/>
                    <a:pt x="365760" y="35560"/>
                  </a:cubicBezTo>
                  <a:cubicBezTo>
                    <a:pt x="360251" y="19034"/>
                    <a:pt x="363423" y="18152"/>
                    <a:pt x="345440" y="10160"/>
                  </a:cubicBezTo>
                  <a:cubicBezTo>
                    <a:pt x="335653" y="5810"/>
                    <a:pt x="314960" y="0"/>
                    <a:pt x="314960" y="0"/>
                  </a:cubicBezTo>
                  <a:cubicBezTo>
                    <a:pt x="279058" y="7180"/>
                    <a:pt x="297751" y="2350"/>
                    <a:pt x="259080" y="15240"/>
                  </a:cubicBezTo>
                  <a:cubicBezTo>
                    <a:pt x="254000" y="16933"/>
                    <a:pt x="248295" y="17350"/>
                    <a:pt x="243840" y="20320"/>
                  </a:cubicBezTo>
                  <a:lnTo>
                    <a:pt x="228600" y="30480"/>
                  </a:lnTo>
                  <a:cubicBezTo>
                    <a:pt x="225213" y="35560"/>
                    <a:pt x="221170" y="40259"/>
                    <a:pt x="218440" y="45720"/>
                  </a:cubicBezTo>
                  <a:cubicBezTo>
                    <a:pt x="214380" y="53840"/>
                    <a:pt x="210450" y="73684"/>
                    <a:pt x="208280" y="81280"/>
                  </a:cubicBezTo>
                  <a:cubicBezTo>
                    <a:pt x="206809" y="86429"/>
                    <a:pt x="204671" y="91371"/>
                    <a:pt x="203200" y="96520"/>
                  </a:cubicBezTo>
                  <a:cubicBezTo>
                    <a:pt x="202794" y="97940"/>
                    <a:pt x="195747" y="128697"/>
                    <a:pt x="193040" y="132080"/>
                  </a:cubicBezTo>
                  <a:cubicBezTo>
                    <a:pt x="185878" y="141032"/>
                    <a:pt x="172600" y="143973"/>
                    <a:pt x="162560" y="147320"/>
                  </a:cubicBezTo>
                  <a:cubicBezTo>
                    <a:pt x="149013" y="145627"/>
                    <a:pt x="135352" y="144682"/>
                    <a:pt x="121920" y="142240"/>
                  </a:cubicBezTo>
                  <a:cubicBezTo>
                    <a:pt x="116652" y="141282"/>
                    <a:pt x="112035" y="137160"/>
                    <a:pt x="106680" y="137160"/>
                  </a:cubicBezTo>
                  <a:cubicBezTo>
                    <a:pt x="84602" y="137160"/>
                    <a:pt x="62653" y="140547"/>
                    <a:pt x="40640" y="142240"/>
                  </a:cubicBezTo>
                  <a:cubicBezTo>
                    <a:pt x="35560" y="143933"/>
                    <a:pt x="29186" y="143534"/>
                    <a:pt x="25400" y="147320"/>
                  </a:cubicBezTo>
                  <a:cubicBezTo>
                    <a:pt x="7932" y="164788"/>
                    <a:pt x="6388" y="173876"/>
                    <a:pt x="0" y="193040"/>
                  </a:cubicBezTo>
                  <a:cubicBezTo>
                    <a:pt x="1693" y="204893"/>
                    <a:pt x="217" y="217658"/>
                    <a:pt x="5080" y="228600"/>
                  </a:cubicBezTo>
                  <a:cubicBezTo>
                    <a:pt x="8505" y="236307"/>
                    <a:pt x="28798" y="241586"/>
                    <a:pt x="35560" y="243840"/>
                  </a:cubicBezTo>
                  <a:cubicBezTo>
                    <a:pt x="53072" y="238003"/>
                    <a:pt x="25400" y="230293"/>
                    <a:pt x="30480" y="22860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6" name="Figura a mano libera 215"/>
            <p:cNvSpPr/>
            <p:nvPr/>
          </p:nvSpPr>
          <p:spPr>
            <a:xfrm>
              <a:off x="1554214" y="4500654"/>
              <a:ext cx="115900" cy="169786"/>
            </a:xfrm>
            <a:custGeom>
              <a:avLst/>
              <a:gdLst>
                <a:gd name="connsiteX0" fmla="*/ 233680 w 569074"/>
                <a:gd name="connsiteY0" fmla="*/ 50130 h 908650"/>
                <a:gd name="connsiteX1" fmla="*/ 228600 w 569074"/>
                <a:gd name="connsiteY1" fmla="*/ 65370 h 908650"/>
                <a:gd name="connsiteX2" fmla="*/ 233680 w 569074"/>
                <a:gd name="connsiteY2" fmla="*/ 80610 h 908650"/>
                <a:gd name="connsiteX3" fmla="*/ 259080 w 569074"/>
                <a:gd name="connsiteY3" fmla="*/ 106010 h 908650"/>
                <a:gd name="connsiteX4" fmla="*/ 279400 w 569074"/>
                <a:gd name="connsiteY4" fmla="*/ 111090 h 908650"/>
                <a:gd name="connsiteX5" fmla="*/ 294640 w 569074"/>
                <a:gd name="connsiteY5" fmla="*/ 126330 h 908650"/>
                <a:gd name="connsiteX6" fmla="*/ 325120 w 569074"/>
                <a:gd name="connsiteY6" fmla="*/ 136490 h 908650"/>
                <a:gd name="connsiteX7" fmla="*/ 340360 w 569074"/>
                <a:gd name="connsiteY7" fmla="*/ 166970 h 908650"/>
                <a:gd name="connsiteX8" fmla="*/ 355600 w 569074"/>
                <a:gd name="connsiteY8" fmla="*/ 202530 h 908650"/>
                <a:gd name="connsiteX9" fmla="*/ 350520 w 569074"/>
                <a:gd name="connsiteY9" fmla="*/ 273650 h 908650"/>
                <a:gd name="connsiteX10" fmla="*/ 345440 w 569074"/>
                <a:gd name="connsiteY10" fmla="*/ 293970 h 908650"/>
                <a:gd name="connsiteX11" fmla="*/ 340360 w 569074"/>
                <a:gd name="connsiteY11" fmla="*/ 329530 h 908650"/>
                <a:gd name="connsiteX12" fmla="*/ 325120 w 569074"/>
                <a:gd name="connsiteY12" fmla="*/ 344770 h 908650"/>
                <a:gd name="connsiteX13" fmla="*/ 294640 w 569074"/>
                <a:gd name="connsiteY13" fmla="*/ 354930 h 908650"/>
                <a:gd name="connsiteX14" fmla="*/ 259080 w 569074"/>
                <a:gd name="connsiteY14" fmla="*/ 365090 h 908650"/>
                <a:gd name="connsiteX15" fmla="*/ 243840 w 569074"/>
                <a:gd name="connsiteY15" fmla="*/ 370170 h 908650"/>
                <a:gd name="connsiteX16" fmla="*/ 172720 w 569074"/>
                <a:gd name="connsiteY16" fmla="*/ 380330 h 908650"/>
                <a:gd name="connsiteX17" fmla="*/ 157480 w 569074"/>
                <a:gd name="connsiteY17" fmla="*/ 385410 h 908650"/>
                <a:gd name="connsiteX18" fmla="*/ 121920 w 569074"/>
                <a:gd name="connsiteY18" fmla="*/ 410810 h 908650"/>
                <a:gd name="connsiteX19" fmla="*/ 111760 w 569074"/>
                <a:gd name="connsiteY19" fmla="*/ 426050 h 908650"/>
                <a:gd name="connsiteX20" fmla="*/ 81280 w 569074"/>
                <a:gd name="connsiteY20" fmla="*/ 451450 h 908650"/>
                <a:gd name="connsiteX21" fmla="*/ 66040 w 569074"/>
                <a:gd name="connsiteY21" fmla="*/ 456530 h 908650"/>
                <a:gd name="connsiteX22" fmla="*/ 60960 w 569074"/>
                <a:gd name="connsiteY22" fmla="*/ 471770 h 908650"/>
                <a:gd name="connsiteX23" fmla="*/ 50800 w 569074"/>
                <a:gd name="connsiteY23" fmla="*/ 487010 h 908650"/>
                <a:gd name="connsiteX24" fmla="*/ 45720 w 569074"/>
                <a:gd name="connsiteY24" fmla="*/ 537810 h 908650"/>
                <a:gd name="connsiteX25" fmla="*/ 35560 w 569074"/>
                <a:gd name="connsiteY25" fmla="*/ 573370 h 908650"/>
                <a:gd name="connsiteX26" fmla="*/ 25400 w 569074"/>
                <a:gd name="connsiteY26" fmla="*/ 588610 h 908650"/>
                <a:gd name="connsiteX27" fmla="*/ 15240 w 569074"/>
                <a:gd name="connsiteY27" fmla="*/ 619090 h 908650"/>
                <a:gd name="connsiteX28" fmla="*/ 10160 w 569074"/>
                <a:gd name="connsiteY28" fmla="*/ 634330 h 908650"/>
                <a:gd name="connsiteX29" fmla="*/ 5080 w 569074"/>
                <a:gd name="connsiteY29" fmla="*/ 649570 h 908650"/>
                <a:gd name="connsiteX30" fmla="*/ 0 w 569074"/>
                <a:gd name="connsiteY30" fmla="*/ 664810 h 908650"/>
                <a:gd name="connsiteX31" fmla="*/ 5080 w 569074"/>
                <a:gd name="connsiteY31" fmla="*/ 730850 h 908650"/>
                <a:gd name="connsiteX32" fmla="*/ 10160 w 569074"/>
                <a:gd name="connsiteY32" fmla="*/ 746090 h 908650"/>
                <a:gd name="connsiteX33" fmla="*/ 35560 w 569074"/>
                <a:gd name="connsiteY33" fmla="*/ 751170 h 908650"/>
                <a:gd name="connsiteX34" fmla="*/ 71120 w 569074"/>
                <a:gd name="connsiteY34" fmla="*/ 756250 h 908650"/>
                <a:gd name="connsiteX35" fmla="*/ 86360 w 569074"/>
                <a:gd name="connsiteY35" fmla="*/ 761330 h 908650"/>
                <a:gd name="connsiteX36" fmla="*/ 116840 w 569074"/>
                <a:gd name="connsiteY36" fmla="*/ 781650 h 908650"/>
                <a:gd name="connsiteX37" fmla="*/ 137160 w 569074"/>
                <a:gd name="connsiteY37" fmla="*/ 812130 h 908650"/>
                <a:gd name="connsiteX38" fmla="*/ 147320 w 569074"/>
                <a:gd name="connsiteY38" fmla="*/ 827370 h 908650"/>
                <a:gd name="connsiteX39" fmla="*/ 187960 w 569074"/>
                <a:gd name="connsiteY39" fmla="*/ 873090 h 908650"/>
                <a:gd name="connsiteX40" fmla="*/ 218440 w 569074"/>
                <a:gd name="connsiteY40" fmla="*/ 888330 h 908650"/>
                <a:gd name="connsiteX41" fmla="*/ 248920 w 569074"/>
                <a:gd name="connsiteY41" fmla="*/ 898490 h 908650"/>
                <a:gd name="connsiteX42" fmla="*/ 284480 w 569074"/>
                <a:gd name="connsiteY42" fmla="*/ 908650 h 908650"/>
                <a:gd name="connsiteX43" fmla="*/ 309880 w 569074"/>
                <a:gd name="connsiteY43" fmla="*/ 898490 h 908650"/>
                <a:gd name="connsiteX44" fmla="*/ 294640 w 569074"/>
                <a:gd name="connsiteY44" fmla="*/ 822290 h 908650"/>
                <a:gd name="connsiteX45" fmla="*/ 299720 w 569074"/>
                <a:gd name="connsiteY45" fmla="*/ 720690 h 908650"/>
                <a:gd name="connsiteX46" fmla="*/ 309880 w 569074"/>
                <a:gd name="connsiteY46" fmla="*/ 705450 h 908650"/>
                <a:gd name="connsiteX47" fmla="*/ 355600 w 569074"/>
                <a:gd name="connsiteY47" fmla="*/ 685130 h 908650"/>
                <a:gd name="connsiteX48" fmla="*/ 391160 w 569074"/>
                <a:gd name="connsiteY48" fmla="*/ 674970 h 908650"/>
                <a:gd name="connsiteX49" fmla="*/ 421640 w 569074"/>
                <a:gd name="connsiteY49" fmla="*/ 664810 h 908650"/>
                <a:gd name="connsiteX50" fmla="*/ 472440 w 569074"/>
                <a:gd name="connsiteY50" fmla="*/ 649570 h 908650"/>
                <a:gd name="connsiteX51" fmla="*/ 487680 w 569074"/>
                <a:gd name="connsiteY51" fmla="*/ 639410 h 908650"/>
                <a:gd name="connsiteX52" fmla="*/ 533400 w 569074"/>
                <a:gd name="connsiteY52" fmla="*/ 619090 h 908650"/>
                <a:gd name="connsiteX53" fmla="*/ 563880 w 569074"/>
                <a:gd name="connsiteY53" fmla="*/ 588610 h 908650"/>
                <a:gd name="connsiteX54" fmla="*/ 543560 w 569074"/>
                <a:gd name="connsiteY54" fmla="*/ 558130 h 908650"/>
                <a:gd name="connsiteX55" fmla="*/ 523240 w 569074"/>
                <a:gd name="connsiteY55" fmla="*/ 537810 h 908650"/>
                <a:gd name="connsiteX56" fmla="*/ 447040 w 569074"/>
                <a:gd name="connsiteY56" fmla="*/ 542890 h 908650"/>
                <a:gd name="connsiteX57" fmla="*/ 431800 w 569074"/>
                <a:gd name="connsiteY57" fmla="*/ 547970 h 908650"/>
                <a:gd name="connsiteX58" fmla="*/ 401320 w 569074"/>
                <a:gd name="connsiteY58" fmla="*/ 553050 h 908650"/>
                <a:gd name="connsiteX59" fmla="*/ 355600 w 569074"/>
                <a:gd name="connsiteY59" fmla="*/ 542890 h 908650"/>
                <a:gd name="connsiteX60" fmla="*/ 335280 w 569074"/>
                <a:gd name="connsiteY60" fmla="*/ 512410 h 908650"/>
                <a:gd name="connsiteX61" fmla="*/ 325120 w 569074"/>
                <a:gd name="connsiteY61" fmla="*/ 497170 h 908650"/>
                <a:gd name="connsiteX62" fmla="*/ 330200 w 569074"/>
                <a:gd name="connsiteY62" fmla="*/ 461610 h 908650"/>
                <a:gd name="connsiteX63" fmla="*/ 345440 w 569074"/>
                <a:gd name="connsiteY63" fmla="*/ 446370 h 908650"/>
                <a:gd name="connsiteX64" fmla="*/ 370840 w 569074"/>
                <a:gd name="connsiteY64" fmla="*/ 420970 h 908650"/>
                <a:gd name="connsiteX65" fmla="*/ 391160 w 569074"/>
                <a:gd name="connsiteY65" fmla="*/ 390490 h 908650"/>
                <a:gd name="connsiteX66" fmla="*/ 401320 w 569074"/>
                <a:gd name="connsiteY66" fmla="*/ 375250 h 908650"/>
                <a:gd name="connsiteX67" fmla="*/ 406400 w 569074"/>
                <a:gd name="connsiteY67" fmla="*/ 299050 h 908650"/>
                <a:gd name="connsiteX68" fmla="*/ 436880 w 569074"/>
                <a:gd name="connsiteY68" fmla="*/ 283810 h 908650"/>
                <a:gd name="connsiteX69" fmla="*/ 467360 w 569074"/>
                <a:gd name="connsiteY69" fmla="*/ 263490 h 908650"/>
                <a:gd name="connsiteX70" fmla="*/ 492760 w 569074"/>
                <a:gd name="connsiteY70" fmla="*/ 212690 h 908650"/>
                <a:gd name="connsiteX71" fmla="*/ 482600 w 569074"/>
                <a:gd name="connsiteY71" fmla="*/ 177130 h 908650"/>
                <a:gd name="connsiteX72" fmla="*/ 472440 w 569074"/>
                <a:gd name="connsiteY72" fmla="*/ 161890 h 908650"/>
                <a:gd name="connsiteX73" fmla="*/ 467360 w 569074"/>
                <a:gd name="connsiteY73" fmla="*/ 146650 h 908650"/>
                <a:gd name="connsiteX74" fmla="*/ 447040 w 569074"/>
                <a:gd name="connsiteY74" fmla="*/ 116170 h 908650"/>
                <a:gd name="connsiteX75" fmla="*/ 421640 w 569074"/>
                <a:gd name="connsiteY75" fmla="*/ 85690 h 908650"/>
                <a:gd name="connsiteX76" fmla="*/ 406400 w 569074"/>
                <a:gd name="connsiteY76" fmla="*/ 80610 h 908650"/>
                <a:gd name="connsiteX77" fmla="*/ 396240 w 569074"/>
                <a:gd name="connsiteY77" fmla="*/ 65370 h 908650"/>
                <a:gd name="connsiteX78" fmla="*/ 350520 w 569074"/>
                <a:gd name="connsiteY78" fmla="*/ 39970 h 908650"/>
                <a:gd name="connsiteX79" fmla="*/ 335280 w 569074"/>
                <a:gd name="connsiteY79" fmla="*/ 24730 h 908650"/>
                <a:gd name="connsiteX80" fmla="*/ 243840 w 569074"/>
                <a:gd name="connsiteY80" fmla="*/ 19650 h 908650"/>
                <a:gd name="connsiteX81" fmla="*/ 233680 w 569074"/>
                <a:gd name="connsiteY81" fmla="*/ 34890 h 908650"/>
                <a:gd name="connsiteX82" fmla="*/ 238760 w 569074"/>
                <a:gd name="connsiteY82" fmla="*/ 50130 h 908650"/>
                <a:gd name="connsiteX83" fmla="*/ 233680 w 569074"/>
                <a:gd name="connsiteY83" fmla="*/ 50130 h 90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69074" h="908650">
                  <a:moveTo>
                    <a:pt x="233680" y="50130"/>
                  </a:moveTo>
                  <a:cubicBezTo>
                    <a:pt x="231987" y="52670"/>
                    <a:pt x="228600" y="60015"/>
                    <a:pt x="228600" y="65370"/>
                  </a:cubicBezTo>
                  <a:cubicBezTo>
                    <a:pt x="228600" y="70725"/>
                    <a:pt x="231285" y="75821"/>
                    <a:pt x="233680" y="80610"/>
                  </a:cubicBezTo>
                  <a:cubicBezTo>
                    <a:pt x="239838" y="92925"/>
                    <a:pt x="246149" y="100468"/>
                    <a:pt x="259080" y="106010"/>
                  </a:cubicBezTo>
                  <a:cubicBezTo>
                    <a:pt x="265497" y="108760"/>
                    <a:pt x="272627" y="109397"/>
                    <a:pt x="279400" y="111090"/>
                  </a:cubicBezTo>
                  <a:cubicBezTo>
                    <a:pt x="284480" y="116170"/>
                    <a:pt x="288360" y="122841"/>
                    <a:pt x="294640" y="126330"/>
                  </a:cubicBezTo>
                  <a:cubicBezTo>
                    <a:pt x="304002" y="131531"/>
                    <a:pt x="325120" y="136490"/>
                    <a:pt x="325120" y="136490"/>
                  </a:cubicBezTo>
                  <a:cubicBezTo>
                    <a:pt x="334434" y="164432"/>
                    <a:pt x="324604" y="139396"/>
                    <a:pt x="340360" y="166970"/>
                  </a:cubicBezTo>
                  <a:cubicBezTo>
                    <a:pt x="350404" y="184547"/>
                    <a:pt x="349901" y="185432"/>
                    <a:pt x="355600" y="202530"/>
                  </a:cubicBezTo>
                  <a:cubicBezTo>
                    <a:pt x="353907" y="226237"/>
                    <a:pt x="353145" y="250028"/>
                    <a:pt x="350520" y="273650"/>
                  </a:cubicBezTo>
                  <a:cubicBezTo>
                    <a:pt x="349749" y="280589"/>
                    <a:pt x="346689" y="287101"/>
                    <a:pt x="345440" y="293970"/>
                  </a:cubicBezTo>
                  <a:cubicBezTo>
                    <a:pt x="343298" y="305751"/>
                    <a:pt x="344807" y="318413"/>
                    <a:pt x="340360" y="329530"/>
                  </a:cubicBezTo>
                  <a:cubicBezTo>
                    <a:pt x="337692" y="336200"/>
                    <a:pt x="331400" y="341281"/>
                    <a:pt x="325120" y="344770"/>
                  </a:cubicBezTo>
                  <a:cubicBezTo>
                    <a:pt x="315758" y="349971"/>
                    <a:pt x="304800" y="351543"/>
                    <a:pt x="294640" y="354930"/>
                  </a:cubicBezTo>
                  <a:cubicBezTo>
                    <a:pt x="258100" y="367110"/>
                    <a:pt x="303731" y="352333"/>
                    <a:pt x="259080" y="365090"/>
                  </a:cubicBezTo>
                  <a:cubicBezTo>
                    <a:pt x="253931" y="366561"/>
                    <a:pt x="249113" y="369239"/>
                    <a:pt x="243840" y="370170"/>
                  </a:cubicBezTo>
                  <a:cubicBezTo>
                    <a:pt x="220257" y="374332"/>
                    <a:pt x="172720" y="380330"/>
                    <a:pt x="172720" y="380330"/>
                  </a:cubicBezTo>
                  <a:cubicBezTo>
                    <a:pt x="167640" y="382023"/>
                    <a:pt x="162269" y="383015"/>
                    <a:pt x="157480" y="385410"/>
                  </a:cubicBezTo>
                  <a:cubicBezTo>
                    <a:pt x="151711" y="388294"/>
                    <a:pt x="124221" y="408509"/>
                    <a:pt x="121920" y="410810"/>
                  </a:cubicBezTo>
                  <a:cubicBezTo>
                    <a:pt x="117603" y="415127"/>
                    <a:pt x="115669" y="421360"/>
                    <a:pt x="111760" y="426050"/>
                  </a:cubicBezTo>
                  <a:cubicBezTo>
                    <a:pt x="103735" y="435680"/>
                    <a:pt x="92697" y="445741"/>
                    <a:pt x="81280" y="451450"/>
                  </a:cubicBezTo>
                  <a:cubicBezTo>
                    <a:pt x="76491" y="453845"/>
                    <a:pt x="71120" y="454837"/>
                    <a:pt x="66040" y="456530"/>
                  </a:cubicBezTo>
                  <a:cubicBezTo>
                    <a:pt x="64347" y="461610"/>
                    <a:pt x="63355" y="466981"/>
                    <a:pt x="60960" y="471770"/>
                  </a:cubicBezTo>
                  <a:cubicBezTo>
                    <a:pt x="58230" y="477231"/>
                    <a:pt x="52173" y="481061"/>
                    <a:pt x="50800" y="487010"/>
                  </a:cubicBezTo>
                  <a:cubicBezTo>
                    <a:pt x="46973" y="503592"/>
                    <a:pt x="48127" y="520963"/>
                    <a:pt x="45720" y="537810"/>
                  </a:cubicBezTo>
                  <a:cubicBezTo>
                    <a:pt x="45069" y="542367"/>
                    <a:pt x="38455" y="567580"/>
                    <a:pt x="35560" y="573370"/>
                  </a:cubicBezTo>
                  <a:cubicBezTo>
                    <a:pt x="32830" y="578831"/>
                    <a:pt x="27880" y="583031"/>
                    <a:pt x="25400" y="588610"/>
                  </a:cubicBezTo>
                  <a:cubicBezTo>
                    <a:pt x="21050" y="598397"/>
                    <a:pt x="18627" y="608930"/>
                    <a:pt x="15240" y="619090"/>
                  </a:cubicBezTo>
                  <a:lnTo>
                    <a:pt x="10160" y="634330"/>
                  </a:lnTo>
                  <a:lnTo>
                    <a:pt x="5080" y="649570"/>
                  </a:lnTo>
                  <a:lnTo>
                    <a:pt x="0" y="664810"/>
                  </a:lnTo>
                  <a:cubicBezTo>
                    <a:pt x="1693" y="686823"/>
                    <a:pt x="2342" y="708942"/>
                    <a:pt x="5080" y="730850"/>
                  </a:cubicBezTo>
                  <a:cubicBezTo>
                    <a:pt x="5744" y="736163"/>
                    <a:pt x="5705" y="743120"/>
                    <a:pt x="10160" y="746090"/>
                  </a:cubicBezTo>
                  <a:cubicBezTo>
                    <a:pt x="17344" y="750879"/>
                    <a:pt x="27043" y="749751"/>
                    <a:pt x="35560" y="751170"/>
                  </a:cubicBezTo>
                  <a:cubicBezTo>
                    <a:pt x="47371" y="753138"/>
                    <a:pt x="59267" y="754557"/>
                    <a:pt x="71120" y="756250"/>
                  </a:cubicBezTo>
                  <a:cubicBezTo>
                    <a:pt x="76200" y="757943"/>
                    <a:pt x="81679" y="758729"/>
                    <a:pt x="86360" y="761330"/>
                  </a:cubicBezTo>
                  <a:cubicBezTo>
                    <a:pt x="97034" y="767260"/>
                    <a:pt x="116840" y="781650"/>
                    <a:pt x="116840" y="781650"/>
                  </a:cubicBezTo>
                  <a:lnTo>
                    <a:pt x="137160" y="812130"/>
                  </a:lnTo>
                  <a:lnTo>
                    <a:pt x="147320" y="827370"/>
                  </a:lnTo>
                  <a:cubicBezTo>
                    <a:pt x="157001" y="841892"/>
                    <a:pt x="173047" y="868119"/>
                    <a:pt x="187960" y="873090"/>
                  </a:cubicBezTo>
                  <a:cubicBezTo>
                    <a:pt x="243540" y="891617"/>
                    <a:pt x="159354" y="862069"/>
                    <a:pt x="218440" y="888330"/>
                  </a:cubicBezTo>
                  <a:cubicBezTo>
                    <a:pt x="228227" y="892680"/>
                    <a:pt x="238760" y="895103"/>
                    <a:pt x="248920" y="898490"/>
                  </a:cubicBezTo>
                  <a:cubicBezTo>
                    <a:pt x="270784" y="905778"/>
                    <a:pt x="258965" y="902271"/>
                    <a:pt x="284480" y="908650"/>
                  </a:cubicBezTo>
                  <a:cubicBezTo>
                    <a:pt x="292947" y="905263"/>
                    <a:pt x="307375" y="907258"/>
                    <a:pt x="309880" y="898490"/>
                  </a:cubicBezTo>
                  <a:cubicBezTo>
                    <a:pt x="321613" y="857425"/>
                    <a:pt x="310925" y="846717"/>
                    <a:pt x="294640" y="822290"/>
                  </a:cubicBezTo>
                  <a:cubicBezTo>
                    <a:pt x="296333" y="788423"/>
                    <a:pt x="295334" y="754314"/>
                    <a:pt x="299720" y="720690"/>
                  </a:cubicBezTo>
                  <a:cubicBezTo>
                    <a:pt x="300510" y="714636"/>
                    <a:pt x="305563" y="709767"/>
                    <a:pt x="309880" y="705450"/>
                  </a:cubicBezTo>
                  <a:cubicBezTo>
                    <a:pt x="321955" y="693375"/>
                    <a:pt x="340510" y="690160"/>
                    <a:pt x="355600" y="685130"/>
                  </a:cubicBezTo>
                  <a:cubicBezTo>
                    <a:pt x="406817" y="668058"/>
                    <a:pt x="327373" y="694106"/>
                    <a:pt x="391160" y="674970"/>
                  </a:cubicBezTo>
                  <a:cubicBezTo>
                    <a:pt x="401418" y="671893"/>
                    <a:pt x="411250" y="667407"/>
                    <a:pt x="421640" y="664810"/>
                  </a:cubicBezTo>
                  <a:cubicBezTo>
                    <a:pt x="432999" y="661970"/>
                    <a:pt x="465019" y="654517"/>
                    <a:pt x="472440" y="649570"/>
                  </a:cubicBezTo>
                  <a:cubicBezTo>
                    <a:pt x="477520" y="646183"/>
                    <a:pt x="482101" y="641890"/>
                    <a:pt x="487680" y="639410"/>
                  </a:cubicBezTo>
                  <a:cubicBezTo>
                    <a:pt x="511838" y="628673"/>
                    <a:pt x="516155" y="634419"/>
                    <a:pt x="533400" y="619090"/>
                  </a:cubicBezTo>
                  <a:cubicBezTo>
                    <a:pt x="544139" y="609544"/>
                    <a:pt x="563880" y="588610"/>
                    <a:pt x="563880" y="588610"/>
                  </a:cubicBezTo>
                  <a:cubicBezTo>
                    <a:pt x="552213" y="541943"/>
                    <a:pt x="569074" y="590023"/>
                    <a:pt x="543560" y="558130"/>
                  </a:cubicBezTo>
                  <a:cubicBezTo>
                    <a:pt x="523856" y="533500"/>
                    <a:pt x="556491" y="548894"/>
                    <a:pt x="523240" y="537810"/>
                  </a:cubicBezTo>
                  <a:cubicBezTo>
                    <a:pt x="497840" y="539503"/>
                    <a:pt x="472341" y="540079"/>
                    <a:pt x="447040" y="542890"/>
                  </a:cubicBezTo>
                  <a:cubicBezTo>
                    <a:pt x="441718" y="543481"/>
                    <a:pt x="437027" y="546808"/>
                    <a:pt x="431800" y="547970"/>
                  </a:cubicBezTo>
                  <a:cubicBezTo>
                    <a:pt x="421745" y="550204"/>
                    <a:pt x="411480" y="551357"/>
                    <a:pt x="401320" y="553050"/>
                  </a:cubicBezTo>
                  <a:cubicBezTo>
                    <a:pt x="386080" y="549663"/>
                    <a:pt x="370011" y="548895"/>
                    <a:pt x="355600" y="542890"/>
                  </a:cubicBezTo>
                  <a:cubicBezTo>
                    <a:pt x="337354" y="535287"/>
                    <a:pt x="342050" y="525951"/>
                    <a:pt x="335280" y="512410"/>
                  </a:cubicBezTo>
                  <a:cubicBezTo>
                    <a:pt x="332550" y="506949"/>
                    <a:pt x="328507" y="502250"/>
                    <a:pt x="325120" y="497170"/>
                  </a:cubicBezTo>
                  <a:cubicBezTo>
                    <a:pt x="326813" y="485317"/>
                    <a:pt x="325753" y="472727"/>
                    <a:pt x="330200" y="461610"/>
                  </a:cubicBezTo>
                  <a:cubicBezTo>
                    <a:pt x="332868" y="454940"/>
                    <a:pt x="340841" y="451889"/>
                    <a:pt x="345440" y="446370"/>
                  </a:cubicBezTo>
                  <a:cubicBezTo>
                    <a:pt x="366607" y="420970"/>
                    <a:pt x="342900" y="439597"/>
                    <a:pt x="370840" y="420970"/>
                  </a:cubicBezTo>
                  <a:lnTo>
                    <a:pt x="391160" y="390490"/>
                  </a:lnTo>
                  <a:lnTo>
                    <a:pt x="401320" y="375250"/>
                  </a:lnTo>
                  <a:cubicBezTo>
                    <a:pt x="403013" y="349850"/>
                    <a:pt x="400569" y="323830"/>
                    <a:pt x="406400" y="299050"/>
                  </a:cubicBezTo>
                  <a:cubicBezTo>
                    <a:pt x="408435" y="290402"/>
                    <a:pt x="431337" y="286889"/>
                    <a:pt x="436880" y="283810"/>
                  </a:cubicBezTo>
                  <a:cubicBezTo>
                    <a:pt x="447554" y="277880"/>
                    <a:pt x="467360" y="263490"/>
                    <a:pt x="467360" y="263490"/>
                  </a:cubicBezTo>
                  <a:cubicBezTo>
                    <a:pt x="491553" y="227201"/>
                    <a:pt x="484718" y="244856"/>
                    <a:pt x="492760" y="212690"/>
                  </a:cubicBezTo>
                  <a:cubicBezTo>
                    <a:pt x="491132" y="206179"/>
                    <a:pt x="486244" y="184418"/>
                    <a:pt x="482600" y="177130"/>
                  </a:cubicBezTo>
                  <a:cubicBezTo>
                    <a:pt x="479870" y="171669"/>
                    <a:pt x="475170" y="167351"/>
                    <a:pt x="472440" y="161890"/>
                  </a:cubicBezTo>
                  <a:cubicBezTo>
                    <a:pt x="470045" y="157101"/>
                    <a:pt x="469961" y="151331"/>
                    <a:pt x="467360" y="146650"/>
                  </a:cubicBezTo>
                  <a:cubicBezTo>
                    <a:pt x="461430" y="135976"/>
                    <a:pt x="453813" y="126330"/>
                    <a:pt x="447040" y="116170"/>
                  </a:cubicBezTo>
                  <a:cubicBezTo>
                    <a:pt x="439543" y="104925"/>
                    <a:pt x="433374" y="93513"/>
                    <a:pt x="421640" y="85690"/>
                  </a:cubicBezTo>
                  <a:cubicBezTo>
                    <a:pt x="417185" y="82720"/>
                    <a:pt x="411480" y="82303"/>
                    <a:pt x="406400" y="80610"/>
                  </a:cubicBezTo>
                  <a:cubicBezTo>
                    <a:pt x="403013" y="75530"/>
                    <a:pt x="400835" y="69390"/>
                    <a:pt x="396240" y="65370"/>
                  </a:cubicBezTo>
                  <a:cubicBezTo>
                    <a:pt x="374741" y="46559"/>
                    <a:pt x="371452" y="46947"/>
                    <a:pt x="350520" y="39970"/>
                  </a:cubicBezTo>
                  <a:cubicBezTo>
                    <a:pt x="345440" y="34890"/>
                    <a:pt x="340799" y="29329"/>
                    <a:pt x="335280" y="24730"/>
                  </a:cubicBezTo>
                  <a:cubicBezTo>
                    <a:pt x="305604" y="0"/>
                    <a:pt x="298010" y="16039"/>
                    <a:pt x="243840" y="19650"/>
                  </a:cubicBezTo>
                  <a:cubicBezTo>
                    <a:pt x="240453" y="24730"/>
                    <a:pt x="234684" y="28868"/>
                    <a:pt x="233680" y="34890"/>
                  </a:cubicBezTo>
                  <a:cubicBezTo>
                    <a:pt x="232800" y="40172"/>
                    <a:pt x="237461" y="44935"/>
                    <a:pt x="238760" y="50130"/>
                  </a:cubicBezTo>
                  <a:cubicBezTo>
                    <a:pt x="246160" y="79728"/>
                    <a:pt x="235373" y="47590"/>
                    <a:pt x="233680" y="5013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7" name="Figura a mano libera 216"/>
            <p:cNvSpPr/>
            <p:nvPr/>
          </p:nvSpPr>
          <p:spPr>
            <a:xfrm>
              <a:off x="1679641" y="4387992"/>
              <a:ext cx="104787" cy="115836"/>
            </a:xfrm>
            <a:custGeom>
              <a:avLst/>
              <a:gdLst>
                <a:gd name="connsiteX0" fmla="*/ 64673 w 510672"/>
                <a:gd name="connsiteY0" fmla="*/ 450555 h 614463"/>
                <a:gd name="connsiteX1" fmla="*/ 49433 w 510672"/>
                <a:gd name="connsiteY1" fmla="*/ 486115 h 614463"/>
                <a:gd name="connsiteX2" fmla="*/ 34193 w 510672"/>
                <a:gd name="connsiteY2" fmla="*/ 501355 h 614463"/>
                <a:gd name="connsiteX3" fmla="*/ 29113 w 510672"/>
                <a:gd name="connsiteY3" fmla="*/ 516595 h 614463"/>
                <a:gd name="connsiteX4" fmla="*/ 3713 w 510672"/>
                <a:gd name="connsiteY4" fmla="*/ 562315 h 614463"/>
                <a:gd name="connsiteX5" fmla="*/ 8793 w 510672"/>
                <a:gd name="connsiteY5" fmla="*/ 592795 h 614463"/>
                <a:gd name="connsiteX6" fmla="*/ 13873 w 510672"/>
                <a:gd name="connsiteY6" fmla="*/ 608035 h 614463"/>
                <a:gd name="connsiteX7" fmla="*/ 29113 w 510672"/>
                <a:gd name="connsiteY7" fmla="*/ 613115 h 614463"/>
                <a:gd name="connsiteX8" fmla="*/ 64673 w 510672"/>
                <a:gd name="connsiteY8" fmla="*/ 608035 h 614463"/>
                <a:gd name="connsiteX9" fmla="*/ 84993 w 510672"/>
                <a:gd name="connsiteY9" fmla="*/ 577555 h 614463"/>
                <a:gd name="connsiteX10" fmla="*/ 110393 w 510672"/>
                <a:gd name="connsiteY10" fmla="*/ 547075 h 614463"/>
                <a:gd name="connsiteX11" fmla="*/ 140873 w 510672"/>
                <a:gd name="connsiteY11" fmla="*/ 526755 h 614463"/>
                <a:gd name="connsiteX12" fmla="*/ 176433 w 510672"/>
                <a:gd name="connsiteY12" fmla="*/ 516595 h 614463"/>
                <a:gd name="connsiteX13" fmla="*/ 191673 w 510672"/>
                <a:gd name="connsiteY13" fmla="*/ 511515 h 614463"/>
                <a:gd name="connsiteX14" fmla="*/ 201833 w 510672"/>
                <a:gd name="connsiteY14" fmla="*/ 496275 h 614463"/>
                <a:gd name="connsiteX15" fmla="*/ 267873 w 510672"/>
                <a:gd name="connsiteY15" fmla="*/ 486115 h 614463"/>
                <a:gd name="connsiteX16" fmla="*/ 298353 w 510672"/>
                <a:gd name="connsiteY16" fmla="*/ 506435 h 614463"/>
                <a:gd name="connsiteX17" fmla="*/ 328833 w 510672"/>
                <a:gd name="connsiteY17" fmla="*/ 516595 h 614463"/>
                <a:gd name="connsiteX18" fmla="*/ 344073 w 510672"/>
                <a:gd name="connsiteY18" fmla="*/ 521675 h 614463"/>
                <a:gd name="connsiteX19" fmla="*/ 374553 w 510672"/>
                <a:gd name="connsiteY19" fmla="*/ 536915 h 614463"/>
                <a:gd name="connsiteX20" fmla="*/ 389793 w 510672"/>
                <a:gd name="connsiteY20" fmla="*/ 547075 h 614463"/>
                <a:gd name="connsiteX21" fmla="*/ 460913 w 510672"/>
                <a:gd name="connsiteY21" fmla="*/ 541995 h 614463"/>
                <a:gd name="connsiteX22" fmla="*/ 476153 w 510672"/>
                <a:gd name="connsiteY22" fmla="*/ 536915 h 614463"/>
                <a:gd name="connsiteX23" fmla="*/ 481233 w 510672"/>
                <a:gd name="connsiteY23" fmla="*/ 521675 h 614463"/>
                <a:gd name="connsiteX24" fmla="*/ 491393 w 510672"/>
                <a:gd name="connsiteY24" fmla="*/ 506435 h 614463"/>
                <a:gd name="connsiteX25" fmla="*/ 506633 w 510672"/>
                <a:gd name="connsiteY25" fmla="*/ 455635 h 614463"/>
                <a:gd name="connsiteX26" fmla="*/ 501553 w 510672"/>
                <a:gd name="connsiteY26" fmla="*/ 369275 h 614463"/>
                <a:gd name="connsiteX27" fmla="*/ 471073 w 510672"/>
                <a:gd name="connsiteY27" fmla="*/ 348955 h 614463"/>
                <a:gd name="connsiteX28" fmla="*/ 450753 w 510672"/>
                <a:gd name="connsiteY28" fmla="*/ 338795 h 614463"/>
                <a:gd name="connsiteX29" fmla="*/ 435513 w 510672"/>
                <a:gd name="connsiteY29" fmla="*/ 333715 h 614463"/>
                <a:gd name="connsiteX30" fmla="*/ 405033 w 510672"/>
                <a:gd name="connsiteY30" fmla="*/ 318475 h 614463"/>
                <a:gd name="connsiteX31" fmla="*/ 394873 w 510672"/>
                <a:gd name="connsiteY31" fmla="*/ 303235 h 614463"/>
                <a:gd name="connsiteX32" fmla="*/ 364393 w 510672"/>
                <a:gd name="connsiteY32" fmla="*/ 293075 h 614463"/>
                <a:gd name="connsiteX33" fmla="*/ 359313 w 510672"/>
                <a:gd name="connsiteY33" fmla="*/ 242275 h 614463"/>
                <a:gd name="connsiteX34" fmla="*/ 364393 w 510672"/>
                <a:gd name="connsiteY34" fmla="*/ 221955 h 614463"/>
                <a:gd name="connsiteX35" fmla="*/ 415193 w 510672"/>
                <a:gd name="connsiteY35" fmla="*/ 171155 h 614463"/>
                <a:gd name="connsiteX36" fmla="*/ 430433 w 510672"/>
                <a:gd name="connsiteY36" fmla="*/ 166075 h 614463"/>
                <a:gd name="connsiteX37" fmla="*/ 440593 w 510672"/>
                <a:gd name="connsiteY37" fmla="*/ 150835 h 614463"/>
                <a:gd name="connsiteX38" fmla="*/ 455833 w 510672"/>
                <a:gd name="connsiteY38" fmla="*/ 140675 h 614463"/>
                <a:gd name="connsiteX39" fmla="*/ 460913 w 510672"/>
                <a:gd name="connsiteY39" fmla="*/ 125435 h 614463"/>
                <a:gd name="connsiteX40" fmla="*/ 471073 w 510672"/>
                <a:gd name="connsiteY40" fmla="*/ 110195 h 614463"/>
                <a:gd name="connsiteX41" fmla="*/ 486313 w 510672"/>
                <a:gd name="connsiteY41" fmla="*/ 49235 h 614463"/>
                <a:gd name="connsiteX42" fmla="*/ 481233 w 510672"/>
                <a:gd name="connsiteY42" fmla="*/ 8595 h 614463"/>
                <a:gd name="connsiteX43" fmla="*/ 415193 w 510672"/>
                <a:gd name="connsiteY43" fmla="*/ 18755 h 614463"/>
                <a:gd name="connsiteX44" fmla="*/ 389793 w 510672"/>
                <a:gd name="connsiteY44" fmla="*/ 64475 h 614463"/>
                <a:gd name="connsiteX45" fmla="*/ 374553 w 510672"/>
                <a:gd name="connsiteY45" fmla="*/ 115275 h 614463"/>
                <a:gd name="connsiteX46" fmla="*/ 369473 w 510672"/>
                <a:gd name="connsiteY46" fmla="*/ 130515 h 614463"/>
                <a:gd name="connsiteX47" fmla="*/ 349153 w 510672"/>
                <a:gd name="connsiteY47" fmla="*/ 160995 h 614463"/>
                <a:gd name="connsiteX48" fmla="*/ 333913 w 510672"/>
                <a:gd name="connsiteY48" fmla="*/ 191475 h 614463"/>
                <a:gd name="connsiteX49" fmla="*/ 283113 w 510672"/>
                <a:gd name="connsiteY49" fmla="*/ 227035 h 614463"/>
                <a:gd name="connsiteX50" fmla="*/ 247553 w 510672"/>
                <a:gd name="connsiteY50" fmla="*/ 237195 h 614463"/>
                <a:gd name="connsiteX51" fmla="*/ 232313 w 510672"/>
                <a:gd name="connsiteY51" fmla="*/ 247355 h 614463"/>
                <a:gd name="connsiteX52" fmla="*/ 217073 w 510672"/>
                <a:gd name="connsiteY52" fmla="*/ 277835 h 614463"/>
                <a:gd name="connsiteX53" fmla="*/ 201833 w 510672"/>
                <a:gd name="connsiteY53" fmla="*/ 287995 h 614463"/>
                <a:gd name="connsiteX54" fmla="*/ 181513 w 510672"/>
                <a:gd name="connsiteY54" fmla="*/ 318475 h 614463"/>
                <a:gd name="connsiteX55" fmla="*/ 171353 w 510672"/>
                <a:gd name="connsiteY55" fmla="*/ 333715 h 614463"/>
                <a:gd name="connsiteX56" fmla="*/ 161193 w 510672"/>
                <a:gd name="connsiteY56" fmla="*/ 364195 h 614463"/>
                <a:gd name="connsiteX57" fmla="*/ 156113 w 510672"/>
                <a:gd name="connsiteY57" fmla="*/ 379435 h 614463"/>
                <a:gd name="connsiteX58" fmla="*/ 95153 w 510672"/>
                <a:gd name="connsiteY58" fmla="*/ 420075 h 614463"/>
                <a:gd name="connsiteX59" fmla="*/ 79913 w 510672"/>
                <a:gd name="connsiteY59" fmla="*/ 430235 h 614463"/>
                <a:gd name="connsiteX60" fmla="*/ 64673 w 510672"/>
                <a:gd name="connsiteY60" fmla="*/ 450555 h 61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10672" h="614463">
                  <a:moveTo>
                    <a:pt x="64673" y="450555"/>
                  </a:moveTo>
                  <a:cubicBezTo>
                    <a:pt x="59593" y="459868"/>
                    <a:pt x="57280" y="475130"/>
                    <a:pt x="49433" y="486115"/>
                  </a:cubicBezTo>
                  <a:cubicBezTo>
                    <a:pt x="45257" y="491961"/>
                    <a:pt x="39273" y="496275"/>
                    <a:pt x="34193" y="501355"/>
                  </a:cubicBezTo>
                  <a:cubicBezTo>
                    <a:pt x="32500" y="506435"/>
                    <a:pt x="31714" y="511914"/>
                    <a:pt x="29113" y="516595"/>
                  </a:cubicBezTo>
                  <a:cubicBezTo>
                    <a:pt x="0" y="568998"/>
                    <a:pt x="15208" y="527831"/>
                    <a:pt x="3713" y="562315"/>
                  </a:cubicBezTo>
                  <a:cubicBezTo>
                    <a:pt x="5406" y="572475"/>
                    <a:pt x="6559" y="582740"/>
                    <a:pt x="8793" y="592795"/>
                  </a:cubicBezTo>
                  <a:cubicBezTo>
                    <a:pt x="9955" y="598022"/>
                    <a:pt x="10087" y="604249"/>
                    <a:pt x="13873" y="608035"/>
                  </a:cubicBezTo>
                  <a:cubicBezTo>
                    <a:pt x="17659" y="611821"/>
                    <a:pt x="24033" y="611422"/>
                    <a:pt x="29113" y="613115"/>
                  </a:cubicBezTo>
                  <a:cubicBezTo>
                    <a:pt x="40966" y="611422"/>
                    <a:pt x="54571" y="614463"/>
                    <a:pt x="64673" y="608035"/>
                  </a:cubicBezTo>
                  <a:cubicBezTo>
                    <a:pt x="74975" y="601479"/>
                    <a:pt x="78220" y="587715"/>
                    <a:pt x="84993" y="577555"/>
                  </a:cubicBezTo>
                  <a:cubicBezTo>
                    <a:pt x="94024" y="564008"/>
                    <a:pt x="96853" y="557606"/>
                    <a:pt x="110393" y="547075"/>
                  </a:cubicBezTo>
                  <a:cubicBezTo>
                    <a:pt x="120032" y="539578"/>
                    <a:pt x="129289" y="530616"/>
                    <a:pt x="140873" y="526755"/>
                  </a:cubicBezTo>
                  <a:cubicBezTo>
                    <a:pt x="177413" y="514575"/>
                    <a:pt x="131782" y="529352"/>
                    <a:pt x="176433" y="516595"/>
                  </a:cubicBezTo>
                  <a:cubicBezTo>
                    <a:pt x="181582" y="515124"/>
                    <a:pt x="186593" y="513208"/>
                    <a:pt x="191673" y="511515"/>
                  </a:cubicBezTo>
                  <a:cubicBezTo>
                    <a:pt x="195060" y="506435"/>
                    <a:pt x="199103" y="501736"/>
                    <a:pt x="201833" y="496275"/>
                  </a:cubicBezTo>
                  <a:cubicBezTo>
                    <a:pt x="218894" y="462152"/>
                    <a:pt x="180506" y="478834"/>
                    <a:pt x="267873" y="486115"/>
                  </a:cubicBezTo>
                  <a:cubicBezTo>
                    <a:pt x="318291" y="502921"/>
                    <a:pt x="241274" y="474724"/>
                    <a:pt x="298353" y="506435"/>
                  </a:cubicBezTo>
                  <a:cubicBezTo>
                    <a:pt x="307715" y="511636"/>
                    <a:pt x="318673" y="513208"/>
                    <a:pt x="328833" y="516595"/>
                  </a:cubicBezTo>
                  <a:cubicBezTo>
                    <a:pt x="333913" y="518288"/>
                    <a:pt x="339618" y="518705"/>
                    <a:pt x="344073" y="521675"/>
                  </a:cubicBezTo>
                  <a:cubicBezTo>
                    <a:pt x="387749" y="550792"/>
                    <a:pt x="332489" y="515883"/>
                    <a:pt x="374553" y="536915"/>
                  </a:cubicBezTo>
                  <a:cubicBezTo>
                    <a:pt x="380014" y="539645"/>
                    <a:pt x="384713" y="543688"/>
                    <a:pt x="389793" y="547075"/>
                  </a:cubicBezTo>
                  <a:cubicBezTo>
                    <a:pt x="413500" y="545382"/>
                    <a:pt x="437309" y="544772"/>
                    <a:pt x="460913" y="541995"/>
                  </a:cubicBezTo>
                  <a:cubicBezTo>
                    <a:pt x="466231" y="541369"/>
                    <a:pt x="472367" y="540701"/>
                    <a:pt x="476153" y="536915"/>
                  </a:cubicBezTo>
                  <a:cubicBezTo>
                    <a:pt x="479939" y="533129"/>
                    <a:pt x="478838" y="526464"/>
                    <a:pt x="481233" y="521675"/>
                  </a:cubicBezTo>
                  <a:cubicBezTo>
                    <a:pt x="483963" y="516214"/>
                    <a:pt x="488913" y="512014"/>
                    <a:pt x="491393" y="506435"/>
                  </a:cubicBezTo>
                  <a:cubicBezTo>
                    <a:pt x="498460" y="490533"/>
                    <a:pt x="502411" y="472523"/>
                    <a:pt x="506633" y="455635"/>
                  </a:cubicBezTo>
                  <a:cubicBezTo>
                    <a:pt x="504940" y="426848"/>
                    <a:pt x="510672" y="396632"/>
                    <a:pt x="501553" y="369275"/>
                  </a:cubicBezTo>
                  <a:cubicBezTo>
                    <a:pt x="497692" y="357691"/>
                    <a:pt x="481995" y="354416"/>
                    <a:pt x="471073" y="348955"/>
                  </a:cubicBezTo>
                  <a:cubicBezTo>
                    <a:pt x="464300" y="345568"/>
                    <a:pt x="457714" y="341778"/>
                    <a:pt x="450753" y="338795"/>
                  </a:cubicBezTo>
                  <a:cubicBezTo>
                    <a:pt x="445831" y="336686"/>
                    <a:pt x="440302" y="336110"/>
                    <a:pt x="435513" y="333715"/>
                  </a:cubicBezTo>
                  <a:cubicBezTo>
                    <a:pt x="396122" y="314020"/>
                    <a:pt x="443339" y="331244"/>
                    <a:pt x="405033" y="318475"/>
                  </a:cubicBezTo>
                  <a:cubicBezTo>
                    <a:pt x="401646" y="313395"/>
                    <a:pt x="400050" y="306471"/>
                    <a:pt x="394873" y="303235"/>
                  </a:cubicBezTo>
                  <a:cubicBezTo>
                    <a:pt x="385791" y="297559"/>
                    <a:pt x="364393" y="293075"/>
                    <a:pt x="364393" y="293075"/>
                  </a:cubicBezTo>
                  <a:cubicBezTo>
                    <a:pt x="348241" y="268846"/>
                    <a:pt x="352096" y="281969"/>
                    <a:pt x="359313" y="242275"/>
                  </a:cubicBezTo>
                  <a:cubicBezTo>
                    <a:pt x="360562" y="235406"/>
                    <a:pt x="361271" y="228200"/>
                    <a:pt x="364393" y="221955"/>
                  </a:cubicBezTo>
                  <a:cubicBezTo>
                    <a:pt x="375230" y="200280"/>
                    <a:pt x="390809" y="179283"/>
                    <a:pt x="415193" y="171155"/>
                  </a:cubicBezTo>
                  <a:lnTo>
                    <a:pt x="430433" y="166075"/>
                  </a:lnTo>
                  <a:cubicBezTo>
                    <a:pt x="433820" y="160995"/>
                    <a:pt x="436276" y="155152"/>
                    <a:pt x="440593" y="150835"/>
                  </a:cubicBezTo>
                  <a:cubicBezTo>
                    <a:pt x="444910" y="146518"/>
                    <a:pt x="452019" y="145443"/>
                    <a:pt x="455833" y="140675"/>
                  </a:cubicBezTo>
                  <a:cubicBezTo>
                    <a:pt x="459178" y="136494"/>
                    <a:pt x="458518" y="130224"/>
                    <a:pt x="460913" y="125435"/>
                  </a:cubicBezTo>
                  <a:cubicBezTo>
                    <a:pt x="463643" y="119974"/>
                    <a:pt x="468593" y="115774"/>
                    <a:pt x="471073" y="110195"/>
                  </a:cubicBezTo>
                  <a:cubicBezTo>
                    <a:pt x="481807" y="86044"/>
                    <a:pt x="482053" y="74794"/>
                    <a:pt x="486313" y="49235"/>
                  </a:cubicBezTo>
                  <a:cubicBezTo>
                    <a:pt x="484620" y="35688"/>
                    <a:pt x="492751" y="15924"/>
                    <a:pt x="481233" y="8595"/>
                  </a:cubicBezTo>
                  <a:cubicBezTo>
                    <a:pt x="467727" y="0"/>
                    <a:pt x="433166" y="12764"/>
                    <a:pt x="415193" y="18755"/>
                  </a:cubicBezTo>
                  <a:cubicBezTo>
                    <a:pt x="397000" y="46044"/>
                    <a:pt x="396499" y="41004"/>
                    <a:pt x="389793" y="64475"/>
                  </a:cubicBezTo>
                  <a:cubicBezTo>
                    <a:pt x="374438" y="118217"/>
                    <a:pt x="398698" y="42841"/>
                    <a:pt x="374553" y="115275"/>
                  </a:cubicBezTo>
                  <a:cubicBezTo>
                    <a:pt x="372860" y="120355"/>
                    <a:pt x="372443" y="126060"/>
                    <a:pt x="369473" y="130515"/>
                  </a:cubicBezTo>
                  <a:cubicBezTo>
                    <a:pt x="362700" y="140675"/>
                    <a:pt x="353014" y="149411"/>
                    <a:pt x="349153" y="160995"/>
                  </a:cubicBezTo>
                  <a:cubicBezTo>
                    <a:pt x="345021" y="173390"/>
                    <a:pt x="343761" y="181627"/>
                    <a:pt x="333913" y="191475"/>
                  </a:cubicBezTo>
                  <a:cubicBezTo>
                    <a:pt x="328309" y="197079"/>
                    <a:pt x="285326" y="226482"/>
                    <a:pt x="283113" y="227035"/>
                  </a:cubicBezTo>
                  <a:cubicBezTo>
                    <a:pt x="276602" y="228663"/>
                    <a:pt x="254841" y="233551"/>
                    <a:pt x="247553" y="237195"/>
                  </a:cubicBezTo>
                  <a:cubicBezTo>
                    <a:pt x="242092" y="239925"/>
                    <a:pt x="237393" y="243968"/>
                    <a:pt x="232313" y="247355"/>
                  </a:cubicBezTo>
                  <a:cubicBezTo>
                    <a:pt x="228181" y="259750"/>
                    <a:pt x="226921" y="267987"/>
                    <a:pt x="217073" y="277835"/>
                  </a:cubicBezTo>
                  <a:cubicBezTo>
                    <a:pt x="212756" y="282152"/>
                    <a:pt x="206913" y="284608"/>
                    <a:pt x="201833" y="287995"/>
                  </a:cubicBezTo>
                  <a:lnTo>
                    <a:pt x="181513" y="318475"/>
                  </a:lnTo>
                  <a:cubicBezTo>
                    <a:pt x="178126" y="323555"/>
                    <a:pt x="173284" y="327923"/>
                    <a:pt x="171353" y="333715"/>
                  </a:cubicBezTo>
                  <a:lnTo>
                    <a:pt x="161193" y="364195"/>
                  </a:lnTo>
                  <a:cubicBezTo>
                    <a:pt x="159500" y="369275"/>
                    <a:pt x="160568" y="376465"/>
                    <a:pt x="156113" y="379435"/>
                  </a:cubicBezTo>
                  <a:lnTo>
                    <a:pt x="95153" y="420075"/>
                  </a:lnTo>
                  <a:cubicBezTo>
                    <a:pt x="90073" y="423462"/>
                    <a:pt x="85705" y="428304"/>
                    <a:pt x="79913" y="430235"/>
                  </a:cubicBezTo>
                  <a:cubicBezTo>
                    <a:pt x="63067" y="435850"/>
                    <a:pt x="69753" y="441242"/>
                    <a:pt x="64673" y="450555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8" name="Figura a mano libera 217"/>
            <p:cNvSpPr/>
            <p:nvPr/>
          </p:nvSpPr>
          <p:spPr>
            <a:xfrm>
              <a:off x="898502" y="5249618"/>
              <a:ext cx="84148" cy="101554"/>
            </a:xfrm>
            <a:custGeom>
              <a:avLst/>
              <a:gdLst>
                <a:gd name="connsiteX0" fmla="*/ 37023 w 83714"/>
                <a:gd name="connsiteY0" fmla="*/ 11430 h 101776"/>
                <a:gd name="connsiteX1" fmla="*/ 27498 w 83714"/>
                <a:gd name="connsiteY1" fmla="*/ 28575 h 101776"/>
                <a:gd name="connsiteX2" fmla="*/ 29403 w 83714"/>
                <a:gd name="connsiteY2" fmla="*/ 34290 h 101776"/>
                <a:gd name="connsiteX3" fmla="*/ 16068 w 83714"/>
                <a:gd name="connsiteY3" fmla="*/ 47625 h 101776"/>
                <a:gd name="connsiteX4" fmla="*/ 2733 w 83714"/>
                <a:gd name="connsiteY4" fmla="*/ 55245 h 101776"/>
                <a:gd name="connsiteX5" fmla="*/ 828 w 83714"/>
                <a:gd name="connsiteY5" fmla="*/ 62865 h 101776"/>
                <a:gd name="connsiteX6" fmla="*/ 6543 w 83714"/>
                <a:gd name="connsiteY6" fmla="*/ 66675 h 101776"/>
                <a:gd name="connsiteX7" fmla="*/ 23688 w 83714"/>
                <a:gd name="connsiteY7" fmla="*/ 76200 h 101776"/>
                <a:gd name="connsiteX8" fmla="*/ 35118 w 83714"/>
                <a:gd name="connsiteY8" fmla="*/ 87630 h 101776"/>
                <a:gd name="connsiteX9" fmla="*/ 42738 w 83714"/>
                <a:gd name="connsiteY9" fmla="*/ 100965 h 101776"/>
                <a:gd name="connsiteX10" fmla="*/ 57978 w 83714"/>
                <a:gd name="connsiteY10" fmla="*/ 97155 h 101776"/>
                <a:gd name="connsiteX11" fmla="*/ 61788 w 83714"/>
                <a:gd name="connsiteY11" fmla="*/ 91440 h 101776"/>
                <a:gd name="connsiteX12" fmla="*/ 67503 w 83714"/>
                <a:gd name="connsiteY12" fmla="*/ 87630 h 101776"/>
                <a:gd name="connsiteX13" fmla="*/ 65598 w 83714"/>
                <a:gd name="connsiteY13" fmla="*/ 68580 h 101776"/>
                <a:gd name="connsiteX14" fmla="*/ 67503 w 83714"/>
                <a:gd name="connsiteY14" fmla="*/ 60960 h 101776"/>
                <a:gd name="connsiteX15" fmla="*/ 78933 w 83714"/>
                <a:gd name="connsiteY15" fmla="*/ 53340 h 101776"/>
                <a:gd name="connsiteX16" fmla="*/ 78933 w 83714"/>
                <a:gd name="connsiteY16" fmla="*/ 24765 h 101776"/>
                <a:gd name="connsiteX17" fmla="*/ 73218 w 83714"/>
                <a:gd name="connsiteY17" fmla="*/ 20955 h 101776"/>
                <a:gd name="connsiteX18" fmla="*/ 69408 w 83714"/>
                <a:gd name="connsiteY18" fmla="*/ 15240 h 101776"/>
                <a:gd name="connsiteX19" fmla="*/ 63693 w 83714"/>
                <a:gd name="connsiteY19" fmla="*/ 11430 h 101776"/>
                <a:gd name="connsiteX20" fmla="*/ 59883 w 83714"/>
                <a:gd name="connsiteY20" fmla="*/ 0 h 101776"/>
                <a:gd name="connsiteX21" fmla="*/ 44643 w 83714"/>
                <a:gd name="connsiteY21" fmla="*/ 1905 h 101776"/>
                <a:gd name="connsiteX22" fmla="*/ 35118 w 83714"/>
                <a:gd name="connsiteY22" fmla="*/ 11430 h 101776"/>
                <a:gd name="connsiteX23" fmla="*/ 37023 w 83714"/>
                <a:gd name="connsiteY23" fmla="*/ 11430 h 10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3714" h="101776">
                  <a:moveTo>
                    <a:pt x="37023" y="11430"/>
                  </a:moveTo>
                  <a:cubicBezTo>
                    <a:pt x="35753" y="14287"/>
                    <a:pt x="30851" y="18516"/>
                    <a:pt x="27498" y="28575"/>
                  </a:cubicBezTo>
                  <a:cubicBezTo>
                    <a:pt x="28133" y="30480"/>
                    <a:pt x="29403" y="32282"/>
                    <a:pt x="29403" y="34290"/>
                  </a:cubicBezTo>
                  <a:cubicBezTo>
                    <a:pt x="29403" y="45126"/>
                    <a:pt x="25059" y="42230"/>
                    <a:pt x="16068" y="47625"/>
                  </a:cubicBezTo>
                  <a:cubicBezTo>
                    <a:pt x="1652" y="56275"/>
                    <a:pt x="14742" y="51242"/>
                    <a:pt x="2733" y="55245"/>
                  </a:cubicBezTo>
                  <a:cubicBezTo>
                    <a:pt x="2098" y="57785"/>
                    <a:pt x="0" y="60381"/>
                    <a:pt x="828" y="62865"/>
                  </a:cubicBezTo>
                  <a:cubicBezTo>
                    <a:pt x="1552" y="65037"/>
                    <a:pt x="4495" y="65651"/>
                    <a:pt x="6543" y="66675"/>
                  </a:cubicBezTo>
                  <a:cubicBezTo>
                    <a:pt x="16125" y="71466"/>
                    <a:pt x="11675" y="64187"/>
                    <a:pt x="23688" y="76200"/>
                  </a:cubicBezTo>
                  <a:lnTo>
                    <a:pt x="35118" y="87630"/>
                  </a:lnTo>
                  <a:cubicBezTo>
                    <a:pt x="36429" y="91564"/>
                    <a:pt x="38344" y="99317"/>
                    <a:pt x="42738" y="100965"/>
                  </a:cubicBezTo>
                  <a:cubicBezTo>
                    <a:pt x="44902" y="101776"/>
                    <a:pt x="54978" y="98155"/>
                    <a:pt x="57978" y="97155"/>
                  </a:cubicBezTo>
                  <a:cubicBezTo>
                    <a:pt x="59248" y="95250"/>
                    <a:pt x="60169" y="93059"/>
                    <a:pt x="61788" y="91440"/>
                  </a:cubicBezTo>
                  <a:cubicBezTo>
                    <a:pt x="63407" y="89821"/>
                    <a:pt x="67127" y="89888"/>
                    <a:pt x="67503" y="87630"/>
                  </a:cubicBezTo>
                  <a:cubicBezTo>
                    <a:pt x="68552" y="81335"/>
                    <a:pt x="66233" y="74930"/>
                    <a:pt x="65598" y="68580"/>
                  </a:cubicBezTo>
                  <a:cubicBezTo>
                    <a:pt x="66233" y="66040"/>
                    <a:pt x="65779" y="62930"/>
                    <a:pt x="67503" y="60960"/>
                  </a:cubicBezTo>
                  <a:cubicBezTo>
                    <a:pt x="70518" y="57514"/>
                    <a:pt x="78933" y="53340"/>
                    <a:pt x="78933" y="53340"/>
                  </a:cubicBezTo>
                  <a:cubicBezTo>
                    <a:pt x="82545" y="42505"/>
                    <a:pt x="83714" y="41498"/>
                    <a:pt x="78933" y="24765"/>
                  </a:cubicBezTo>
                  <a:cubicBezTo>
                    <a:pt x="78304" y="22564"/>
                    <a:pt x="75123" y="22225"/>
                    <a:pt x="73218" y="20955"/>
                  </a:cubicBezTo>
                  <a:cubicBezTo>
                    <a:pt x="71948" y="19050"/>
                    <a:pt x="71027" y="16859"/>
                    <a:pt x="69408" y="15240"/>
                  </a:cubicBezTo>
                  <a:cubicBezTo>
                    <a:pt x="67789" y="13621"/>
                    <a:pt x="64906" y="13372"/>
                    <a:pt x="63693" y="11430"/>
                  </a:cubicBezTo>
                  <a:cubicBezTo>
                    <a:pt x="61564" y="8024"/>
                    <a:pt x="59883" y="0"/>
                    <a:pt x="59883" y="0"/>
                  </a:cubicBezTo>
                  <a:cubicBezTo>
                    <a:pt x="54803" y="635"/>
                    <a:pt x="49582" y="558"/>
                    <a:pt x="44643" y="1905"/>
                  </a:cubicBezTo>
                  <a:cubicBezTo>
                    <a:pt x="40231" y="3108"/>
                    <a:pt x="36990" y="7687"/>
                    <a:pt x="35118" y="11430"/>
                  </a:cubicBezTo>
                  <a:cubicBezTo>
                    <a:pt x="34834" y="11998"/>
                    <a:pt x="38293" y="8573"/>
                    <a:pt x="37023" y="1143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9" name="Figura a mano libera 218"/>
            <p:cNvSpPr/>
            <p:nvPr/>
          </p:nvSpPr>
          <p:spPr>
            <a:xfrm>
              <a:off x="1354167" y="4813251"/>
              <a:ext cx="73033" cy="150745"/>
            </a:xfrm>
            <a:custGeom>
              <a:avLst/>
              <a:gdLst>
                <a:gd name="connsiteX0" fmla="*/ 5715 w 72390"/>
                <a:gd name="connsiteY0" fmla="*/ 22860 h 150233"/>
                <a:gd name="connsiteX1" fmla="*/ 11430 w 72390"/>
                <a:gd name="connsiteY1" fmla="*/ 26670 h 150233"/>
                <a:gd name="connsiteX2" fmla="*/ 7620 w 72390"/>
                <a:gd name="connsiteY2" fmla="*/ 51435 h 150233"/>
                <a:gd name="connsiteX3" fmla="*/ 9525 w 72390"/>
                <a:gd name="connsiteY3" fmla="*/ 74295 h 150233"/>
                <a:gd name="connsiteX4" fmla="*/ 17145 w 72390"/>
                <a:gd name="connsiteY4" fmla="*/ 85725 h 150233"/>
                <a:gd name="connsiteX5" fmla="*/ 19050 w 72390"/>
                <a:gd name="connsiteY5" fmla="*/ 93345 h 150233"/>
                <a:gd name="connsiteX6" fmla="*/ 20955 w 72390"/>
                <a:gd name="connsiteY6" fmla="*/ 99060 h 150233"/>
                <a:gd name="connsiteX7" fmla="*/ 22860 w 72390"/>
                <a:gd name="connsiteY7" fmla="*/ 140970 h 150233"/>
                <a:gd name="connsiteX8" fmla="*/ 28575 w 72390"/>
                <a:gd name="connsiteY8" fmla="*/ 144780 h 150233"/>
                <a:gd name="connsiteX9" fmla="*/ 43815 w 72390"/>
                <a:gd name="connsiteY9" fmla="*/ 148590 h 150233"/>
                <a:gd name="connsiteX10" fmla="*/ 59055 w 72390"/>
                <a:gd name="connsiteY10" fmla="*/ 142875 h 150233"/>
                <a:gd name="connsiteX11" fmla="*/ 66675 w 72390"/>
                <a:gd name="connsiteY11" fmla="*/ 140970 h 150233"/>
                <a:gd name="connsiteX12" fmla="*/ 72390 w 72390"/>
                <a:gd name="connsiteY12" fmla="*/ 139065 h 150233"/>
                <a:gd name="connsiteX13" fmla="*/ 68580 w 72390"/>
                <a:gd name="connsiteY13" fmla="*/ 120015 h 150233"/>
                <a:gd name="connsiteX14" fmla="*/ 62865 w 72390"/>
                <a:gd name="connsiteY14" fmla="*/ 108585 h 150233"/>
                <a:gd name="connsiteX15" fmla="*/ 62865 w 72390"/>
                <a:gd name="connsiteY15" fmla="*/ 53340 h 150233"/>
                <a:gd name="connsiteX16" fmla="*/ 64770 w 72390"/>
                <a:gd name="connsiteY16" fmla="*/ 47625 h 150233"/>
                <a:gd name="connsiteX17" fmla="*/ 64770 w 72390"/>
                <a:gd name="connsiteY17" fmla="*/ 19050 h 150233"/>
                <a:gd name="connsiteX18" fmla="*/ 59055 w 72390"/>
                <a:gd name="connsiteY18" fmla="*/ 15240 h 150233"/>
                <a:gd name="connsiteX19" fmla="*/ 53340 w 72390"/>
                <a:gd name="connsiteY19" fmla="*/ 13335 h 150233"/>
                <a:gd name="connsiteX20" fmla="*/ 36195 w 72390"/>
                <a:gd name="connsiteY20" fmla="*/ 5715 h 150233"/>
                <a:gd name="connsiteX21" fmla="*/ 24765 w 72390"/>
                <a:gd name="connsiteY21" fmla="*/ 1905 h 150233"/>
                <a:gd name="connsiteX22" fmla="*/ 19050 w 72390"/>
                <a:gd name="connsiteY22" fmla="*/ 0 h 150233"/>
                <a:gd name="connsiteX23" fmla="*/ 7620 w 72390"/>
                <a:gd name="connsiteY23" fmla="*/ 1905 h 150233"/>
                <a:gd name="connsiteX24" fmla="*/ 1905 w 72390"/>
                <a:gd name="connsiteY24" fmla="*/ 3810 h 150233"/>
                <a:gd name="connsiteX25" fmla="*/ 0 w 72390"/>
                <a:gd name="connsiteY25" fmla="*/ 9525 h 150233"/>
                <a:gd name="connsiteX26" fmla="*/ 3810 w 72390"/>
                <a:gd name="connsiteY26" fmla="*/ 17145 h 150233"/>
                <a:gd name="connsiteX27" fmla="*/ 9525 w 72390"/>
                <a:gd name="connsiteY27" fmla="*/ 20955 h 150233"/>
                <a:gd name="connsiteX28" fmla="*/ 5715 w 72390"/>
                <a:gd name="connsiteY28" fmla="*/ 22860 h 15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390" h="150233">
                  <a:moveTo>
                    <a:pt x="5715" y="22860"/>
                  </a:moveTo>
                  <a:cubicBezTo>
                    <a:pt x="6033" y="23813"/>
                    <a:pt x="11054" y="24412"/>
                    <a:pt x="11430" y="26670"/>
                  </a:cubicBezTo>
                  <a:cubicBezTo>
                    <a:pt x="13067" y="36492"/>
                    <a:pt x="10366" y="43198"/>
                    <a:pt x="7620" y="51435"/>
                  </a:cubicBezTo>
                  <a:cubicBezTo>
                    <a:pt x="8255" y="59055"/>
                    <a:pt x="7478" y="66928"/>
                    <a:pt x="9525" y="74295"/>
                  </a:cubicBezTo>
                  <a:cubicBezTo>
                    <a:pt x="10751" y="78707"/>
                    <a:pt x="17145" y="85725"/>
                    <a:pt x="17145" y="85725"/>
                  </a:cubicBezTo>
                  <a:cubicBezTo>
                    <a:pt x="17780" y="88265"/>
                    <a:pt x="18331" y="90828"/>
                    <a:pt x="19050" y="93345"/>
                  </a:cubicBezTo>
                  <a:cubicBezTo>
                    <a:pt x="19602" y="95276"/>
                    <a:pt x="20795" y="97058"/>
                    <a:pt x="20955" y="99060"/>
                  </a:cubicBezTo>
                  <a:cubicBezTo>
                    <a:pt x="22070" y="113000"/>
                    <a:pt x="20561" y="127176"/>
                    <a:pt x="22860" y="140970"/>
                  </a:cubicBezTo>
                  <a:cubicBezTo>
                    <a:pt x="23236" y="143228"/>
                    <a:pt x="26527" y="143756"/>
                    <a:pt x="28575" y="144780"/>
                  </a:cubicBezTo>
                  <a:cubicBezTo>
                    <a:pt x="32480" y="146733"/>
                    <a:pt x="40192" y="147865"/>
                    <a:pt x="43815" y="148590"/>
                  </a:cubicBezTo>
                  <a:cubicBezTo>
                    <a:pt x="67973" y="143758"/>
                    <a:pt x="41886" y="150233"/>
                    <a:pt x="59055" y="142875"/>
                  </a:cubicBezTo>
                  <a:cubicBezTo>
                    <a:pt x="61461" y="141844"/>
                    <a:pt x="64158" y="141689"/>
                    <a:pt x="66675" y="140970"/>
                  </a:cubicBezTo>
                  <a:cubicBezTo>
                    <a:pt x="68606" y="140418"/>
                    <a:pt x="70485" y="139700"/>
                    <a:pt x="72390" y="139065"/>
                  </a:cubicBezTo>
                  <a:cubicBezTo>
                    <a:pt x="71688" y="134151"/>
                    <a:pt x="71240" y="125335"/>
                    <a:pt x="68580" y="120015"/>
                  </a:cubicBezTo>
                  <a:cubicBezTo>
                    <a:pt x="61194" y="105243"/>
                    <a:pt x="67653" y="122950"/>
                    <a:pt x="62865" y="108585"/>
                  </a:cubicBezTo>
                  <a:cubicBezTo>
                    <a:pt x="61468" y="73670"/>
                    <a:pt x="57006" y="73848"/>
                    <a:pt x="62865" y="53340"/>
                  </a:cubicBezTo>
                  <a:cubicBezTo>
                    <a:pt x="63417" y="51409"/>
                    <a:pt x="64135" y="49530"/>
                    <a:pt x="64770" y="47625"/>
                  </a:cubicBezTo>
                  <a:cubicBezTo>
                    <a:pt x="65843" y="39042"/>
                    <a:pt x="68617" y="27707"/>
                    <a:pt x="64770" y="19050"/>
                  </a:cubicBezTo>
                  <a:cubicBezTo>
                    <a:pt x="63840" y="16958"/>
                    <a:pt x="61103" y="16264"/>
                    <a:pt x="59055" y="15240"/>
                  </a:cubicBezTo>
                  <a:cubicBezTo>
                    <a:pt x="57259" y="14342"/>
                    <a:pt x="55136" y="14233"/>
                    <a:pt x="53340" y="13335"/>
                  </a:cubicBezTo>
                  <a:cubicBezTo>
                    <a:pt x="35227" y="4278"/>
                    <a:pt x="65683" y="15544"/>
                    <a:pt x="36195" y="5715"/>
                  </a:cubicBezTo>
                  <a:lnTo>
                    <a:pt x="24765" y="1905"/>
                  </a:lnTo>
                  <a:lnTo>
                    <a:pt x="19050" y="0"/>
                  </a:lnTo>
                  <a:cubicBezTo>
                    <a:pt x="15240" y="635"/>
                    <a:pt x="11391" y="1067"/>
                    <a:pt x="7620" y="1905"/>
                  </a:cubicBezTo>
                  <a:cubicBezTo>
                    <a:pt x="5660" y="2341"/>
                    <a:pt x="3325" y="2390"/>
                    <a:pt x="1905" y="3810"/>
                  </a:cubicBezTo>
                  <a:cubicBezTo>
                    <a:pt x="485" y="5230"/>
                    <a:pt x="635" y="7620"/>
                    <a:pt x="0" y="9525"/>
                  </a:cubicBezTo>
                  <a:cubicBezTo>
                    <a:pt x="1270" y="12065"/>
                    <a:pt x="1992" y="14963"/>
                    <a:pt x="3810" y="17145"/>
                  </a:cubicBezTo>
                  <a:cubicBezTo>
                    <a:pt x="5276" y="18904"/>
                    <a:pt x="7737" y="19525"/>
                    <a:pt x="9525" y="20955"/>
                  </a:cubicBezTo>
                  <a:cubicBezTo>
                    <a:pt x="10927" y="22077"/>
                    <a:pt x="5397" y="21907"/>
                    <a:pt x="5715" y="2286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0" name="Freeform 178"/>
            <p:cNvSpPr>
              <a:spLocks/>
            </p:cNvSpPr>
            <p:nvPr/>
          </p:nvSpPr>
          <p:spPr bwMode="auto">
            <a:xfrm>
              <a:off x="2887866" y="4094436"/>
              <a:ext cx="53981" cy="5236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21" name="Freeform 178"/>
            <p:cNvSpPr>
              <a:spLocks/>
            </p:cNvSpPr>
            <p:nvPr/>
          </p:nvSpPr>
          <p:spPr bwMode="auto">
            <a:xfrm rot="14553683">
              <a:off x="3099840" y="4044434"/>
              <a:ext cx="66645" cy="6509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222" name="Gruppo 900"/>
          <p:cNvGrpSpPr>
            <a:grpSpLocks/>
          </p:cNvGrpSpPr>
          <p:nvPr userDrawn="1"/>
        </p:nvGrpSpPr>
        <p:grpSpPr bwMode="auto">
          <a:xfrm>
            <a:off x="2814638" y="5086350"/>
            <a:ext cx="2484437" cy="1746250"/>
            <a:chOff x="2814955" y="5086742"/>
            <a:chExt cx="2484196" cy="1746391"/>
          </a:xfrm>
          <a:solidFill>
            <a:schemeClr val="tx1"/>
          </a:solidFill>
        </p:grpSpPr>
        <p:sp>
          <p:nvSpPr>
            <p:cNvPr id="223" name="Figura a mano libera 222"/>
            <p:cNvSpPr/>
            <p:nvPr/>
          </p:nvSpPr>
          <p:spPr>
            <a:xfrm>
              <a:off x="4332458" y="5086742"/>
              <a:ext cx="126988" cy="141299"/>
            </a:xfrm>
            <a:custGeom>
              <a:avLst/>
              <a:gdLst>
                <a:gd name="connsiteX0" fmla="*/ 112924 w 354525"/>
                <a:gd name="connsiteY0" fmla="*/ 5080 h 349836"/>
                <a:gd name="connsiteX1" fmla="*/ 100224 w 354525"/>
                <a:gd name="connsiteY1" fmla="*/ 33020 h 349836"/>
                <a:gd name="connsiteX2" fmla="*/ 97684 w 354525"/>
                <a:gd name="connsiteY2" fmla="*/ 45720 h 349836"/>
                <a:gd name="connsiteX3" fmla="*/ 95144 w 354525"/>
                <a:gd name="connsiteY3" fmla="*/ 55880 h 349836"/>
                <a:gd name="connsiteX4" fmla="*/ 79904 w 354525"/>
                <a:gd name="connsiteY4" fmla="*/ 60960 h 349836"/>
                <a:gd name="connsiteX5" fmla="*/ 49424 w 354525"/>
                <a:gd name="connsiteY5" fmla="*/ 66040 h 349836"/>
                <a:gd name="connsiteX6" fmla="*/ 41804 w 354525"/>
                <a:gd name="connsiteY6" fmla="*/ 68580 h 349836"/>
                <a:gd name="connsiteX7" fmla="*/ 31644 w 354525"/>
                <a:gd name="connsiteY7" fmla="*/ 71120 h 349836"/>
                <a:gd name="connsiteX8" fmla="*/ 26564 w 354525"/>
                <a:gd name="connsiteY8" fmla="*/ 78740 h 349836"/>
                <a:gd name="connsiteX9" fmla="*/ 24024 w 354525"/>
                <a:gd name="connsiteY9" fmla="*/ 96520 h 349836"/>
                <a:gd name="connsiteX10" fmla="*/ 21484 w 354525"/>
                <a:gd name="connsiteY10" fmla="*/ 104140 h 349836"/>
                <a:gd name="connsiteX11" fmla="*/ 13864 w 354525"/>
                <a:gd name="connsiteY11" fmla="*/ 106680 h 349836"/>
                <a:gd name="connsiteX12" fmla="*/ 6244 w 354525"/>
                <a:gd name="connsiteY12" fmla="*/ 111760 h 349836"/>
                <a:gd name="connsiteX13" fmla="*/ 1164 w 354525"/>
                <a:gd name="connsiteY13" fmla="*/ 119380 h 349836"/>
                <a:gd name="connsiteX14" fmla="*/ 11324 w 354525"/>
                <a:gd name="connsiteY14" fmla="*/ 165100 h 349836"/>
                <a:gd name="connsiteX15" fmla="*/ 21484 w 354525"/>
                <a:gd name="connsiteY15" fmla="*/ 180340 h 349836"/>
                <a:gd name="connsiteX16" fmla="*/ 36724 w 354525"/>
                <a:gd name="connsiteY16" fmla="*/ 187960 h 349836"/>
                <a:gd name="connsiteX17" fmla="*/ 41804 w 354525"/>
                <a:gd name="connsiteY17" fmla="*/ 195580 h 349836"/>
                <a:gd name="connsiteX18" fmla="*/ 49424 w 354525"/>
                <a:gd name="connsiteY18" fmla="*/ 203200 h 349836"/>
                <a:gd name="connsiteX19" fmla="*/ 54504 w 354525"/>
                <a:gd name="connsiteY19" fmla="*/ 213360 h 349836"/>
                <a:gd name="connsiteX20" fmla="*/ 62124 w 354525"/>
                <a:gd name="connsiteY20" fmla="*/ 220980 h 349836"/>
                <a:gd name="connsiteX21" fmla="*/ 72284 w 354525"/>
                <a:gd name="connsiteY21" fmla="*/ 236220 h 349836"/>
                <a:gd name="connsiteX22" fmla="*/ 79904 w 354525"/>
                <a:gd name="connsiteY22" fmla="*/ 243840 h 349836"/>
                <a:gd name="connsiteX23" fmla="*/ 84984 w 354525"/>
                <a:gd name="connsiteY23" fmla="*/ 254000 h 349836"/>
                <a:gd name="connsiteX24" fmla="*/ 100224 w 354525"/>
                <a:gd name="connsiteY24" fmla="*/ 276860 h 349836"/>
                <a:gd name="connsiteX25" fmla="*/ 105304 w 354525"/>
                <a:gd name="connsiteY25" fmla="*/ 284480 h 349836"/>
                <a:gd name="connsiteX26" fmla="*/ 112924 w 354525"/>
                <a:gd name="connsiteY26" fmla="*/ 292100 h 349836"/>
                <a:gd name="connsiteX27" fmla="*/ 118004 w 354525"/>
                <a:gd name="connsiteY27" fmla="*/ 299720 h 349836"/>
                <a:gd name="connsiteX28" fmla="*/ 125624 w 354525"/>
                <a:gd name="connsiteY28" fmla="*/ 307340 h 349836"/>
                <a:gd name="connsiteX29" fmla="*/ 130704 w 354525"/>
                <a:gd name="connsiteY29" fmla="*/ 317500 h 349836"/>
                <a:gd name="connsiteX30" fmla="*/ 145944 w 354525"/>
                <a:gd name="connsiteY30" fmla="*/ 325120 h 349836"/>
                <a:gd name="connsiteX31" fmla="*/ 158644 w 354525"/>
                <a:gd name="connsiteY31" fmla="*/ 335280 h 349836"/>
                <a:gd name="connsiteX32" fmla="*/ 181504 w 354525"/>
                <a:gd name="connsiteY32" fmla="*/ 347980 h 349836"/>
                <a:gd name="connsiteX33" fmla="*/ 186584 w 354525"/>
                <a:gd name="connsiteY33" fmla="*/ 340360 h 349836"/>
                <a:gd name="connsiteX34" fmla="*/ 189124 w 354525"/>
                <a:gd name="connsiteY34" fmla="*/ 327660 h 349836"/>
                <a:gd name="connsiteX35" fmla="*/ 191664 w 354525"/>
                <a:gd name="connsiteY35" fmla="*/ 320040 h 349836"/>
                <a:gd name="connsiteX36" fmla="*/ 214524 w 354525"/>
                <a:gd name="connsiteY36" fmla="*/ 307340 h 349836"/>
                <a:gd name="connsiteX37" fmla="*/ 227224 w 354525"/>
                <a:gd name="connsiteY37" fmla="*/ 304800 h 349836"/>
                <a:gd name="connsiteX38" fmla="*/ 232304 w 354525"/>
                <a:gd name="connsiteY38" fmla="*/ 294640 h 349836"/>
                <a:gd name="connsiteX39" fmla="*/ 237384 w 354525"/>
                <a:gd name="connsiteY39" fmla="*/ 271780 h 349836"/>
                <a:gd name="connsiteX40" fmla="*/ 242464 w 354525"/>
                <a:gd name="connsiteY40" fmla="*/ 256540 h 349836"/>
                <a:gd name="connsiteX41" fmla="*/ 245004 w 354525"/>
                <a:gd name="connsiteY41" fmla="*/ 248920 h 349836"/>
                <a:gd name="connsiteX42" fmla="*/ 260244 w 354525"/>
                <a:gd name="connsiteY42" fmla="*/ 241300 h 349836"/>
                <a:gd name="connsiteX43" fmla="*/ 275484 w 354525"/>
                <a:gd name="connsiteY43" fmla="*/ 243840 h 349836"/>
                <a:gd name="connsiteX44" fmla="*/ 290724 w 354525"/>
                <a:gd name="connsiteY44" fmla="*/ 256540 h 349836"/>
                <a:gd name="connsiteX45" fmla="*/ 295804 w 354525"/>
                <a:gd name="connsiteY45" fmla="*/ 264160 h 349836"/>
                <a:gd name="connsiteX46" fmla="*/ 303424 w 354525"/>
                <a:gd name="connsiteY46" fmla="*/ 269240 h 349836"/>
                <a:gd name="connsiteX47" fmla="*/ 316124 w 354525"/>
                <a:gd name="connsiteY47" fmla="*/ 281940 h 349836"/>
                <a:gd name="connsiteX48" fmla="*/ 331364 w 354525"/>
                <a:gd name="connsiteY48" fmla="*/ 287020 h 349836"/>
                <a:gd name="connsiteX49" fmla="*/ 351684 w 354525"/>
                <a:gd name="connsiteY49" fmla="*/ 284480 h 349836"/>
                <a:gd name="connsiteX50" fmla="*/ 349144 w 354525"/>
                <a:gd name="connsiteY50" fmla="*/ 274320 h 349836"/>
                <a:gd name="connsiteX51" fmla="*/ 338984 w 354525"/>
                <a:gd name="connsiteY51" fmla="*/ 259080 h 349836"/>
                <a:gd name="connsiteX52" fmla="*/ 331364 w 354525"/>
                <a:gd name="connsiteY52" fmla="*/ 233680 h 349836"/>
                <a:gd name="connsiteX53" fmla="*/ 328824 w 354525"/>
                <a:gd name="connsiteY53" fmla="*/ 215900 h 349836"/>
                <a:gd name="connsiteX54" fmla="*/ 331364 w 354525"/>
                <a:gd name="connsiteY54" fmla="*/ 200660 h 349836"/>
                <a:gd name="connsiteX55" fmla="*/ 326284 w 354525"/>
                <a:gd name="connsiteY55" fmla="*/ 157480 h 349836"/>
                <a:gd name="connsiteX56" fmla="*/ 323744 w 354525"/>
                <a:gd name="connsiteY56" fmla="*/ 104140 h 349836"/>
                <a:gd name="connsiteX57" fmla="*/ 321204 w 354525"/>
                <a:gd name="connsiteY57" fmla="*/ 96520 h 349836"/>
                <a:gd name="connsiteX58" fmla="*/ 313584 w 354525"/>
                <a:gd name="connsiteY58" fmla="*/ 88900 h 349836"/>
                <a:gd name="connsiteX59" fmla="*/ 298344 w 354525"/>
                <a:gd name="connsiteY59" fmla="*/ 81280 h 349836"/>
                <a:gd name="connsiteX60" fmla="*/ 285644 w 354525"/>
                <a:gd name="connsiteY60" fmla="*/ 78740 h 349836"/>
                <a:gd name="connsiteX61" fmla="*/ 270404 w 354525"/>
                <a:gd name="connsiteY61" fmla="*/ 73660 h 349836"/>
                <a:gd name="connsiteX62" fmla="*/ 252624 w 354525"/>
                <a:gd name="connsiteY62" fmla="*/ 55880 h 349836"/>
                <a:gd name="connsiteX63" fmla="*/ 237384 w 354525"/>
                <a:gd name="connsiteY63" fmla="*/ 48260 h 349836"/>
                <a:gd name="connsiteX64" fmla="*/ 214524 w 354525"/>
                <a:gd name="connsiteY64" fmla="*/ 30480 h 349836"/>
                <a:gd name="connsiteX65" fmla="*/ 206904 w 354525"/>
                <a:gd name="connsiteY65" fmla="*/ 25400 h 349836"/>
                <a:gd name="connsiteX66" fmla="*/ 181504 w 354525"/>
                <a:gd name="connsiteY66" fmla="*/ 20320 h 349836"/>
                <a:gd name="connsiteX67" fmla="*/ 163724 w 354525"/>
                <a:gd name="connsiteY67" fmla="*/ 12700 h 349836"/>
                <a:gd name="connsiteX68" fmla="*/ 143404 w 354525"/>
                <a:gd name="connsiteY68" fmla="*/ 2540 h 349836"/>
                <a:gd name="connsiteX69" fmla="*/ 135784 w 354525"/>
                <a:gd name="connsiteY69" fmla="*/ 0 h 349836"/>
                <a:gd name="connsiteX70" fmla="*/ 112924 w 354525"/>
                <a:gd name="connsiteY70" fmla="*/ 5080 h 34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54525" h="349836">
                  <a:moveTo>
                    <a:pt x="112924" y="5080"/>
                  </a:moveTo>
                  <a:cubicBezTo>
                    <a:pt x="101133" y="16871"/>
                    <a:pt x="104687" y="10703"/>
                    <a:pt x="100224" y="33020"/>
                  </a:cubicBezTo>
                  <a:cubicBezTo>
                    <a:pt x="99377" y="37253"/>
                    <a:pt x="98621" y="41506"/>
                    <a:pt x="97684" y="45720"/>
                  </a:cubicBezTo>
                  <a:cubicBezTo>
                    <a:pt x="96927" y="49128"/>
                    <a:pt x="97794" y="53608"/>
                    <a:pt x="95144" y="55880"/>
                  </a:cubicBezTo>
                  <a:cubicBezTo>
                    <a:pt x="91078" y="59365"/>
                    <a:pt x="85099" y="59661"/>
                    <a:pt x="79904" y="60960"/>
                  </a:cubicBezTo>
                  <a:cubicBezTo>
                    <a:pt x="63122" y="65156"/>
                    <a:pt x="73208" y="63067"/>
                    <a:pt x="49424" y="66040"/>
                  </a:cubicBezTo>
                  <a:cubicBezTo>
                    <a:pt x="46884" y="66887"/>
                    <a:pt x="44378" y="67844"/>
                    <a:pt x="41804" y="68580"/>
                  </a:cubicBezTo>
                  <a:cubicBezTo>
                    <a:pt x="38447" y="69539"/>
                    <a:pt x="34549" y="69184"/>
                    <a:pt x="31644" y="71120"/>
                  </a:cubicBezTo>
                  <a:cubicBezTo>
                    <a:pt x="29104" y="72813"/>
                    <a:pt x="28257" y="76200"/>
                    <a:pt x="26564" y="78740"/>
                  </a:cubicBezTo>
                  <a:cubicBezTo>
                    <a:pt x="25717" y="84667"/>
                    <a:pt x="25198" y="90649"/>
                    <a:pt x="24024" y="96520"/>
                  </a:cubicBezTo>
                  <a:cubicBezTo>
                    <a:pt x="23499" y="99145"/>
                    <a:pt x="23377" y="102247"/>
                    <a:pt x="21484" y="104140"/>
                  </a:cubicBezTo>
                  <a:cubicBezTo>
                    <a:pt x="19591" y="106033"/>
                    <a:pt x="16259" y="105483"/>
                    <a:pt x="13864" y="106680"/>
                  </a:cubicBezTo>
                  <a:cubicBezTo>
                    <a:pt x="11134" y="108045"/>
                    <a:pt x="8784" y="110067"/>
                    <a:pt x="6244" y="111760"/>
                  </a:cubicBezTo>
                  <a:cubicBezTo>
                    <a:pt x="4551" y="114300"/>
                    <a:pt x="1381" y="116335"/>
                    <a:pt x="1164" y="119380"/>
                  </a:cubicBezTo>
                  <a:cubicBezTo>
                    <a:pt x="0" y="135675"/>
                    <a:pt x="3044" y="151300"/>
                    <a:pt x="11324" y="165100"/>
                  </a:cubicBezTo>
                  <a:cubicBezTo>
                    <a:pt x="14465" y="170335"/>
                    <a:pt x="16404" y="176953"/>
                    <a:pt x="21484" y="180340"/>
                  </a:cubicBezTo>
                  <a:cubicBezTo>
                    <a:pt x="31332" y="186905"/>
                    <a:pt x="26208" y="184455"/>
                    <a:pt x="36724" y="187960"/>
                  </a:cubicBezTo>
                  <a:cubicBezTo>
                    <a:pt x="38417" y="190500"/>
                    <a:pt x="39850" y="193235"/>
                    <a:pt x="41804" y="195580"/>
                  </a:cubicBezTo>
                  <a:cubicBezTo>
                    <a:pt x="44104" y="198340"/>
                    <a:pt x="47336" y="200277"/>
                    <a:pt x="49424" y="203200"/>
                  </a:cubicBezTo>
                  <a:cubicBezTo>
                    <a:pt x="51625" y="206281"/>
                    <a:pt x="52303" y="210279"/>
                    <a:pt x="54504" y="213360"/>
                  </a:cubicBezTo>
                  <a:cubicBezTo>
                    <a:pt x="56592" y="216283"/>
                    <a:pt x="59919" y="218145"/>
                    <a:pt x="62124" y="220980"/>
                  </a:cubicBezTo>
                  <a:cubicBezTo>
                    <a:pt x="65872" y="225799"/>
                    <a:pt x="67967" y="231903"/>
                    <a:pt x="72284" y="236220"/>
                  </a:cubicBezTo>
                  <a:cubicBezTo>
                    <a:pt x="74824" y="238760"/>
                    <a:pt x="77816" y="240917"/>
                    <a:pt x="79904" y="243840"/>
                  </a:cubicBezTo>
                  <a:cubicBezTo>
                    <a:pt x="82105" y="246921"/>
                    <a:pt x="83036" y="250753"/>
                    <a:pt x="84984" y="254000"/>
                  </a:cubicBezTo>
                  <a:lnTo>
                    <a:pt x="100224" y="276860"/>
                  </a:lnTo>
                  <a:cubicBezTo>
                    <a:pt x="101917" y="279400"/>
                    <a:pt x="103145" y="282321"/>
                    <a:pt x="105304" y="284480"/>
                  </a:cubicBezTo>
                  <a:cubicBezTo>
                    <a:pt x="107844" y="287020"/>
                    <a:pt x="110624" y="289340"/>
                    <a:pt x="112924" y="292100"/>
                  </a:cubicBezTo>
                  <a:cubicBezTo>
                    <a:pt x="114878" y="294445"/>
                    <a:pt x="116050" y="297375"/>
                    <a:pt x="118004" y="299720"/>
                  </a:cubicBezTo>
                  <a:cubicBezTo>
                    <a:pt x="120304" y="302480"/>
                    <a:pt x="123536" y="304417"/>
                    <a:pt x="125624" y="307340"/>
                  </a:cubicBezTo>
                  <a:cubicBezTo>
                    <a:pt x="127825" y="310421"/>
                    <a:pt x="128280" y="314591"/>
                    <a:pt x="130704" y="317500"/>
                  </a:cubicBezTo>
                  <a:cubicBezTo>
                    <a:pt x="134492" y="322045"/>
                    <a:pt x="140743" y="323386"/>
                    <a:pt x="145944" y="325120"/>
                  </a:cubicBezTo>
                  <a:cubicBezTo>
                    <a:pt x="155330" y="339200"/>
                    <a:pt x="145654" y="328063"/>
                    <a:pt x="158644" y="335280"/>
                  </a:cubicBezTo>
                  <a:cubicBezTo>
                    <a:pt x="184846" y="349836"/>
                    <a:pt x="164262" y="342233"/>
                    <a:pt x="181504" y="347980"/>
                  </a:cubicBezTo>
                  <a:cubicBezTo>
                    <a:pt x="183197" y="345440"/>
                    <a:pt x="185512" y="343218"/>
                    <a:pt x="186584" y="340360"/>
                  </a:cubicBezTo>
                  <a:cubicBezTo>
                    <a:pt x="188100" y="336318"/>
                    <a:pt x="188077" y="331848"/>
                    <a:pt x="189124" y="327660"/>
                  </a:cubicBezTo>
                  <a:cubicBezTo>
                    <a:pt x="189773" y="325063"/>
                    <a:pt x="189771" y="321933"/>
                    <a:pt x="191664" y="320040"/>
                  </a:cubicBezTo>
                  <a:cubicBezTo>
                    <a:pt x="197970" y="313734"/>
                    <a:pt x="206007" y="309469"/>
                    <a:pt x="214524" y="307340"/>
                  </a:cubicBezTo>
                  <a:cubicBezTo>
                    <a:pt x="218712" y="306293"/>
                    <a:pt x="222991" y="305647"/>
                    <a:pt x="227224" y="304800"/>
                  </a:cubicBezTo>
                  <a:cubicBezTo>
                    <a:pt x="228917" y="301413"/>
                    <a:pt x="230975" y="298185"/>
                    <a:pt x="232304" y="294640"/>
                  </a:cubicBezTo>
                  <a:cubicBezTo>
                    <a:pt x="234585" y="288558"/>
                    <a:pt x="235775" y="277681"/>
                    <a:pt x="237384" y="271780"/>
                  </a:cubicBezTo>
                  <a:cubicBezTo>
                    <a:pt x="238793" y="266614"/>
                    <a:pt x="240771" y="261620"/>
                    <a:pt x="242464" y="256540"/>
                  </a:cubicBezTo>
                  <a:cubicBezTo>
                    <a:pt x="243311" y="254000"/>
                    <a:pt x="242776" y="250405"/>
                    <a:pt x="245004" y="248920"/>
                  </a:cubicBezTo>
                  <a:cubicBezTo>
                    <a:pt x="254852" y="242355"/>
                    <a:pt x="249728" y="244805"/>
                    <a:pt x="260244" y="241300"/>
                  </a:cubicBezTo>
                  <a:cubicBezTo>
                    <a:pt x="265324" y="242147"/>
                    <a:pt x="270598" y="242211"/>
                    <a:pt x="275484" y="243840"/>
                  </a:cubicBezTo>
                  <a:cubicBezTo>
                    <a:pt x="280095" y="245377"/>
                    <a:pt x="288003" y="253275"/>
                    <a:pt x="290724" y="256540"/>
                  </a:cubicBezTo>
                  <a:cubicBezTo>
                    <a:pt x="292678" y="258885"/>
                    <a:pt x="293645" y="262001"/>
                    <a:pt x="295804" y="264160"/>
                  </a:cubicBezTo>
                  <a:cubicBezTo>
                    <a:pt x="297963" y="266319"/>
                    <a:pt x="300884" y="267547"/>
                    <a:pt x="303424" y="269240"/>
                  </a:cubicBezTo>
                  <a:cubicBezTo>
                    <a:pt x="308058" y="276192"/>
                    <a:pt x="308103" y="278375"/>
                    <a:pt x="316124" y="281940"/>
                  </a:cubicBezTo>
                  <a:cubicBezTo>
                    <a:pt x="321017" y="284115"/>
                    <a:pt x="331364" y="287020"/>
                    <a:pt x="331364" y="287020"/>
                  </a:cubicBezTo>
                  <a:cubicBezTo>
                    <a:pt x="338137" y="286173"/>
                    <a:pt x="346129" y="288448"/>
                    <a:pt x="351684" y="284480"/>
                  </a:cubicBezTo>
                  <a:cubicBezTo>
                    <a:pt x="354525" y="282451"/>
                    <a:pt x="350705" y="277442"/>
                    <a:pt x="349144" y="274320"/>
                  </a:cubicBezTo>
                  <a:cubicBezTo>
                    <a:pt x="346414" y="268859"/>
                    <a:pt x="340915" y="264872"/>
                    <a:pt x="338984" y="259080"/>
                  </a:cubicBezTo>
                  <a:cubicBezTo>
                    <a:pt x="336333" y="251127"/>
                    <a:pt x="332899" y="242125"/>
                    <a:pt x="331364" y="233680"/>
                  </a:cubicBezTo>
                  <a:cubicBezTo>
                    <a:pt x="330293" y="227790"/>
                    <a:pt x="329671" y="221827"/>
                    <a:pt x="328824" y="215900"/>
                  </a:cubicBezTo>
                  <a:cubicBezTo>
                    <a:pt x="329671" y="210820"/>
                    <a:pt x="331364" y="205810"/>
                    <a:pt x="331364" y="200660"/>
                  </a:cubicBezTo>
                  <a:cubicBezTo>
                    <a:pt x="331364" y="170622"/>
                    <a:pt x="331967" y="174528"/>
                    <a:pt x="326284" y="157480"/>
                  </a:cubicBezTo>
                  <a:cubicBezTo>
                    <a:pt x="325437" y="139700"/>
                    <a:pt x="325222" y="121879"/>
                    <a:pt x="323744" y="104140"/>
                  </a:cubicBezTo>
                  <a:cubicBezTo>
                    <a:pt x="323522" y="101472"/>
                    <a:pt x="322689" y="98748"/>
                    <a:pt x="321204" y="96520"/>
                  </a:cubicBezTo>
                  <a:cubicBezTo>
                    <a:pt x="319211" y="93531"/>
                    <a:pt x="316344" y="91200"/>
                    <a:pt x="313584" y="88900"/>
                  </a:cubicBezTo>
                  <a:cubicBezTo>
                    <a:pt x="308263" y="84466"/>
                    <a:pt x="304890" y="82917"/>
                    <a:pt x="298344" y="81280"/>
                  </a:cubicBezTo>
                  <a:cubicBezTo>
                    <a:pt x="294156" y="80233"/>
                    <a:pt x="289809" y="79876"/>
                    <a:pt x="285644" y="78740"/>
                  </a:cubicBezTo>
                  <a:cubicBezTo>
                    <a:pt x="280478" y="77331"/>
                    <a:pt x="270404" y="73660"/>
                    <a:pt x="270404" y="73660"/>
                  </a:cubicBezTo>
                  <a:cubicBezTo>
                    <a:pt x="264477" y="67733"/>
                    <a:pt x="260575" y="58530"/>
                    <a:pt x="252624" y="55880"/>
                  </a:cubicBezTo>
                  <a:cubicBezTo>
                    <a:pt x="244987" y="53334"/>
                    <a:pt x="243949" y="53731"/>
                    <a:pt x="237384" y="48260"/>
                  </a:cubicBezTo>
                  <a:cubicBezTo>
                    <a:pt x="213510" y="28365"/>
                    <a:pt x="253042" y="56159"/>
                    <a:pt x="214524" y="30480"/>
                  </a:cubicBezTo>
                  <a:cubicBezTo>
                    <a:pt x="211984" y="28787"/>
                    <a:pt x="209915" y="25902"/>
                    <a:pt x="206904" y="25400"/>
                  </a:cubicBezTo>
                  <a:cubicBezTo>
                    <a:pt x="188221" y="22286"/>
                    <a:pt x="196660" y="24109"/>
                    <a:pt x="181504" y="20320"/>
                  </a:cubicBezTo>
                  <a:cubicBezTo>
                    <a:pt x="163330" y="8204"/>
                    <a:pt x="185593" y="21812"/>
                    <a:pt x="163724" y="12700"/>
                  </a:cubicBezTo>
                  <a:cubicBezTo>
                    <a:pt x="156734" y="9787"/>
                    <a:pt x="150588" y="4935"/>
                    <a:pt x="143404" y="2540"/>
                  </a:cubicBezTo>
                  <a:lnTo>
                    <a:pt x="135784" y="0"/>
                  </a:lnTo>
                  <a:lnTo>
                    <a:pt x="112924" y="5080"/>
                  </a:ln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4" name="Figura a mano libera 223"/>
            <p:cNvSpPr/>
            <p:nvPr/>
          </p:nvSpPr>
          <p:spPr>
            <a:xfrm>
              <a:off x="4657863" y="5728144"/>
              <a:ext cx="193656" cy="161938"/>
            </a:xfrm>
            <a:custGeom>
              <a:avLst/>
              <a:gdLst>
                <a:gd name="connsiteX0" fmla="*/ 253415 w 540435"/>
                <a:gd name="connsiteY0" fmla="*/ 86360 h 400459"/>
                <a:gd name="connsiteX1" fmla="*/ 261035 w 540435"/>
                <a:gd name="connsiteY1" fmla="*/ 83820 h 400459"/>
                <a:gd name="connsiteX2" fmla="*/ 266115 w 540435"/>
                <a:gd name="connsiteY2" fmla="*/ 76200 h 400459"/>
                <a:gd name="connsiteX3" fmla="*/ 273735 w 540435"/>
                <a:gd name="connsiteY3" fmla="*/ 68580 h 400459"/>
                <a:gd name="connsiteX4" fmla="*/ 286435 w 540435"/>
                <a:gd name="connsiteY4" fmla="*/ 53340 h 400459"/>
                <a:gd name="connsiteX5" fmla="*/ 294055 w 540435"/>
                <a:gd name="connsiteY5" fmla="*/ 50800 h 400459"/>
                <a:gd name="connsiteX6" fmla="*/ 309295 w 540435"/>
                <a:gd name="connsiteY6" fmla="*/ 40640 h 400459"/>
                <a:gd name="connsiteX7" fmla="*/ 316915 w 540435"/>
                <a:gd name="connsiteY7" fmla="*/ 33020 h 400459"/>
                <a:gd name="connsiteX8" fmla="*/ 324535 w 540435"/>
                <a:gd name="connsiteY8" fmla="*/ 27940 h 400459"/>
                <a:gd name="connsiteX9" fmla="*/ 347395 w 540435"/>
                <a:gd name="connsiteY9" fmla="*/ 22860 h 400459"/>
                <a:gd name="connsiteX10" fmla="*/ 370255 w 540435"/>
                <a:gd name="connsiteY10" fmla="*/ 33020 h 400459"/>
                <a:gd name="connsiteX11" fmla="*/ 372795 w 540435"/>
                <a:gd name="connsiteY11" fmla="*/ 40640 h 400459"/>
                <a:gd name="connsiteX12" fmla="*/ 370255 w 540435"/>
                <a:gd name="connsiteY12" fmla="*/ 55880 h 400459"/>
                <a:gd name="connsiteX13" fmla="*/ 365175 w 540435"/>
                <a:gd name="connsiteY13" fmla="*/ 63500 h 400459"/>
                <a:gd name="connsiteX14" fmla="*/ 349935 w 540435"/>
                <a:gd name="connsiteY14" fmla="*/ 73660 h 400459"/>
                <a:gd name="connsiteX15" fmla="*/ 332155 w 540435"/>
                <a:gd name="connsiteY15" fmla="*/ 88900 h 400459"/>
                <a:gd name="connsiteX16" fmla="*/ 329615 w 540435"/>
                <a:gd name="connsiteY16" fmla="*/ 124460 h 400459"/>
                <a:gd name="connsiteX17" fmla="*/ 337235 w 540435"/>
                <a:gd name="connsiteY17" fmla="*/ 129540 h 400459"/>
                <a:gd name="connsiteX18" fmla="*/ 352475 w 540435"/>
                <a:gd name="connsiteY18" fmla="*/ 134620 h 400459"/>
                <a:gd name="connsiteX19" fmla="*/ 360095 w 540435"/>
                <a:gd name="connsiteY19" fmla="*/ 137160 h 400459"/>
                <a:gd name="connsiteX20" fmla="*/ 400735 w 540435"/>
                <a:gd name="connsiteY20" fmla="*/ 134620 h 400459"/>
                <a:gd name="connsiteX21" fmla="*/ 408355 w 540435"/>
                <a:gd name="connsiteY21" fmla="*/ 132080 h 400459"/>
                <a:gd name="connsiteX22" fmla="*/ 423595 w 540435"/>
                <a:gd name="connsiteY22" fmla="*/ 129540 h 400459"/>
                <a:gd name="connsiteX23" fmla="*/ 433755 w 540435"/>
                <a:gd name="connsiteY23" fmla="*/ 106680 h 400459"/>
                <a:gd name="connsiteX24" fmla="*/ 443915 w 540435"/>
                <a:gd name="connsiteY24" fmla="*/ 104140 h 400459"/>
                <a:gd name="connsiteX25" fmla="*/ 464235 w 540435"/>
                <a:gd name="connsiteY25" fmla="*/ 93980 h 400459"/>
                <a:gd name="connsiteX26" fmla="*/ 479475 w 540435"/>
                <a:gd name="connsiteY26" fmla="*/ 88900 h 400459"/>
                <a:gd name="connsiteX27" fmla="*/ 487095 w 540435"/>
                <a:gd name="connsiteY27" fmla="*/ 83820 h 400459"/>
                <a:gd name="connsiteX28" fmla="*/ 502335 w 540435"/>
                <a:gd name="connsiteY28" fmla="*/ 78740 h 400459"/>
                <a:gd name="connsiteX29" fmla="*/ 507415 w 540435"/>
                <a:gd name="connsiteY29" fmla="*/ 71120 h 400459"/>
                <a:gd name="connsiteX30" fmla="*/ 532815 w 540435"/>
                <a:gd name="connsiteY30" fmla="*/ 71120 h 400459"/>
                <a:gd name="connsiteX31" fmla="*/ 537895 w 540435"/>
                <a:gd name="connsiteY31" fmla="*/ 86360 h 400459"/>
                <a:gd name="connsiteX32" fmla="*/ 530275 w 540435"/>
                <a:gd name="connsiteY32" fmla="*/ 106680 h 400459"/>
                <a:gd name="connsiteX33" fmla="*/ 525195 w 540435"/>
                <a:gd name="connsiteY33" fmla="*/ 121920 h 400459"/>
                <a:gd name="connsiteX34" fmla="*/ 522655 w 540435"/>
                <a:gd name="connsiteY34" fmla="*/ 129540 h 400459"/>
                <a:gd name="connsiteX35" fmla="*/ 520115 w 540435"/>
                <a:gd name="connsiteY35" fmla="*/ 137160 h 400459"/>
                <a:gd name="connsiteX36" fmla="*/ 525195 w 540435"/>
                <a:gd name="connsiteY36" fmla="*/ 160020 h 400459"/>
                <a:gd name="connsiteX37" fmla="*/ 520115 w 540435"/>
                <a:gd name="connsiteY37" fmla="*/ 175260 h 400459"/>
                <a:gd name="connsiteX38" fmla="*/ 525195 w 540435"/>
                <a:gd name="connsiteY38" fmla="*/ 208280 h 400459"/>
                <a:gd name="connsiteX39" fmla="*/ 537895 w 540435"/>
                <a:gd name="connsiteY39" fmla="*/ 223520 h 400459"/>
                <a:gd name="connsiteX40" fmla="*/ 540435 w 540435"/>
                <a:gd name="connsiteY40" fmla="*/ 231140 h 400459"/>
                <a:gd name="connsiteX41" fmla="*/ 537895 w 540435"/>
                <a:gd name="connsiteY41" fmla="*/ 248920 h 400459"/>
                <a:gd name="connsiteX42" fmla="*/ 527735 w 540435"/>
                <a:gd name="connsiteY42" fmla="*/ 271780 h 400459"/>
                <a:gd name="connsiteX43" fmla="*/ 520115 w 540435"/>
                <a:gd name="connsiteY43" fmla="*/ 276860 h 400459"/>
                <a:gd name="connsiteX44" fmla="*/ 487095 w 540435"/>
                <a:gd name="connsiteY44" fmla="*/ 274320 h 400459"/>
                <a:gd name="connsiteX45" fmla="*/ 471855 w 540435"/>
                <a:gd name="connsiteY45" fmla="*/ 269240 h 400459"/>
                <a:gd name="connsiteX46" fmla="*/ 461695 w 540435"/>
                <a:gd name="connsiteY46" fmla="*/ 266700 h 400459"/>
                <a:gd name="connsiteX47" fmla="*/ 438835 w 540435"/>
                <a:gd name="connsiteY47" fmla="*/ 276860 h 400459"/>
                <a:gd name="connsiteX48" fmla="*/ 441375 w 540435"/>
                <a:gd name="connsiteY48" fmla="*/ 284480 h 400459"/>
                <a:gd name="connsiteX49" fmla="*/ 448995 w 540435"/>
                <a:gd name="connsiteY49" fmla="*/ 292100 h 400459"/>
                <a:gd name="connsiteX50" fmla="*/ 476935 w 540435"/>
                <a:gd name="connsiteY50" fmla="*/ 299720 h 400459"/>
                <a:gd name="connsiteX51" fmla="*/ 484555 w 540435"/>
                <a:gd name="connsiteY51" fmla="*/ 302260 h 400459"/>
                <a:gd name="connsiteX52" fmla="*/ 499795 w 540435"/>
                <a:gd name="connsiteY52" fmla="*/ 314960 h 400459"/>
                <a:gd name="connsiteX53" fmla="*/ 502335 w 540435"/>
                <a:gd name="connsiteY53" fmla="*/ 322580 h 400459"/>
                <a:gd name="connsiteX54" fmla="*/ 515035 w 540435"/>
                <a:gd name="connsiteY54" fmla="*/ 340360 h 400459"/>
                <a:gd name="connsiteX55" fmla="*/ 517575 w 540435"/>
                <a:gd name="connsiteY55" fmla="*/ 347980 h 400459"/>
                <a:gd name="connsiteX56" fmla="*/ 512495 w 540435"/>
                <a:gd name="connsiteY56" fmla="*/ 363220 h 400459"/>
                <a:gd name="connsiteX57" fmla="*/ 497255 w 540435"/>
                <a:gd name="connsiteY57" fmla="*/ 370840 h 400459"/>
                <a:gd name="connsiteX58" fmla="*/ 489635 w 540435"/>
                <a:gd name="connsiteY58" fmla="*/ 375920 h 400459"/>
                <a:gd name="connsiteX59" fmla="*/ 479475 w 540435"/>
                <a:gd name="connsiteY59" fmla="*/ 378460 h 400459"/>
                <a:gd name="connsiteX60" fmla="*/ 436295 w 540435"/>
                <a:gd name="connsiteY60" fmla="*/ 383540 h 400459"/>
                <a:gd name="connsiteX61" fmla="*/ 413435 w 540435"/>
                <a:gd name="connsiteY61" fmla="*/ 381000 h 400459"/>
                <a:gd name="connsiteX62" fmla="*/ 398195 w 540435"/>
                <a:gd name="connsiteY62" fmla="*/ 368300 h 400459"/>
                <a:gd name="connsiteX63" fmla="*/ 390575 w 540435"/>
                <a:gd name="connsiteY63" fmla="*/ 363220 h 400459"/>
                <a:gd name="connsiteX64" fmla="*/ 377875 w 540435"/>
                <a:gd name="connsiteY64" fmla="*/ 347980 h 400459"/>
                <a:gd name="connsiteX65" fmla="*/ 370255 w 540435"/>
                <a:gd name="connsiteY65" fmla="*/ 342900 h 400459"/>
                <a:gd name="connsiteX66" fmla="*/ 367715 w 540435"/>
                <a:gd name="connsiteY66" fmla="*/ 335280 h 400459"/>
                <a:gd name="connsiteX67" fmla="*/ 347395 w 540435"/>
                <a:gd name="connsiteY67" fmla="*/ 327660 h 400459"/>
                <a:gd name="connsiteX68" fmla="*/ 327075 w 540435"/>
                <a:gd name="connsiteY68" fmla="*/ 330200 h 400459"/>
                <a:gd name="connsiteX69" fmla="*/ 319455 w 540435"/>
                <a:gd name="connsiteY69" fmla="*/ 332740 h 400459"/>
                <a:gd name="connsiteX70" fmla="*/ 306755 w 540435"/>
                <a:gd name="connsiteY70" fmla="*/ 335280 h 400459"/>
                <a:gd name="connsiteX71" fmla="*/ 291515 w 540435"/>
                <a:gd name="connsiteY71" fmla="*/ 345440 h 400459"/>
                <a:gd name="connsiteX72" fmla="*/ 278815 w 540435"/>
                <a:gd name="connsiteY72" fmla="*/ 350520 h 400459"/>
                <a:gd name="connsiteX73" fmla="*/ 271195 w 540435"/>
                <a:gd name="connsiteY73" fmla="*/ 353060 h 400459"/>
                <a:gd name="connsiteX74" fmla="*/ 258495 w 540435"/>
                <a:gd name="connsiteY74" fmla="*/ 358140 h 400459"/>
                <a:gd name="connsiteX75" fmla="*/ 235635 w 540435"/>
                <a:gd name="connsiteY75" fmla="*/ 355600 h 400459"/>
                <a:gd name="connsiteX76" fmla="*/ 230555 w 540435"/>
                <a:gd name="connsiteY76" fmla="*/ 340360 h 400459"/>
                <a:gd name="connsiteX77" fmla="*/ 225475 w 540435"/>
                <a:gd name="connsiteY77" fmla="*/ 317500 h 400459"/>
                <a:gd name="connsiteX78" fmla="*/ 217855 w 540435"/>
                <a:gd name="connsiteY78" fmla="*/ 307340 h 400459"/>
                <a:gd name="connsiteX79" fmla="*/ 212775 w 540435"/>
                <a:gd name="connsiteY79" fmla="*/ 299720 h 400459"/>
                <a:gd name="connsiteX80" fmla="*/ 197535 w 540435"/>
                <a:gd name="connsiteY80" fmla="*/ 292100 h 400459"/>
                <a:gd name="connsiteX81" fmla="*/ 179755 w 540435"/>
                <a:gd name="connsiteY81" fmla="*/ 284480 h 400459"/>
                <a:gd name="connsiteX82" fmla="*/ 172135 w 540435"/>
                <a:gd name="connsiteY82" fmla="*/ 287020 h 400459"/>
                <a:gd name="connsiteX83" fmla="*/ 182295 w 540435"/>
                <a:gd name="connsiteY83" fmla="*/ 312420 h 400459"/>
                <a:gd name="connsiteX84" fmla="*/ 187375 w 540435"/>
                <a:gd name="connsiteY84" fmla="*/ 322580 h 400459"/>
                <a:gd name="connsiteX85" fmla="*/ 194995 w 540435"/>
                <a:gd name="connsiteY85" fmla="*/ 332740 h 400459"/>
                <a:gd name="connsiteX86" fmla="*/ 205155 w 540435"/>
                <a:gd name="connsiteY86" fmla="*/ 337820 h 400459"/>
                <a:gd name="connsiteX87" fmla="*/ 207695 w 540435"/>
                <a:gd name="connsiteY87" fmla="*/ 345440 h 400459"/>
                <a:gd name="connsiteX88" fmla="*/ 205155 w 540435"/>
                <a:gd name="connsiteY88" fmla="*/ 358140 h 400459"/>
                <a:gd name="connsiteX89" fmla="*/ 184835 w 540435"/>
                <a:gd name="connsiteY89" fmla="*/ 365760 h 400459"/>
                <a:gd name="connsiteX90" fmla="*/ 179755 w 540435"/>
                <a:gd name="connsiteY90" fmla="*/ 373380 h 400459"/>
                <a:gd name="connsiteX91" fmla="*/ 172135 w 540435"/>
                <a:gd name="connsiteY91" fmla="*/ 375920 h 400459"/>
                <a:gd name="connsiteX92" fmla="*/ 126415 w 540435"/>
                <a:gd name="connsiteY92" fmla="*/ 373380 h 400459"/>
                <a:gd name="connsiteX93" fmla="*/ 118795 w 540435"/>
                <a:gd name="connsiteY93" fmla="*/ 365760 h 400459"/>
                <a:gd name="connsiteX94" fmla="*/ 116255 w 540435"/>
                <a:gd name="connsiteY94" fmla="*/ 358140 h 400459"/>
                <a:gd name="connsiteX95" fmla="*/ 108635 w 540435"/>
                <a:gd name="connsiteY95" fmla="*/ 353060 h 400459"/>
                <a:gd name="connsiteX96" fmla="*/ 103555 w 540435"/>
                <a:gd name="connsiteY96" fmla="*/ 360680 h 400459"/>
                <a:gd name="connsiteX97" fmla="*/ 101015 w 540435"/>
                <a:gd name="connsiteY97" fmla="*/ 370840 h 400459"/>
                <a:gd name="connsiteX98" fmla="*/ 90855 w 540435"/>
                <a:gd name="connsiteY98" fmla="*/ 388620 h 400459"/>
                <a:gd name="connsiteX99" fmla="*/ 83235 w 540435"/>
                <a:gd name="connsiteY99" fmla="*/ 393700 h 400459"/>
                <a:gd name="connsiteX100" fmla="*/ 62915 w 540435"/>
                <a:gd name="connsiteY100" fmla="*/ 398780 h 400459"/>
                <a:gd name="connsiteX101" fmla="*/ 47675 w 540435"/>
                <a:gd name="connsiteY101" fmla="*/ 396240 h 400459"/>
                <a:gd name="connsiteX102" fmla="*/ 45135 w 540435"/>
                <a:gd name="connsiteY102" fmla="*/ 373380 h 400459"/>
                <a:gd name="connsiteX103" fmla="*/ 37515 w 540435"/>
                <a:gd name="connsiteY103" fmla="*/ 363220 h 400459"/>
                <a:gd name="connsiteX104" fmla="*/ 34975 w 540435"/>
                <a:gd name="connsiteY104" fmla="*/ 322580 h 400459"/>
                <a:gd name="connsiteX105" fmla="*/ 52755 w 540435"/>
                <a:gd name="connsiteY105" fmla="*/ 299720 h 400459"/>
                <a:gd name="connsiteX106" fmla="*/ 65455 w 540435"/>
                <a:gd name="connsiteY106" fmla="*/ 284480 h 400459"/>
                <a:gd name="connsiteX107" fmla="*/ 75615 w 540435"/>
                <a:gd name="connsiteY107" fmla="*/ 281940 h 400459"/>
                <a:gd name="connsiteX108" fmla="*/ 93395 w 540435"/>
                <a:gd name="connsiteY108" fmla="*/ 271780 h 400459"/>
                <a:gd name="connsiteX109" fmla="*/ 101015 w 540435"/>
                <a:gd name="connsiteY109" fmla="*/ 264160 h 400459"/>
                <a:gd name="connsiteX110" fmla="*/ 106095 w 540435"/>
                <a:gd name="connsiteY110" fmla="*/ 248920 h 400459"/>
                <a:gd name="connsiteX111" fmla="*/ 101015 w 540435"/>
                <a:gd name="connsiteY111" fmla="*/ 231140 h 400459"/>
                <a:gd name="connsiteX112" fmla="*/ 80695 w 540435"/>
                <a:gd name="connsiteY112" fmla="*/ 220980 h 400459"/>
                <a:gd name="connsiteX113" fmla="*/ 70535 w 540435"/>
                <a:gd name="connsiteY113" fmla="*/ 218440 h 400459"/>
                <a:gd name="connsiteX114" fmla="*/ 37515 w 540435"/>
                <a:gd name="connsiteY114" fmla="*/ 210820 h 400459"/>
                <a:gd name="connsiteX115" fmla="*/ 22275 w 540435"/>
                <a:gd name="connsiteY115" fmla="*/ 203200 h 400459"/>
                <a:gd name="connsiteX116" fmla="*/ 7035 w 540435"/>
                <a:gd name="connsiteY116" fmla="*/ 198120 h 400459"/>
                <a:gd name="connsiteX117" fmla="*/ 1955 w 540435"/>
                <a:gd name="connsiteY117" fmla="*/ 190500 h 400459"/>
                <a:gd name="connsiteX118" fmla="*/ 19735 w 540435"/>
                <a:gd name="connsiteY118" fmla="*/ 165100 h 400459"/>
                <a:gd name="connsiteX119" fmla="*/ 27355 w 540435"/>
                <a:gd name="connsiteY119" fmla="*/ 160020 h 400459"/>
                <a:gd name="connsiteX120" fmla="*/ 34975 w 540435"/>
                <a:gd name="connsiteY120" fmla="*/ 154940 h 400459"/>
                <a:gd name="connsiteX121" fmla="*/ 42595 w 540435"/>
                <a:gd name="connsiteY121" fmla="*/ 152400 h 400459"/>
                <a:gd name="connsiteX122" fmla="*/ 50215 w 540435"/>
                <a:gd name="connsiteY122" fmla="*/ 144780 h 400459"/>
                <a:gd name="connsiteX123" fmla="*/ 60375 w 540435"/>
                <a:gd name="connsiteY123" fmla="*/ 139700 h 400459"/>
                <a:gd name="connsiteX124" fmla="*/ 75615 w 540435"/>
                <a:gd name="connsiteY124" fmla="*/ 132080 h 400459"/>
                <a:gd name="connsiteX125" fmla="*/ 78155 w 540435"/>
                <a:gd name="connsiteY125" fmla="*/ 124460 h 400459"/>
                <a:gd name="connsiteX126" fmla="*/ 85775 w 540435"/>
                <a:gd name="connsiteY126" fmla="*/ 121920 h 400459"/>
                <a:gd name="connsiteX127" fmla="*/ 93395 w 540435"/>
                <a:gd name="connsiteY127" fmla="*/ 116840 h 400459"/>
                <a:gd name="connsiteX128" fmla="*/ 98475 w 540435"/>
                <a:gd name="connsiteY128" fmla="*/ 45720 h 400459"/>
                <a:gd name="connsiteX129" fmla="*/ 108635 w 540435"/>
                <a:gd name="connsiteY129" fmla="*/ 0 h 400459"/>
                <a:gd name="connsiteX130" fmla="*/ 123875 w 540435"/>
                <a:gd name="connsiteY130" fmla="*/ 2540 h 400459"/>
                <a:gd name="connsiteX131" fmla="*/ 141655 w 540435"/>
                <a:gd name="connsiteY131" fmla="*/ 20320 h 400459"/>
                <a:gd name="connsiteX132" fmla="*/ 146735 w 540435"/>
                <a:gd name="connsiteY132" fmla="*/ 27940 h 400459"/>
                <a:gd name="connsiteX133" fmla="*/ 149275 w 540435"/>
                <a:gd name="connsiteY133" fmla="*/ 35560 h 400459"/>
                <a:gd name="connsiteX134" fmla="*/ 154355 w 540435"/>
                <a:gd name="connsiteY134" fmla="*/ 43180 h 400459"/>
                <a:gd name="connsiteX135" fmla="*/ 156895 w 540435"/>
                <a:gd name="connsiteY135" fmla="*/ 50800 h 400459"/>
                <a:gd name="connsiteX136" fmla="*/ 161975 w 540435"/>
                <a:gd name="connsiteY136" fmla="*/ 58420 h 400459"/>
                <a:gd name="connsiteX137" fmla="*/ 164515 w 540435"/>
                <a:gd name="connsiteY137" fmla="*/ 66040 h 400459"/>
                <a:gd name="connsiteX138" fmla="*/ 174675 w 540435"/>
                <a:gd name="connsiteY138" fmla="*/ 71120 h 400459"/>
                <a:gd name="connsiteX139" fmla="*/ 179755 w 540435"/>
                <a:gd name="connsiteY139" fmla="*/ 78740 h 400459"/>
                <a:gd name="connsiteX140" fmla="*/ 194995 w 540435"/>
                <a:gd name="connsiteY140" fmla="*/ 83820 h 400459"/>
                <a:gd name="connsiteX141" fmla="*/ 271195 w 540435"/>
                <a:gd name="connsiteY141" fmla="*/ 88900 h 400459"/>
                <a:gd name="connsiteX142" fmla="*/ 253415 w 540435"/>
                <a:gd name="connsiteY142" fmla="*/ 86360 h 400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540435" h="400459">
                  <a:moveTo>
                    <a:pt x="253415" y="86360"/>
                  </a:moveTo>
                  <a:cubicBezTo>
                    <a:pt x="251722" y="85513"/>
                    <a:pt x="258944" y="85493"/>
                    <a:pt x="261035" y="83820"/>
                  </a:cubicBezTo>
                  <a:cubicBezTo>
                    <a:pt x="263419" y="81913"/>
                    <a:pt x="264161" y="78545"/>
                    <a:pt x="266115" y="76200"/>
                  </a:cubicBezTo>
                  <a:cubicBezTo>
                    <a:pt x="268415" y="73440"/>
                    <a:pt x="271435" y="71340"/>
                    <a:pt x="273735" y="68580"/>
                  </a:cubicBezTo>
                  <a:cubicBezTo>
                    <a:pt x="279592" y="61552"/>
                    <a:pt x="278087" y="58905"/>
                    <a:pt x="286435" y="53340"/>
                  </a:cubicBezTo>
                  <a:cubicBezTo>
                    <a:pt x="288663" y="51855"/>
                    <a:pt x="291515" y="51647"/>
                    <a:pt x="294055" y="50800"/>
                  </a:cubicBezTo>
                  <a:cubicBezTo>
                    <a:pt x="318364" y="26491"/>
                    <a:pt x="287239" y="55344"/>
                    <a:pt x="309295" y="40640"/>
                  </a:cubicBezTo>
                  <a:cubicBezTo>
                    <a:pt x="312284" y="38647"/>
                    <a:pt x="314155" y="35320"/>
                    <a:pt x="316915" y="33020"/>
                  </a:cubicBezTo>
                  <a:cubicBezTo>
                    <a:pt x="319260" y="31066"/>
                    <a:pt x="321805" y="29305"/>
                    <a:pt x="324535" y="27940"/>
                  </a:cubicBezTo>
                  <a:cubicBezTo>
                    <a:pt x="330788" y="24814"/>
                    <a:pt x="341542" y="23836"/>
                    <a:pt x="347395" y="22860"/>
                  </a:cubicBezTo>
                  <a:cubicBezTo>
                    <a:pt x="360123" y="24981"/>
                    <a:pt x="363216" y="22462"/>
                    <a:pt x="370255" y="33020"/>
                  </a:cubicBezTo>
                  <a:cubicBezTo>
                    <a:pt x="371740" y="35248"/>
                    <a:pt x="371948" y="38100"/>
                    <a:pt x="372795" y="40640"/>
                  </a:cubicBezTo>
                  <a:cubicBezTo>
                    <a:pt x="371948" y="45720"/>
                    <a:pt x="371884" y="50994"/>
                    <a:pt x="370255" y="55880"/>
                  </a:cubicBezTo>
                  <a:cubicBezTo>
                    <a:pt x="369290" y="58776"/>
                    <a:pt x="367472" y="61490"/>
                    <a:pt x="365175" y="63500"/>
                  </a:cubicBezTo>
                  <a:cubicBezTo>
                    <a:pt x="360580" y="67520"/>
                    <a:pt x="354252" y="69343"/>
                    <a:pt x="349935" y="73660"/>
                  </a:cubicBezTo>
                  <a:cubicBezTo>
                    <a:pt x="339322" y="84273"/>
                    <a:pt x="345189" y="79125"/>
                    <a:pt x="332155" y="88900"/>
                  </a:cubicBezTo>
                  <a:cubicBezTo>
                    <a:pt x="325087" y="103036"/>
                    <a:pt x="322615" y="103459"/>
                    <a:pt x="329615" y="124460"/>
                  </a:cubicBezTo>
                  <a:cubicBezTo>
                    <a:pt x="330580" y="127356"/>
                    <a:pt x="334445" y="128300"/>
                    <a:pt x="337235" y="129540"/>
                  </a:cubicBezTo>
                  <a:cubicBezTo>
                    <a:pt x="342128" y="131715"/>
                    <a:pt x="347395" y="132927"/>
                    <a:pt x="352475" y="134620"/>
                  </a:cubicBezTo>
                  <a:lnTo>
                    <a:pt x="360095" y="137160"/>
                  </a:lnTo>
                  <a:cubicBezTo>
                    <a:pt x="373642" y="136313"/>
                    <a:pt x="387236" y="136041"/>
                    <a:pt x="400735" y="134620"/>
                  </a:cubicBezTo>
                  <a:cubicBezTo>
                    <a:pt x="403398" y="134340"/>
                    <a:pt x="405741" y="132661"/>
                    <a:pt x="408355" y="132080"/>
                  </a:cubicBezTo>
                  <a:cubicBezTo>
                    <a:pt x="413382" y="130963"/>
                    <a:pt x="418515" y="130387"/>
                    <a:pt x="423595" y="129540"/>
                  </a:cubicBezTo>
                  <a:cubicBezTo>
                    <a:pt x="424597" y="126534"/>
                    <a:pt x="428580" y="110130"/>
                    <a:pt x="433755" y="106680"/>
                  </a:cubicBezTo>
                  <a:cubicBezTo>
                    <a:pt x="436660" y="104744"/>
                    <a:pt x="440693" y="105483"/>
                    <a:pt x="443915" y="104140"/>
                  </a:cubicBezTo>
                  <a:cubicBezTo>
                    <a:pt x="450905" y="101227"/>
                    <a:pt x="457051" y="96375"/>
                    <a:pt x="464235" y="93980"/>
                  </a:cubicBezTo>
                  <a:cubicBezTo>
                    <a:pt x="469315" y="92287"/>
                    <a:pt x="475020" y="91870"/>
                    <a:pt x="479475" y="88900"/>
                  </a:cubicBezTo>
                  <a:cubicBezTo>
                    <a:pt x="482015" y="87207"/>
                    <a:pt x="484305" y="85060"/>
                    <a:pt x="487095" y="83820"/>
                  </a:cubicBezTo>
                  <a:cubicBezTo>
                    <a:pt x="491988" y="81645"/>
                    <a:pt x="502335" y="78740"/>
                    <a:pt x="502335" y="78740"/>
                  </a:cubicBezTo>
                  <a:cubicBezTo>
                    <a:pt x="504028" y="76200"/>
                    <a:pt x="505031" y="73027"/>
                    <a:pt x="507415" y="71120"/>
                  </a:cubicBezTo>
                  <a:cubicBezTo>
                    <a:pt x="514132" y="65746"/>
                    <a:pt x="527104" y="70304"/>
                    <a:pt x="532815" y="71120"/>
                  </a:cubicBezTo>
                  <a:cubicBezTo>
                    <a:pt x="534508" y="76200"/>
                    <a:pt x="539194" y="81165"/>
                    <a:pt x="537895" y="86360"/>
                  </a:cubicBezTo>
                  <a:cubicBezTo>
                    <a:pt x="532396" y="108357"/>
                    <a:pt x="539130" y="84543"/>
                    <a:pt x="530275" y="106680"/>
                  </a:cubicBezTo>
                  <a:cubicBezTo>
                    <a:pt x="528286" y="111652"/>
                    <a:pt x="526888" y="116840"/>
                    <a:pt x="525195" y="121920"/>
                  </a:cubicBezTo>
                  <a:lnTo>
                    <a:pt x="522655" y="129540"/>
                  </a:lnTo>
                  <a:lnTo>
                    <a:pt x="520115" y="137160"/>
                  </a:lnTo>
                  <a:cubicBezTo>
                    <a:pt x="520921" y="140383"/>
                    <a:pt x="525410" y="157655"/>
                    <a:pt x="525195" y="160020"/>
                  </a:cubicBezTo>
                  <a:cubicBezTo>
                    <a:pt x="524710" y="165353"/>
                    <a:pt x="520115" y="175260"/>
                    <a:pt x="520115" y="175260"/>
                  </a:cubicBezTo>
                  <a:cubicBezTo>
                    <a:pt x="520507" y="178399"/>
                    <a:pt x="523013" y="202462"/>
                    <a:pt x="525195" y="208280"/>
                  </a:cubicBezTo>
                  <a:cubicBezTo>
                    <a:pt x="527317" y="213938"/>
                    <a:pt x="533942" y="219567"/>
                    <a:pt x="537895" y="223520"/>
                  </a:cubicBezTo>
                  <a:cubicBezTo>
                    <a:pt x="538742" y="226060"/>
                    <a:pt x="540435" y="228463"/>
                    <a:pt x="540435" y="231140"/>
                  </a:cubicBezTo>
                  <a:cubicBezTo>
                    <a:pt x="540435" y="237127"/>
                    <a:pt x="539241" y="243086"/>
                    <a:pt x="537895" y="248920"/>
                  </a:cubicBezTo>
                  <a:cubicBezTo>
                    <a:pt x="536386" y="255459"/>
                    <a:pt x="533199" y="266316"/>
                    <a:pt x="527735" y="271780"/>
                  </a:cubicBezTo>
                  <a:cubicBezTo>
                    <a:pt x="525576" y="273939"/>
                    <a:pt x="522655" y="275167"/>
                    <a:pt x="520115" y="276860"/>
                  </a:cubicBezTo>
                  <a:cubicBezTo>
                    <a:pt x="509108" y="276013"/>
                    <a:pt x="497999" y="276042"/>
                    <a:pt x="487095" y="274320"/>
                  </a:cubicBezTo>
                  <a:cubicBezTo>
                    <a:pt x="481806" y="273485"/>
                    <a:pt x="477050" y="270539"/>
                    <a:pt x="471855" y="269240"/>
                  </a:cubicBezTo>
                  <a:lnTo>
                    <a:pt x="461695" y="266700"/>
                  </a:lnTo>
                  <a:cubicBezTo>
                    <a:pt x="443559" y="272745"/>
                    <a:pt x="450910" y="268810"/>
                    <a:pt x="438835" y="276860"/>
                  </a:cubicBezTo>
                  <a:cubicBezTo>
                    <a:pt x="439682" y="279400"/>
                    <a:pt x="439890" y="282252"/>
                    <a:pt x="441375" y="284480"/>
                  </a:cubicBezTo>
                  <a:cubicBezTo>
                    <a:pt x="443368" y="287469"/>
                    <a:pt x="445855" y="290356"/>
                    <a:pt x="448995" y="292100"/>
                  </a:cubicBezTo>
                  <a:cubicBezTo>
                    <a:pt x="457912" y="297054"/>
                    <a:pt x="467384" y="297332"/>
                    <a:pt x="476935" y="299720"/>
                  </a:cubicBezTo>
                  <a:cubicBezTo>
                    <a:pt x="479532" y="300369"/>
                    <a:pt x="482160" y="301063"/>
                    <a:pt x="484555" y="302260"/>
                  </a:cubicBezTo>
                  <a:cubicBezTo>
                    <a:pt x="491628" y="305796"/>
                    <a:pt x="494178" y="309343"/>
                    <a:pt x="499795" y="314960"/>
                  </a:cubicBezTo>
                  <a:cubicBezTo>
                    <a:pt x="500642" y="317500"/>
                    <a:pt x="501007" y="320255"/>
                    <a:pt x="502335" y="322580"/>
                  </a:cubicBezTo>
                  <a:cubicBezTo>
                    <a:pt x="506937" y="330634"/>
                    <a:pt x="511104" y="332498"/>
                    <a:pt x="515035" y="340360"/>
                  </a:cubicBezTo>
                  <a:cubicBezTo>
                    <a:pt x="516232" y="342755"/>
                    <a:pt x="516728" y="345440"/>
                    <a:pt x="517575" y="347980"/>
                  </a:cubicBezTo>
                  <a:cubicBezTo>
                    <a:pt x="515882" y="353060"/>
                    <a:pt x="515333" y="358679"/>
                    <a:pt x="512495" y="363220"/>
                  </a:cubicBezTo>
                  <a:cubicBezTo>
                    <a:pt x="509186" y="368514"/>
                    <a:pt x="502036" y="368450"/>
                    <a:pt x="497255" y="370840"/>
                  </a:cubicBezTo>
                  <a:cubicBezTo>
                    <a:pt x="494525" y="372205"/>
                    <a:pt x="492441" y="374717"/>
                    <a:pt x="489635" y="375920"/>
                  </a:cubicBezTo>
                  <a:cubicBezTo>
                    <a:pt x="486426" y="377295"/>
                    <a:pt x="482832" y="377501"/>
                    <a:pt x="479475" y="378460"/>
                  </a:cubicBezTo>
                  <a:cubicBezTo>
                    <a:pt x="456383" y="385058"/>
                    <a:pt x="493161" y="379478"/>
                    <a:pt x="436295" y="383540"/>
                  </a:cubicBezTo>
                  <a:cubicBezTo>
                    <a:pt x="428675" y="382693"/>
                    <a:pt x="420906" y="382724"/>
                    <a:pt x="413435" y="381000"/>
                  </a:cubicBezTo>
                  <a:cubicBezTo>
                    <a:pt x="399267" y="377731"/>
                    <a:pt x="406405" y="376510"/>
                    <a:pt x="398195" y="368300"/>
                  </a:cubicBezTo>
                  <a:cubicBezTo>
                    <a:pt x="396036" y="366141"/>
                    <a:pt x="392920" y="365174"/>
                    <a:pt x="390575" y="363220"/>
                  </a:cubicBezTo>
                  <a:cubicBezTo>
                    <a:pt x="365608" y="342414"/>
                    <a:pt x="397855" y="367960"/>
                    <a:pt x="377875" y="347980"/>
                  </a:cubicBezTo>
                  <a:cubicBezTo>
                    <a:pt x="375716" y="345821"/>
                    <a:pt x="372795" y="344593"/>
                    <a:pt x="370255" y="342900"/>
                  </a:cubicBezTo>
                  <a:cubicBezTo>
                    <a:pt x="369408" y="340360"/>
                    <a:pt x="369608" y="337173"/>
                    <a:pt x="367715" y="335280"/>
                  </a:cubicBezTo>
                  <a:cubicBezTo>
                    <a:pt x="363288" y="330853"/>
                    <a:pt x="353065" y="329077"/>
                    <a:pt x="347395" y="327660"/>
                  </a:cubicBezTo>
                  <a:cubicBezTo>
                    <a:pt x="340622" y="328507"/>
                    <a:pt x="333791" y="328979"/>
                    <a:pt x="327075" y="330200"/>
                  </a:cubicBezTo>
                  <a:cubicBezTo>
                    <a:pt x="324441" y="330679"/>
                    <a:pt x="322052" y="332091"/>
                    <a:pt x="319455" y="332740"/>
                  </a:cubicBezTo>
                  <a:cubicBezTo>
                    <a:pt x="315267" y="333787"/>
                    <a:pt x="310988" y="334433"/>
                    <a:pt x="306755" y="335280"/>
                  </a:cubicBezTo>
                  <a:cubicBezTo>
                    <a:pt x="301675" y="338667"/>
                    <a:pt x="297184" y="343173"/>
                    <a:pt x="291515" y="345440"/>
                  </a:cubicBezTo>
                  <a:cubicBezTo>
                    <a:pt x="287282" y="347133"/>
                    <a:pt x="283084" y="348919"/>
                    <a:pt x="278815" y="350520"/>
                  </a:cubicBezTo>
                  <a:cubicBezTo>
                    <a:pt x="276308" y="351460"/>
                    <a:pt x="273702" y="352120"/>
                    <a:pt x="271195" y="353060"/>
                  </a:cubicBezTo>
                  <a:cubicBezTo>
                    <a:pt x="266926" y="354661"/>
                    <a:pt x="262728" y="356447"/>
                    <a:pt x="258495" y="358140"/>
                  </a:cubicBezTo>
                  <a:cubicBezTo>
                    <a:pt x="250875" y="357293"/>
                    <a:pt x="242103" y="359716"/>
                    <a:pt x="235635" y="355600"/>
                  </a:cubicBezTo>
                  <a:cubicBezTo>
                    <a:pt x="231117" y="352725"/>
                    <a:pt x="231435" y="345642"/>
                    <a:pt x="230555" y="340360"/>
                  </a:cubicBezTo>
                  <a:cubicBezTo>
                    <a:pt x="229933" y="336629"/>
                    <a:pt x="228418" y="322649"/>
                    <a:pt x="225475" y="317500"/>
                  </a:cubicBezTo>
                  <a:cubicBezTo>
                    <a:pt x="223375" y="313824"/>
                    <a:pt x="220316" y="310785"/>
                    <a:pt x="217855" y="307340"/>
                  </a:cubicBezTo>
                  <a:cubicBezTo>
                    <a:pt x="216081" y="304856"/>
                    <a:pt x="214934" y="301879"/>
                    <a:pt x="212775" y="299720"/>
                  </a:cubicBezTo>
                  <a:cubicBezTo>
                    <a:pt x="206673" y="293618"/>
                    <a:pt x="204765" y="295199"/>
                    <a:pt x="197535" y="292100"/>
                  </a:cubicBezTo>
                  <a:cubicBezTo>
                    <a:pt x="175564" y="282684"/>
                    <a:pt x="197625" y="290437"/>
                    <a:pt x="179755" y="284480"/>
                  </a:cubicBezTo>
                  <a:cubicBezTo>
                    <a:pt x="177215" y="285327"/>
                    <a:pt x="172467" y="284363"/>
                    <a:pt x="172135" y="287020"/>
                  </a:cubicBezTo>
                  <a:cubicBezTo>
                    <a:pt x="170633" y="299039"/>
                    <a:pt x="177471" y="303978"/>
                    <a:pt x="182295" y="312420"/>
                  </a:cubicBezTo>
                  <a:cubicBezTo>
                    <a:pt x="184174" y="315708"/>
                    <a:pt x="185368" y="319369"/>
                    <a:pt x="187375" y="322580"/>
                  </a:cubicBezTo>
                  <a:cubicBezTo>
                    <a:pt x="189619" y="326170"/>
                    <a:pt x="191781" y="329985"/>
                    <a:pt x="194995" y="332740"/>
                  </a:cubicBezTo>
                  <a:cubicBezTo>
                    <a:pt x="197870" y="335204"/>
                    <a:pt x="201768" y="336127"/>
                    <a:pt x="205155" y="337820"/>
                  </a:cubicBezTo>
                  <a:cubicBezTo>
                    <a:pt x="206002" y="340360"/>
                    <a:pt x="207695" y="342763"/>
                    <a:pt x="207695" y="345440"/>
                  </a:cubicBezTo>
                  <a:cubicBezTo>
                    <a:pt x="207695" y="349757"/>
                    <a:pt x="207965" y="354862"/>
                    <a:pt x="205155" y="358140"/>
                  </a:cubicBezTo>
                  <a:cubicBezTo>
                    <a:pt x="203940" y="359557"/>
                    <a:pt x="188576" y="364513"/>
                    <a:pt x="184835" y="365760"/>
                  </a:cubicBezTo>
                  <a:cubicBezTo>
                    <a:pt x="183142" y="368300"/>
                    <a:pt x="182139" y="371473"/>
                    <a:pt x="179755" y="373380"/>
                  </a:cubicBezTo>
                  <a:cubicBezTo>
                    <a:pt x="177664" y="375053"/>
                    <a:pt x="174812" y="375920"/>
                    <a:pt x="172135" y="375920"/>
                  </a:cubicBezTo>
                  <a:cubicBezTo>
                    <a:pt x="156871" y="375920"/>
                    <a:pt x="141655" y="374227"/>
                    <a:pt x="126415" y="373380"/>
                  </a:cubicBezTo>
                  <a:cubicBezTo>
                    <a:pt x="123875" y="370840"/>
                    <a:pt x="120788" y="368749"/>
                    <a:pt x="118795" y="365760"/>
                  </a:cubicBezTo>
                  <a:cubicBezTo>
                    <a:pt x="117310" y="363532"/>
                    <a:pt x="117928" y="360231"/>
                    <a:pt x="116255" y="358140"/>
                  </a:cubicBezTo>
                  <a:cubicBezTo>
                    <a:pt x="114348" y="355756"/>
                    <a:pt x="111175" y="354753"/>
                    <a:pt x="108635" y="353060"/>
                  </a:cubicBezTo>
                  <a:cubicBezTo>
                    <a:pt x="106942" y="355600"/>
                    <a:pt x="104758" y="357874"/>
                    <a:pt x="103555" y="360680"/>
                  </a:cubicBezTo>
                  <a:cubicBezTo>
                    <a:pt x="102180" y="363889"/>
                    <a:pt x="102241" y="367571"/>
                    <a:pt x="101015" y="370840"/>
                  </a:cubicBezTo>
                  <a:cubicBezTo>
                    <a:pt x="99820" y="374027"/>
                    <a:pt x="93803" y="385672"/>
                    <a:pt x="90855" y="388620"/>
                  </a:cubicBezTo>
                  <a:cubicBezTo>
                    <a:pt x="88696" y="390779"/>
                    <a:pt x="86104" y="392657"/>
                    <a:pt x="83235" y="393700"/>
                  </a:cubicBezTo>
                  <a:cubicBezTo>
                    <a:pt x="76674" y="396086"/>
                    <a:pt x="62915" y="398780"/>
                    <a:pt x="62915" y="398780"/>
                  </a:cubicBezTo>
                  <a:cubicBezTo>
                    <a:pt x="57835" y="397933"/>
                    <a:pt x="50628" y="400459"/>
                    <a:pt x="47675" y="396240"/>
                  </a:cubicBezTo>
                  <a:cubicBezTo>
                    <a:pt x="43278" y="389959"/>
                    <a:pt x="47390" y="380708"/>
                    <a:pt x="45135" y="373380"/>
                  </a:cubicBezTo>
                  <a:cubicBezTo>
                    <a:pt x="43890" y="369334"/>
                    <a:pt x="40055" y="366607"/>
                    <a:pt x="37515" y="363220"/>
                  </a:cubicBezTo>
                  <a:cubicBezTo>
                    <a:pt x="31865" y="346271"/>
                    <a:pt x="28532" y="343198"/>
                    <a:pt x="34975" y="322580"/>
                  </a:cubicBezTo>
                  <a:cubicBezTo>
                    <a:pt x="38827" y="310254"/>
                    <a:pt x="45702" y="308184"/>
                    <a:pt x="52755" y="299720"/>
                  </a:cubicBezTo>
                  <a:cubicBezTo>
                    <a:pt x="57537" y="293982"/>
                    <a:pt x="58372" y="288528"/>
                    <a:pt x="65455" y="284480"/>
                  </a:cubicBezTo>
                  <a:cubicBezTo>
                    <a:pt x="68486" y="282748"/>
                    <a:pt x="72346" y="283166"/>
                    <a:pt x="75615" y="281940"/>
                  </a:cubicBezTo>
                  <a:cubicBezTo>
                    <a:pt x="80132" y="280246"/>
                    <a:pt x="89375" y="275130"/>
                    <a:pt x="93395" y="271780"/>
                  </a:cubicBezTo>
                  <a:cubicBezTo>
                    <a:pt x="96155" y="269480"/>
                    <a:pt x="98475" y="266700"/>
                    <a:pt x="101015" y="264160"/>
                  </a:cubicBezTo>
                  <a:cubicBezTo>
                    <a:pt x="102708" y="259080"/>
                    <a:pt x="107566" y="254069"/>
                    <a:pt x="106095" y="248920"/>
                  </a:cubicBezTo>
                  <a:cubicBezTo>
                    <a:pt x="104402" y="242993"/>
                    <a:pt x="103772" y="236653"/>
                    <a:pt x="101015" y="231140"/>
                  </a:cubicBezTo>
                  <a:cubicBezTo>
                    <a:pt x="96177" y="221464"/>
                    <a:pt x="89905" y="223027"/>
                    <a:pt x="80695" y="220980"/>
                  </a:cubicBezTo>
                  <a:cubicBezTo>
                    <a:pt x="77287" y="220223"/>
                    <a:pt x="73943" y="219197"/>
                    <a:pt x="70535" y="218440"/>
                  </a:cubicBezTo>
                  <a:cubicBezTo>
                    <a:pt x="58446" y="215753"/>
                    <a:pt x="49964" y="214970"/>
                    <a:pt x="37515" y="210820"/>
                  </a:cubicBezTo>
                  <a:cubicBezTo>
                    <a:pt x="9725" y="201557"/>
                    <a:pt x="51818" y="216330"/>
                    <a:pt x="22275" y="203200"/>
                  </a:cubicBezTo>
                  <a:cubicBezTo>
                    <a:pt x="17382" y="201025"/>
                    <a:pt x="7035" y="198120"/>
                    <a:pt x="7035" y="198120"/>
                  </a:cubicBezTo>
                  <a:cubicBezTo>
                    <a:pt x="5342" y="195580"/>
                    <a:pt x="2292" y="193534"/>
                    <a:pt x="1955" y="190500"/>
                  </a:cubicBezTo>
                  <a:cubicBezTo>
                    <a:pt x="0" y="172904"/>
                    <a:pt x="6729" y="173771"/>
                    <a:pt x="19735" y="165100"/>
                  </a:cubicBezTo>
                  <a:lnTo>
                    <a:pt x="27355" y="160020"/>
                  </a:lnTo>
                  <a:cubicBezTo>
                    <a:pt x="29895" y="158327"/>
                    <a:pt x="32079" y="155905"/>
                    <a:pt x="34975" y="154940"/>
                  </a:cubicBezTo>
                  <a:lnTo>
                    <a:pt x="42595" y="152400"/>
                  </a:lnTo>
                  <a:cubicBezTo>
                    <a:pt x="45135" y="149860"/>
                    <a:pt x="47292" y="146868"/>
                    <a:pt x="50215" y="144780"/>
                  </a:cubicBezTo>
                  <a:cubicBezTo>
                    <a:pt x="53296" y="142579"/>
                    <a:pt x="57087" y="141579"/>
                    <a:pt x="60375" y="139700"/>
                  </a:cubicBezTo>
                  <a:cubicBezTo>
                    <a:pt x="74162" y="131822"/>
                    <a:pt x="61644" y="136737"/>
                    <a:pt x="75615" y="132080"/>
                  </a:cubicBezTo>
                  <a:cubicBezTo>
                    <a:pt x="76462" y="129540"/>
                    <a:pt x="76262" y="126353"/>
                    <a:pt x="78155" y="124460"/>
                  </a:cubicBezTo>
                  <a:cubicBezTo>
                    <a:pt x="80048" y="122567"/>
                    <a:pt x="83380" y="123117"/>
                    <a:pt x="85775" y="121920"/>
                  </a:cubicBezTo>
                  <a:cubicBezTo>
                    <a:pt x="88505" y="120555"/>
                    <a:pt x="90855" y="118533"/>
                    <a:pt x="93395" y="116840"/>
                  </a:cubicBezTo>
                  <a:cubicBezTo>
                    <a:pt x="98270" y="77841"/>
                    <a:pt x="95018" y="107947"/>
                    <a:pt x="98475" y="45720"/>
                  </a:cubicBezTo>
                  <a:cubicBezTo>
                    <a:pt x="100890" y="2243"/>
                    <a:pt x="89792" y="12562"/>
                    <a:pt x="108635" y="0"/>
                  </a:cubicBezTo>
                  <a:cubicBezTo>
                    <a:pt x="113715" y="847"/>
                    <a:pt x="119093" y="627"/>
                    <a:pt x="123875" y="2540"/>
                  </a:cubicBezTo>
                  <a:cubicBezTo>
                    <a:pt x="132003" y="5791"/>
                    <a:pt x="136914" y="13682"/>
                    <a:pt x="141655" y="20320"/>
                  </a:cubicBezTo>
                  <a:cubicBezTo>
                    <a:pt x="143429" y="22804"/>
                    <a:pt x="145370" y="25210"/>
                    <a:pt x="146735" y="27940"/>
                  </a:cubicBezTo>
                  <a:cubicBezTo>
                    <a:pt x="147932" y="30335"/>
                    <a:pt x="148078" y="33165"/>
                    <a:pt x="149275" y="35560"/>
                  </a:cubicBezTo>
                  <a:cubicBezTo>
                    <a:pt x="150640" y="38290"/>
                    <a:pt x="152990" y="40450"/>
                    <a:pt x="154355" y="43180"/>
                  </a:cubicBezTo>
                  <a:cubicBezTo>
                    <a:pt x="155552" y="45575"/>
                    <a:pt x="155698" y="48405"/>
                    <a:pt x="156895" y="50800"/>
                  </a:cubicBezTo>
                  <a:cubicBezTo>
                    <a:pt x="158260" y="53530"/>
                    <a:pt x="160610" y="55690"/>
                    <a:pt x="161975" y="58420"/>
                  </a:cubicBezTo>
                  <a:cubicBezTo>
                    <a:pt x="163172" y="60815"/>
                    <a:pt x="162622" y="64147"/>
                    <a:pt x="164515" y="66040"/>
                  </a:cubicBezTo>
                  <a:cubicBezTo>
                    <a:pt x="167192" y="68717"/>
                    <a:pt x="171288" y="69427"/>
                    <a:pt x="174675" y="71120"/>
                  </a:cubicBezTo>
                  <a:cubicBezTo>
                    <a:pt x="176368" y="73660"/>
                    <a:pt x="177166" y="77122"/>
                    <a:pt x="179755" y="78740"/>
                  </a:cubicBezTo>
                  <a:cubicBezTo>
                    <a:pt x="184296" y="81578"/>
                    <a:pt x="189915" y="82127"/>
                    <a:pt x="194995" y="83820"/>
                  </a:cubicBezTo>
                  <a:cubicBezTo>
                    <a:pt x="224401" y="93622"/>
                    <a:pt x="199220" y="86021"/>
                    <a:pt x="271195" y="88900"/>
                  </a:cubicBezTo>
                  <a:cubicBezTo>
                    <a:pt x="272887" y="88968"/>
                    <a:pt x="255108" y="87207"/>
                    <a:pt x="253415" y="8636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5" name="Figura a mano libera 224"/>
            <p:cNvSpPr/>
            <p:nvPr/>
          </p:nvSpPr>
          <p:spPr>
            <a:xfrm>
              <a:off x="4589608" y="5815464"/>
              <a:ext cx="103177" cy="128597"/>
            </a:xfrm>
            <a:custGeom>
              <a:avLst/>
              <a:gdLst>
                <a:gd name="connsiteX0" fmla="*/ 266700 w 287020"/>
                <a:gd name="connsiteY0" fmla="*/ 307561 h 317721"/>
                <a:gd name="connsiteX1" fmla="*/ 274320 w 287020"/>
                <a:gd name="connsiteY1" fmla="*/ 305021 h 317721"/>
                <a:gd name="connsiteX2" fmla="*/ 284480 w 287020"/>
                <a:gd name="connsiteY2" fmla="*/ 282161 h 317721"/>
                <a:gd name="connsiteX3" fmla="*/ 287020 w 287020"/>
                <a:gd name="connsiteY3" fmla="*/ 274541 h 317721"/>
                <a:gd name="connsiteX4" fmla="*/ 284480 w 287020"/>
                <a:gd name="connsiteY4" fmla="*/ 244061 h 317721"/>
                <a:gd name="connsiteX5" fmla="*/ 271780 w 287020"/>
                <a:gd name="connsiteY5" fmla="*/ 231361 h 317721"/>
                <a:gd name="connsiteX6" fmla="*/ 264160 w 287020"/>
                <a:gd name="connsiteY6" fmla="*/ 228821 h 317721"/>
                <a:gd name="connsiteX7" fmla="*/ 243840 w 287020"/>
                <a:gd name="connsiteY7" fmla="*/ 218661 h 317721"/>
                <a:gd name="connsiteX8" fmla="*/ 236220 w 287020"/>
                <a:gd name="connsiteY8" fmla="*/ 213581 h 317721"/>
                <a:gd name="connsiteX9" fmla="*/ 223520 w 287020"/>
                <a:gd name="connsiteY9" fmla="*/ 211041 h 317721"/>
                <a:gd name="connsiteX10" fmla="*/ 208280 w 287020"/>
                <a:gd name="connsiteY10" fmla="*/ 205961 h 317721"/>
                <a:gd name="connsiteX11" fmla="*/ 198120 w 287020"/>
                <a:gd name="connsiteY11" fmla="*/ 200881 h 317721"/>
                <a:gd name="connsiteX12" fmla="*/ 185420 w 287020"/>
                <a:gd name="connsiteY12" fmla="*/ 198341 h 317721"/>
                <a:gd name="connsiteX13" fmla="*/ 167640 w 287020"/>
                <a:gd name="connsiteY13" fmla="*/ 188181 h 317721"/>
                <a:gd name="connsiteX14" fmla="*/ 154940 w 287020"/>
                <a:gd name="connsiteY14" fmla="*/ 178021 h 317721"/>
                <a:gd name="connsiteX15" fmla="*/ 147320 w 287020"/>
                <a:gd name="connsiteY15" fmla="*/ 160241 h 317721"/>
                <a:gd name="connsiteX16" fmla="*/ 139700 w 287020"/>
                <a:gd name="connsiteY16" fmla="*/ 152621 h 317721"/>
                <a:gd name="connsiteX17" fmla="*/ 132080 w 287020"/>
                <a:gd name="connsiteY17" fmla="*/ 137381 h 317721"/>
                <a:gd name="connsiteX18" fmla="*/ 124460 w 287020"/>
                <a:gd name="connsiteY18" fmla="*/ 132301 h 317721"/>
                <a:gd name="connsiteX19" fmla="*/ 119380 w 287020"/>
                <a:gd name="connsiteY19" fmla="*/ 124681 h 317721"/>
                <a:gd name="connsiteX20" fmla="*/ 109220 w 287020"/>
                <a:gd name="connsiteY20" fmla="*/ 119601 h 317721"/>
                <a:gd name="connsiteX21" fmla="*/ 101600 w 287020"/>
                <a:gd name="connsiteY21" fmla="*/ 114521 h 317721"/>
                <a:gd name="connsiteX22" fmla="*/ 91440 w 287020"/>
                <a:gd name="connsiteY22" fmla="*/ 99281 h 317721"/>
                <a:gd name="connsiteX23" fmla="*/ 86360 w 287020"/>
                <a:gd name="connsiteY23" fmla="*/ 25621 h 317721"/>
                <a:gd name="connsiteX24" fmla="*/ 83820 w 287020"/>
                <a:gd name="connsiteY24" fmla="*/ 18001 h 317721"/>
                <a:gd name="connsiteX25" fmla="*/ 76200 w 287020"/>
                <a:gd name="connsiteY25" fmla="*/ 15461 h 317721"/>
                <a:gd name="connsiteX26" fmla="*/ 55880 w 287020"/>
                <a:gd name="connsiteY26" fmla="*/ 7841 h 317721"/>
                <a:gd name="connsiteX27" fmla="*/ 12700 w 287020"/>
                <a:gd name="connsiteY27" fmla="*/ 18001 h 317721"/>
                <a:gd name="connsiteX28" fmla="*/ 10160 w 287020"/>
                <a:gd name="connsiteY28" fmla="*/ 25621 h 317721"/>
                <a:gd name="connsiteX29" fmla="*/ 7620 w 287020"/>
                <a:gd name="connsiteY29" fmla="*/ 78961 h 317721"/>
                <a:gd name="connsiteX30" fmla="*/ 5080 w 287020"/>
                <a:gd name="connsiteY30" fmla="*/ 86581 h 317721"/>
                <a:gd name="connsiteX31" fmla="*/ 0 w 287020"/>
                <a:gd name="connsiteY31" fmla="*/ 94201 h 317721"/>
                <a:gd name="connsiteX32" fmla="*/ 2540 w 287020"/>
                <a:gd name="connsiteY32" fmla="*/ 122141 h 317721"/>
                <a:gd name="connsiteX33" fmla="*/ 5080 w 287020"/>
                <a:gd name="connsiteY33" fmla="*/ 129761 h 317721"/>
                <a:gd name="connsiteX34" fmla="*/ 20320 w 287020"/>
                <a:gd name="connsiteY34" fmla="*/ 139921 h 317721"/>
                <a:gd name="connsiteX35" fmla="*/ 30480 w 287020"/>
                <a:gd name="connsiteY35" fmla="*/ 150081 h 317721"/>
                <a:gd name="connsiteX36" fmla="*/ 48260 w 287020"/>
                <a:gd name="connsiteY36" fmla="*/ 167861 h 317721"/>
                <a:gd name="connsiteX37" fmla="*/ 55880 w 287020"/>
                <a:gd name="connsiteY37" fmla="*/ 175481 h 317721"/>
                <a:gd name="connsiteX38" fmla="*/ 60960 w 287020"/>
                <a:gd name="connsiteY38" fmla="*/ 183101 h 317721"/>
                <a:gd name="connsiteX39" fmla="*/ 68580 w 287020"/>
                <a:gd name="connsiteY39" fmla="*/ 185641 h 317721"/>
                <a:gd name="connsiteX40" fmla="*/ 78740 w 287020"/>
                <a:gd name="connsiteY40" fmla="*/ 208501 h 317721"/>
                <a:gd name="connsiteX41" fmla="*/ 78740 w 287020"/>
                <a:gd name="connsiteY41" fmla="*/ 282161 h 317721"/>
                <a:gd name="connsiteX42" fmla="*/ 91440 w 287020"/>
                <a:gd name="connsiteY42" fmla="*/ 297401 h 317721"/>
                <a:gd name="connsiteX43" fmla="*/ 99060 w 287020"/>
                <a:gd name="connsiteY43" fmla="*/ 299941 h 317721"/>
                <a:gd name="connsiteX44" fmla="*/ 114300 w 287020"/>
                <a:gd name="connsiteY44" fmla="*/ 310101 h 317721"/>
                <a:gd name="connsiteX45" fmla="*/ 121920 w 287020"/>
                <a:gd name="connsiteY45" fmla="*/ 315181 h 317721"/>
                <a:gd name="connsiteX46" fmla="*/ 129540 w 287020"/>
                <a:gd name="connsiteY46" fmla="*/ 317721 h 317721"/>
                <a:gd name="connsiteX47" fmla="*/ 160020 w 287020"/>
                <a:gd name="connsiteY47" fmla="*/ 315181 h 317721"/>
                <a:gd name="connsiteX48" fmla="*/ 167640 w 287020"/>
                <a:gd name="connsiteY48" fmla="*/ 310101 h 317721"/>
                <a:gd name="connsiteX49" fmla="*/ 175260 w 287020"/>
                <a:gd name="connsiteY49" fmla="*/ 307561 h 317721"/>
                <a:gd name="connsiteX50" fmla="*/ 182880 w 287020"/>
                <a:gd name="connsiteY50" fmla="*/ 299941 h 317721"/>
                <a:gd name="connsiteX51" fmla="*/ 185420 w 287020"/>
                <a:gd name="connsiteY51" fmla="*/ 292321 h 317721"/>
                <a:gd name="connsiteX52" fmla="*/ 193040 w 287020"/>
                <a:gd name="connsiteY52" fmla="*/ 289781 h 317721"/>
                <a:gd name="connsiteX53" fmla="*/ 223520 w 287020"/>
                <a:gd name="connsiteY53" fmla="*/ 292321 h 317721"/>
                <a:gd name="connsiteX54" fmla="*/ 246380 w 287020"/>
                <a:gd name="connsiteY54" fmla="*/ 305021 h 317721"/>
                <a:gd name="connsiteX55" fmla="*/ 261620 w 287020"/>
                <a:gd name="connsiteY55" fmla="*/ 312641 h 317721"/>
                <a:gd name="connsiteX56" fmla="*/ 279400 w 287020"/>
                <a:gd name="connsiteY56" fmla="*/ 302481 h 317721"/>
                <a:gd name="connsiteX57" fmla="*/ 266700 w 287020"/>
                <a:gd name="connsiteY57" fmla="*/ 307561 h 3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87020" h="317721">
                  <a:moveTo>
                    <a:pt x="266700" y="307561"/>
                  </a:moveTo>
                  <a:cubicBezTo>
                    <a:pt x="265853" y="307984"/>
                    <a:pt x="272229" y="306694"/>
                    <a:pt x="274320" y="305021"/>
                  </a:cubicBezTo>
                  <a:cubicBezTo>
                    <a:pt x="279809" y="300630"/>
                    <a:pt x="282928" y="286818"/>
                    <a:pt x="284480" y="282161"/>
                  </a:cubicBezTo>
                  <a:lnTo>
                    <a:pt x="287020" y="274541"/>
                  </a:lnTo>
                  <a:cubicBezTo>
                    <a:pt x="286173" y="264381"/>
                    <a:pt x="286479" y="254058"/>
                    <a:pt x="284480" y="244061"/>
                  </a:cubicBezTo>
                  <a:cubicBezTo>
                    <a:pt x="283351" y="238417"/>
                    <a:pt x="276296" y="233619"/>
                    <a:pt x="271780" y="231361"/>
                  </a:cubicBezTo>
                  <a:cubicBezTo>
                    <a:pt x="269385" y="230164"/>
                    <a:pt x="266597" y="229929"/>
                    <a:pt x="264160" y="228821"/>
                  </a:cubicBezTo>
                  <a:cubicBezTo>
                    <a:pt x="257266" y="225687"/>
                    <a:pt x="250141" y="222862"/>
                    <a:pt x="243840" y="218661"/>
                  </a:cubicBezTo>
                  <a:cubicBezTo>
                    <a:pt x="241300" y="216968"/>
                    <a:pt x="239078" y="214653"/>
                    <a:pt x="236220" y="213581"/>
                  </a:cubicBezTo>
                  <a:cubicBezTo>
                    <a:pt x="232178" y="212065"/>
                    <a:pt x="227685" y="212177"/>
                    <a:pt x="223520" y="211041"/>
                  </a:cubicBezTo>
                  <a:cubicBezTo>
                    <a:pt x="218354" y="209632"/>
                    <a:pt x="213069" y="208356"/>
                    <a:pt x="208280" y="205961"/>
                  </a:cubicBezTo>
                  <a:cubicBezTo>
                    <a:pt x="204893" y="204268"/>
                    <a:pt x="201712" y="202078"/>
                    <a:pt x="198120" y="200881"/>
                  </a:cubicBezTo>
                  <a:cubicBezTo>
                    <a:pt x="194024" y="199516"/>
                    <a:pt x="189653" y="199188"/>
                    <a:pt x="185420" y="198341"/>
                  </a:cubicBezTo>
                  <a:cubicBezTo>
                    <a:pt x="181436" y="196349"/>
                    <a:pt x="171230" y="191771"/>
                    <a:pt x="167640" y="188181"/>
                  </a:cubicBezTo>
                  <a:cubicBezTo>
                    <a:pt x="156151" y="176692"/>
                    <a:pt x="169775" y="182966"/>
                    <a:pt x="154940" y="178021"/>
                  </a:cubicBezTo>
                  <a:cubicBezTo>
                    <a:pt x="152867" y="171803"/>
                    <a:pt x="151243" y="165734"/>
                    <a:pt x="147320" y="160241"/>
                  </a:cubicBezTo>
                  <a:cubicBezTo>
                    <a:pt x="145232" y="157318"/>
                    <a:pt x="142240" y="155161"/>
                    <a:pt x="139700" y="152621"/>
                  </a:cubicBezTo>
                  <a:cubicBezTo>
                    <a:pt x="137634" y="146423"/>
                    <a:pt x="137004" y="142305"/>
                    <a:pt x="132080" y="137381"/>
                  </a:cubicBezTo>
                  <a:cubicBezTo>
                    <a:pt x="129921" y="135222"/>
                    <a:pt x="127000" y="133994"/>
                    <a:pt x="124460" y="132301"/>
                  </a:cubicBezTo>
                  <a:cubicBezTo>
                    <a:pt x="122767" y="129761"/>
                    <a:pt x="121725" y="126635"/>
                    <a:pt x="119380" y="124681"/>
                  </a:cubicBezTo>
                  <a:cubicBezTo>
                    <a:pt x="116471" y="122257"/>
                    <a:pt x="112508" y="121480"/>
                    <a:pt x="109220" y="119601"/>
                  </a:cubicBezTo>
                  <a:cubicBezTo>
                    <a:pt x="106570" y="118086"/>
                    <a:pt x="104140" y="116214"/>
                    <a:pt x="101600" y="114521"/>
                  </a:cubicBezTo>
                  <a:cubicBezTo>
                    <a:pt x="98213" y="109441"/>
                    <a:pt x="91860" y="105372"/>
                    <a:pt x="91440" y="99281"/>
                  </a:cubicBezTo>
                  <a:cubicBezTo>
                    <a:pt x="89747" y="74728"/>
                    <a:pt x="88657" y="50125"/>
                    <a:pt x="86360" y="25621"/>
                  </a:cubicBezTo>
                  <a:cubicBezTo>
                    <a:pt x="86110" y="22955"/>
                    <a:pt x="85713" y="19894"/>
                    <a:pt x="83820" y="18001"/>
                  </a:cubicBezTo>
                  <a:cubicBezTo>
                    <a:pt x="81927" y="16108"/>
                    <a:pt x="78774" y="16197"/>
                    <a:pt x="76200" y="15461"/>
                  </a:cubicBezTo>
                  <a:cubicBezTo>
                    <a:pt x="60061" y="10850"/>
                    <a:pt x="71663" y="15733"/>
                    <a:pt x="55880" y="7841"/>
                  </a:cubicBezTo>
                  <a:cubicBezTo>
                    <a:pt x="27825" y="9711"/>
                    <a:pt x="21701" y="0"/>
                    <a:pt x="12700" y="18001"/>
                  </a:cubicBezTo>
                  <a:cubicBezTo>
                    <a:pt x="11503" y="20396"/>
                    <a:pt x="11007" y="23081"/>
                    <a:pt x="10160" y="25621"/>
                  </a:cubicBezTo>
                  <a:cubicBezTo>
                    <a:pt x="9313" y="43401"/>
                    <a:pt x="9098" y="61222"/>
                    <a:pt x="7620" y="78961"/>
                  </a:cubicBezTo>
                  <a:cubicBezTo>
                    <a:pt x="7398" y="81629"/>
                    <a:pt x="6277" y="84186"/>
                    <a:pt x="5080" y="86581"/>
                  </a:cubicBezTo>
                  <a:cubicBezTo>
                    <a:pt x="3715" y="89311"/>
                    <a:pt x="1693" y="91661"/>
                    <a:pt x="0" y="94201"/>
                  </a:cubicBezTo>
                  <a:cubicBezTo>
                    <a:pt x="847" y="103514"/>
                    <a:pt x="1217" y="112883"/>
                    <a:pt x="2540" y="122141"/>
                  </a:cubicBezTo>
                  <a:cubicBezTo>
                    <a:pt x="2919" y="124791"/>
                    <a:pt x="3187" y="127868"/>
                    <a:pt x="5080" y="129761"/>
                  </a:cubicBezTo>
                  <a:cubicBezTo>
                    <a:pt x="9397" y="134078"/>
                    <a:pt x="20320" y="139921"/>
                    <a:pt x="20320" y="139921"/>
                  </a:cubicBezTo>
                  <a:cubicBezTo>
                    <a:pt x="25862" y="156546"/>
                    <a:pt x="18165" y="140229"/>
                    <a:pt x="30480" y="150081"/>
                  </a:cubicBezTo>
                  <a:cubicBezTo>
                    <a:pt x="37025" y="155317"/>
                    <a:pt x="42333" y="161934"/>
                    <a:pt x="48260" y="167861"/>
                  </a:cubicBezTo>
                  <a:cubicBezTo>
                    <a:pt x="50800" y="170401"/>
                    <a:pt x="53887" y="172492"/>
                    <a:pt x="55880" y="175481"/>
                  </a:cubicBezTo>
                  <a:cubicBezTo>
                    <a:pt x="57573" y="178021"/>
                    <a:pt x="58576" y="181194"/>
                    <a:pt x="60960" y="183101"/>
                  </a:cubicBezTo>
                  <a:cubicBezTo>
                    <a:pt x="63051" y="184774"/>
                    <a:pt x="66040" y="184794"/>
                    <a:pt x="68580" y="185641"/>
                  </a:cubicBezTo>
                  <a:cubicBezTo>
                    <a:pt x="74625" y="203777"/>
                    <a:pt x="70690" y="196426"/>
                    <a:pt x="78740" y="208501"/>
                  </a:cubicBezTo>
                  <a:cubicBezTo>
                    <a:pt x="76898" y="236129"/>
                    <a:pt x="73903" y="254753"/>
                    <a:pt x="78740" y="282161"/>
                  </a:cubicBezTo>
                  <a:cubicBezTo>
                    <a:pt x="79365" y="285701"/>
                    <a:pt x="89249" y="295940"/>
                    <a:pt x="91440" y="297401"/>
                  </a:cubicBezTo>
                  <a:cubicBezTo>
                    <a:pt x="93668" y="298886"/>
                    <a:pt x="96720" y="298641"/>
                    <a:pt x="99060" y="299941"/>
                  </a:cubicBezTo>
                  <a:cubicBezTo>
                    <a:pt x="104397" y="302906"/>
                    <a:pt x="109220" y="306714"/>
                    <a:pt x="114300" y="310101"/>
                  </a:cubicBezTo>
                  <a:cubicBezTo>
                    <a:pt x="116840" y="311794"/>
                    <a:pt x="119024" y="314216"/>
                    <a:pt x="121920" y="315181"/>
                  </a:cubicBezTo>
                  <a:lnTo>
                    <a:pt x="129540" y="317721"/>
                  </a:lnTo>
                  <a:cubicBezTo>
                    <a:pt x="139700" y="316874"/>
                    <a:pt x="150023" y="317180"/>
                    <a:pt x="160020" y="315181"/>
                  </a:cubicBezTo>
                  <a:cubicBezTo>
                    <a:pt x="163013" y="314582"/>
                    <a:pt x="164910" y="311466"/>
                    <a:pt x="167640" y="310101"/>
                  </a:cubicBezTo>
                  <a:cubicBezTo>
                    <a:pt x="170035" y="308904"/>
                    <a:pt x="172720" y="308408"/>
                    <a:pt x="175260" y="307561"/>
                  </a:cubicBezTo>
                  <a:cubicBezTo>
                    <a:pt x="177800" y="305021"/>
                    <a:pt x="180887" y="302930"/>
                    <a:pt x="182880" y="299941"/>
                  </a:cubicBezTo>
                  <a:cubicBezTo>
                    <a:pt x="184365" y="297713"/>
                    <a:pt x="183527" y="294214"/>
                    <a:pt x="185420" y="292321"/>
                  </a:cubicBezTo>
                  <a:cubicBezTo>
                    <a:pt x="187313" y="290428"/>
                    <a:pt x="190500" y="290628"/>
                    <a:pt x="193040" y="289781"/>
                  </a:cubicBezTo>
                  <a:cubicBezTo>
                    <a:pt x="203200" y="290628"/>
                    <a:pt x="213414" y="290974"/>
                    <a:pt x="223520" y="292321"/>
                  </a:cubicBezTo>
                  <a:cubicBezTo>
                    <a:pt x="236287" y="294023"/>
                    <a:pt x="230384" y="299689"/>
                    <a:pt x="246380" y="305021"/>
                  </a:cubicBezTo>
                  <a:cubicBezTo>
                    <a:pt x="256896" y="308526"/>
                    <a:pt x="251772" y="306076"/>
                    <a:pt x="261620" y="312641"/>
                  </a:cubicBezTo>
                  <a:cubicBezTo>
                    <a:pt x="276183" y="310214"/>
                    <a:pt x="276956" y="314699"/>
                    <a:pt x="279400" y="302481"/>
                  </a:cubicBezTo>
                  <a:cubicBezTo>
                    <a:pt x="279732" y="300821"/>
                    <a:pt x="267547" y="307138"/>
                    <a:pt x="266700" y="307561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6" name="Figura a mano libera 225"/>
            <p:cNvSpPr/>
            <p:nvPr/>
          </p:nvSpPr>
          <p:spPr>
            <a:xfrm>
              <a:off x="4429285" y="5702742"/>
              <a:ext cx="139686" cy="104783"/>
            </a:xfrm>
            <a:custGeom>
              <a:avLst/>
              <a:gdLst>
                <a:gd name="connsiteX0" fmla="*/ 330694 w 392043"/>
                <a:gd name="connsiteY0" fmla="*/ 227342 h 260841"/>
                <a:gd name="connsiteX1" fmla="*/ 335774 w 392043"/>
                <a:gd name="connsiteY1" fmla="*/ 217182 h 260841"/>
                <a:gd name="connsiteX2" fmla="*/ 345934 w 392043"/>
                <a:gd name="connsiteY2" fmla="*/ 214642 h 260841"/>
                <a:gd name="connsiteX3" fmla="*/ 363714 w 392043"/>
                <a:gd name="connsiteY3" fmla="*/ 207022 h 260841"/>
                <a:gd name="connsiteX4" fmla="*/ 371334 w 392043"/>
                <a:gd name="connsiteY4" fmla="*/ 201942 h 260841"/>
                <a:gd name="connsiteX5" fmla="*/ 378954 w 392043"/>
                <a:gd name="connsiteY5" fmla="*/ 194322 h 260841"/>
                <a:gd name="connsiteX6" fmla="*/ 386574 w 392043"/>
                <a:gd name="connsiteY6" fmla="*/ 191782 h 260841"/>
                <a:gd name="connsiteX7" fmla="*/ 391654 w 392043"/>
                <a:gd name="connsiteY7" fmla="*/ 184162 h 260841"/>
                <a:gd name="connsiteX8" fmla="*/ 386574 w 392043"/>
                <a:gd name="connsiteY8" fmla="*/ 151142 h 260841"/>
                <a:gd name="connsiteX9" fmla="*/ 381494 w 392043"/>
                <a:gd name="connsiteY9" fmla="*/ 143522 h 260841"/>
                <a:gd name="connsiteX10" fmla="*/ 373874 w 392043"/>
                <a:gd name="connsiteY10" fmla="*/ 135902 h 260841"/>
                <a:gd name="connsiteX11" fmla="*/ 356094 w 392043"/>
                <a:gd name="connsiteY11" fmla="*/ 133362 h 260841"/>
                <a:gd name="connsiteX12" fmla="*/ 340854 w 392043"/>
                <a:gd name="connsiteY12" fmla="*/ 130822 h 260841"/>
                <a:gd name="connsiteX13" fmla="*/ 325614 w 392043"/>
                <a:gd name="connsiteY13" fmla="*/ 123202 h 260841"/>
                <a:gd name="connsiteX14" fmla="*/ 310374 w 392043"/>
                <a:gd name="connsiteY14" fmla="*/ 115582 h 260841"/>
                <a:gd name="connsiteX15" fmla="*/ 317994 w 392043"/>
                <a:gd name="connsiteY15" fmla="*/ 97802 h 260841"/>
                <a:gd name="connsiteX16" fmla="*/ 325614 w 392043"/>
                <a:gd name="connsiteY16" fmla="*/ 92722 h 260841"/>
                <a:gd name="connsiteX17" fmla="*/ 328154 w 392043"/>
                <a:gd name="connsiteY17" fmla="*/ 85102 h 260841"/>
                <a:gd name="connsiteX18" fmla="*/ 333234 w 392043"/>
                <a:gd name="connsiteY18" fmla="*/ 64782 h 260841"/>
                <a:gd name="connsiteX19" fmla="*/ 328154 w 392043"/>
                <a:gd name="connsiteY19" fmla="*/ 39382 h 260841"/>
                <a:gd name="connsiteX20" fmla="*/ 320534 w 392043"/>
                <a:gd name="connsiteY20" fmla="*/ 31762 h 260841"/>
                <a:gd name="connsiteX21" fmla="*/ 307834 w 392043"/>
                <a:gd name="connsiteY21" fmla="*/ 16522 h 260841"/>
                <a:gd name="connsiteX22" fmla="*/ 297674 w 392043"/>
                <a:gd name="connsiteY22" fmla="*/ 11442 h 260841"/>
                <a:gd name="connsiteX23" fmla="*/ 279894 w 392043"/>
                <a:gd name="connsiteY23" fmla="*/ 6362 h 260841"/>
                <a:gd name="connsiteX24" fmla="*/ 272274 w 392043"/>
                <a:gd name="connsiteY24" fmla="*/ 1282 h 260841"/>
                <a:gd name="connsiteX25" fmla="*/ 259574 w 392043"/>
                <a:gd name="connsiteY25" fmla="*/ 3822 h 260841"/>
                <a:gd name="connsiteX26" fmla="*/ 257034 w 392043"/>
                <a:gd name="connsiteY26" fmla="*/ 13982 h 260841"/>
                <a:gd name="connsiteX27" fmla="*/ 251954 w 392043"/>
                <a:gd name="connsiteY27" fmla="*/ 31762 h 260841"/>
                <a:gd name="connsiteX28" fmla="*/ 249414 w 392043"/>
                <a:gd name="connsiteY28" fmla="*/ 64782 h 260841"/>
                <a:gd name="connsiteX29" fmla="*/ 246874 w 392043"/>
                <a:gd name="connsiteY29" fmla="*/ 72402 h 260841"/>
                <a:gd name="connsiteX30" fmla="*/ 239254 w 392043"/>
                <a:gd name="connsiteY30" fmla="*/ 74942 h 260841"/>
                <a:gd name="connsiteX31" fmla="*/ 234174 w 392043"/>
                <a:gd name="connsiteY31" fmla="*/ 82562 h 260841"/>
                <a:gd name="connsiteX32" fmla="*/ 203694 w 392043"/>
                <a:gd name="connsiteY32" fmla="*/ 82562 h 260841"/>
                <a:gd name="connsiteX33" fmla="*/ 193534 w 392043"/>
                <a:gd name="connsiteY33" fmla="*/ 85102 h 260841"/>
                <a:gd name="connsiteX34" fmla="*/ 185914 w 392043"/>
                <a:gd name="connsiteY34" fmla="*/ 110502 h 260841"/>
                <a:gd name="connsiteX35" fmla="*/ 165594 w 392043"/>
                <a:gd name="connsiteY35" fmla="*/ 118122 h 260841"/>
                <a:gd name="connsiteX36" fmla="*/ 117334 w 392043"/>
                <a:gd name="connsiteY36" fmla="*/ 113042 h 260841"/>
                <a:gd name="connsiteX37" fmla="*/ 109714 w 392043"/>
                <a:gd name="connsiteY37" fmla="*/ 110502 h 260841"/>
                <a:gd name="connsiteX38" fmla="*/ 102094 w 392043"/>
                <a:gd name="connsiteY38" fmla="*/ 105422 h 260841"/>
                <a:gd name="connsiteX39" fmla="*/ 97014 w 392043"/>
                <a:gd name="connsiteY39" fmla="*/ 97802 h 260841"/>
                <a:gd name="connsiteX40" fmla="*/ 74154 w 392043"/>
                <a:gd name="connsiteY40" fmla="*/ 92722 h 260841"/>
                <a:gd name="connsiteX41" fmla="*/ 43674 w 392043"/>
                <a:gd name="connsiteY41" fmla="*/ 97802 h 260841"/>
                <a:gd name="connsiteX42" fmla="*/ 41134 w 392043"/>
                <a:gd name="connsiteY42" fmla="*/ 105422 h 260841"/>
                <a:gd name="connsiteX43" fmla="*/ 48754 w 392043"/>
                <a:gd name="connsiteY43" fmla="*/ 130822 h 260841"/>
                <a:gd name="connsiteX44" fmla="*/ 51294 w 392043"/>
                <a:gd name="connsiteY44" fmla="*/ 138442 h 260841"/>
                <a:gd name="connsiteX45" fmla="*/ 48754 w 392043"/>
                <a:gd name="connsiteY45" fmla="*/ 146062 h 260841"/>
                <a:gd name="connsiteX46" fmla="*/ 5574 w 392043"/>
                <a:gd name="connsiteY46" fmla="*/ 153682 h 260841"/>
                <a:gd name="connsiteX47" fmla="*/ 494 w 392043"/>
                <a:gd name="connsiteY47" fmla="*/ 161302 h 260841"/>
                <a:gd name="connsiteX48" fmla="*/ 3034 w 392043"/>
                <a:gd name="connsiteY48" fmla="*/ 171462 h 260841"/>
                <a:gd name="connsiteX49" fmla="*/ 5574 w 392043"/>
                <a:gd name="connsiteY49" fmla="*/ 186702 h 260841"/>
                <a:gd name="connsiteX50" fmla="*/ 8114 w 392043"/>
                <a:gd name="connsiteY50" fmla="*/ 194322 h 260841"/>
                <a:gd name="connsiteX51" fmla="*/ 13194 w 392043"/>
                <a:gd name="connsiteY51" fmla="*/ 214642 h 260841"/>
                <a:gd name="connsiteX52" fmla="*/ 15734 w 392043"/>
                <a:gd name="connsiteY52" fmla="*/ 224802 h 260841"/>
                <a:gd name="connsiteX53" fmla="*/ 18274 w 392043"/>
                <a:gd name="connsiteY53" fmla="*/ 232422 h 260841"/>
                <a:gd name="connsiteX54" fmla="*/ 25894 w 392043"/>
                <a:gd name="connsiteY54" fmla="*/ 237502 h 260841"/>
                <a:gd name="connsiteX55" fmla="*/ 28434 w 392043"/>
                <a:gd name="connsiteY55" fmla="*/ 245122 h 260841"/>
                <a:gd name="connsiteX56" fmla="*/ 43674 w 392043"/>
                <a:gd name="connsiteY56" fmla="*/ 250202 h 260841"/>
                <a:gd name="connsiteX57" fmla="*/ 66534 w 392043"/>
                <a:gd name="connsiteY57" fmla="*/ 245122 h 260841"/>
                <a:gd name="connsiteX58" fmla="*/ 71614 w 392043"/>
                <a:gd name="connsiteY58" fmla="*/ 237502 h 260841"/>
                <a:gd name="connsiteX59" fmla="*/ 86854 w 392043"/>
                <a:gd name="connsiteY59" fmla="*/ 227342 h 260841"/>
                <a:gd name="connsiteX60" fmla="*/ 94474 w 392043"/>
                <a:gd name="connsiteY60" fmla="*/ 219722 h 260841"/>
                <a:gd name="connsiteX61" fmla="*/ 97014 w 392043"/>
                <a:gd name="connsiteY61" fmla="*/ 212102 h 260841"/>
                <a:gd name="connsiteX62" fmla="*/ 107174 w 392043"/>
                <a:gd name="connsiteY62" fmla="*/ 209562 h 260841"/>
                <a:gd name="connsiteX63" fmla="*/ 114794 w 392043"/>
                <a:gd name="connsiteY63" fmla="*/ 204482 h 260841"/>
                <a:gd name="connsiteX64" fmla="*/ 122414 w 392043"/>
                <a:gd name="connsiteY64" fmla="*/ 201942 h 260841"/>
                <a:gd name="connsiteX65" fmla="*/ 201154 w 392043"/>
                <a:gd name="connsiteY65" fmla="*/ 204482 h 260841"/>
                <a:gd name="connsiteX66" fmla="*/ 216394 w 392043"/>
                <a:gd name="connsiteY66" fmla="*/ 209562 h 260841"/>
                <a:gd name="connsiteX67" fmla="*/ 224014 w 392043"/>
                <a:gd name="connsiteY67" fmla="*/ 212102 h 260841"/>
                <a:gd name="connsiteX68" fmla="*/ 229094 w 392043"/>
                <a:gd name="connsiteY68" fmla="*/ 240042 h 260841"/>
                <a:gd name="connsiteX69" fmla="*/ 244334 w 392043"/>
                <a:gd name="connsiteY69" fmla="*/ 247662 h 260841"/>
                <a:gd name="connsiteX70" fmla="*/ 269734 w 392043"/>
                <a:gd name="connsiteY70" fmla="*/ 255282 h 260841"/>
                <a:gd name="connsiteX71" fmla="*/ 295134 w 392043"/>
                <a:gd name="connsiteY71" fmla="*/ 255282 h 260841"/>
                <a:gd name="connsiteX72" fmla="*/ 300214 w 392043"/>
                <a:gd name="connsiteY72" fmla="*/ 247662 h 260841"/>
                <a:gd name="connsiteX73" fmla="*/ 323074 w 392043"/>
                <a:gd name="connsiteY73" fmla="*/ 234962 h 260841"/>
                <a:gd name="connsiteX74" fmla="*/ 328154 w 392043"/>
                <a:gd name="connsiteY74" fmla="*/ 227342 h 260841"/>
                <a:gd name="connsiteX75" fmla="*/ 330694 w 392043"/>
                <a:gd name="connsiteY75" fmla="*/ 227342 h 26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92043" h="260841">
                  <a:moveTo>
                    <a:pt x="330694" y="227342"/>
                  </a:moveTo>
                  <a:cubicBezTo>
                    <a:pt x="331964" y="225649"/>
                    <a:pt x="332865" y="219606"/>
                    <a:pt x="335774" y="217182"/>
                  </a:cubicBezTo>
                  <a:cubicBezTo>
                    <a:pt x="338456" y="214947"/>
                    <a:pt x="342725" y="216017"/>
                    <a:pt x="345934" y="214642"/>
                  </a:cubicBezTo>
                  <a:cubicBezTo>
                    <a:pt x="370491" y="204117"/>
                    <a:pt x="334545" y="214314"/>
                    <a:pt x="363714" y="207022"/>
                  </a:cubicBezTo>
                  <a:cubicBezTo>
                    <a:pt x="366254" y="205329"/>
                    <a:pt x="368989" y="203896"/>
                    <a:pt x="371334" y="201942"/>
                  </a:cubicBezTo>
                  <a:cubicBezTo>
                    <a:pt x="374094" y="199642"/>
                    <a:pt x="375965" y="196315"/>
                    <a:pt x="378954" y="194322"/>
                  </a:cubicBezTo>
                  <a:cubicBezTo>
                    <a:pt x="381182" y="192837"/>
                    <a:pt x="384034" y="192629"/>
                    <a:pt x="386574" y="191782"/>
                  </a:cubicBezTo>
                  <a:cubicBezTo>
                    <a:pt x="388267" y="189242"/>
                    <a:pt x="391420" y="187206"/>
                    <a:pt x="391654" y="184162"/>
                  </a:cubicBezTo>
                  <a:cubicBezTo>
                    <a:pt x="392043" y="179111"/>
                    <a:pt x="390799" y="159593"/>
                    <a:pt x="386574" y="151142"/>
                  </a:cubicBezTo>
                  <a:cubicBezTo>
                    <a:pt x="385209" y="148412"/>
                    <a:pt x="383448" y="145867"/>
                    <a:pt x="381494" y="143522"/>
                  </a:cubicBezTo>
                  <a:cubicBezTo>
                    <a:pt x="379194" y="140762"/>
                    <a:pt x="377209" y="137236"/>
                    <a:pt x="373874" y="135902"/>
                  </a:cubicBezTo>
                  <a:cubicBezTo>
                    <a:pt x="368315" y="133679"/>
                    <a:pt x="362011" y="134272"/>
                    <a:pt x="356094" y="133362"/>
                  </a:cubicBezTo>
                  <a:cubicBezTo>
                    <a:pt x="351004" y="132579"/>
                    <a:pt x="345881" y="131939"/>
                    <a:pt x="340854" y="130822"/>
                  </a:cubicBezTo>
                  <a:cubicBezTo>
                    <a:pt x="329362" y="128268"/>
                    <a:pt x="336574" y="128682"/>
                    <a:pt x="325614" y="123202"/>
                  </a:cubicBezTo>
                  <a:cubicBezTo>
                    <a:pt x="304582" y="112686"/>
                    <a:pt x="332212" y="130141"/>
                    <a:pt x="310374" y="115582"/>
                  </a:cubicBezTo>
                  <a:cubicBezTo>
                    <a:pt x="312317" y="107809"/>
                    <a:pt x="312147" y="103649"/>
                    <a:pt x="317994" y="97802"/>
                  </a:cubicBezTo>
                  <a:cubicBezTo>
                    <a:pt x="320153" y="95643"/>
                    <a:pt x="323074" y="94415"/>
                    <a:pt x="325614" y="92722"/>
                  </a:cubicBezTo>
                  <a:cubicBezTo>
                    <a:pt x="326461" y="90182"/>
                    <a:pt x="327450" y="87685"/>
                    <a:pt x="328154" y="85102"/>
                  </a:cubicBezTo>
                  <a:cubicBezTo>
                    <a:pt x="329991" y="78366"/>
                    <a:pt x="333234" y="64782"/>
                    <a:pt x="333234" y="64782"/>
                  </a:cubicBezTo>
                  <a:cubicBezTo>
                    <a:pt x="331541" y="56315"/>
                    <a:pt x="334259" y="45487"/>
                    <a:pt x="328154" y="39382"/>
                  </a:cubicBezTo>
                  <a:cubicBezTo>
                    <a:pt x="325614" y="36842"/>
                    <a:pt x="322834" y="34522"/>
                    <a:pt x="320534" y="31762"/>
                  </a:cubicBezTo>
                  <a:cubicBezTo>
                    <a:pt x="313981" y="23899"/>
                    <a:pt x="317001" y="23070"/>
                    <a:pt x="307834" y="16522"/>
                  </a:cubicBezTo>
                  <a:cubicBezTo>
                    <a:pt x="304753" y="14321"/>
                    <a:pt x="301154" y="12934"/>
                    <a:pt x="297674" y="11442"/>
                  </a:cubicBezTo>
                  <a:cubicBezTo>
                    <a:pt x="292573" y="9256"/>
                    <a:pt x="285050" y="7651"/>
                    <a:pt x="279894" y="6362"/>
                  </a:cubicBezTo>
                  <a:cubicBezTo>
                    <a:pt x="277354" y="4669"/>
                    <a:pt x="275303" y="1661"/>
                    <a:pt x="272274" y="1282"/>
                  </a:cubicBezTo>
                  <a:cubicBezTo>
                    <a:pt x="267990" y="747"/>
                    <a:pt x="262891" y="1058"/>
                    <a:pt x="259574" y="3822"/>
                  </a:cubicBezTo>
                  <a:cubicBezTo>
                    <a:pt x="256892" y="6057"/>
                    <a:pt x="257993" y="10625"/>
                    <a:pt x="257034" y="13982"/>
                  </a:cubicBezTo>
                  <a:cubicBezTo>
                    <a:pt x="249746" y="39489"/>
                    <a:pt x="259894" y="0"/>
                    <a:pt x="251954" y="31762"/>
                  </a:cubicBezTo>
                  <a:cubicBezTo>
                    <a:pt x="251107" y="42769"/>
                    <a:pt x="250783" y="53828"/>
                    <a:pt x="249414" y="64782"/>
                  </a:cubicBezTo>
                  <a:cubicBezTo>
                    <a:pt x="249082" y="67439"/>
                    <a:pt x="248767" y="70509"/>
                    <a:pt x="246874" y="72402"/>
                  </a:cubicBezTo>
                  <a:cubicBezTo>
                    <a:pt x="244981" y="74295"/>
                    <a:pt x="241794" y="74095"/>
                    <a:pt x="239254" y="74942"/>
                  </a:cubicBezTo>
                  <a:cubicBezTo>
                    <a:pt x="237561" y="77482"/>
                    <a:pt x="236558" y="80655"/>
                    <a:pt x="234174" y="82562"/>
                  </a:cubicBezTo>
                  <a:cubicBezTo>
                    <a:pt x="226909" y="88374"/>
                    <a:pt x="207371" y="82971"/>
                    <a:pt x="203694" y="82562"/>
                  </a:cubicBezTo>
                  <a:cubicBezTo>
                    <a:pt x="200307" y="83409"/>
                    <a:pt x="196439" y="83166"/>
                    <a:pt x="193534" y="85102"/>
                  </a:cubicBezTo>
                  <a:cubicBezTo>
                    <a:pt x="185009" y="90785"/>
                    <a:pt x="189130" y="103267"/>
                    <a:pt x="185914" y="110502"/>
                  </a:cubicBezTo>
                  <a:cubicBezTo>
                    <a:pt x="183362" y="116245"/>
                    <a:pt x="169041" y="117433"/>
                    <a:pt x="165594" y="118122"/>
                  </a:cubicBezTo>
                  <a:cubicBezTo>
                    <a:pt x="144497" y="116615"/>
                    <a:pt x="134868" y="117425"/>
                    <a:pt x="117334" y="113042"/>
                  </a:cubicBezTo>
                  <a:cubicBezTo>
                    <a:pt x="114737" y="112393"/>
                    <a:pt x="112109" y="111699"/>
                    <a:pt x="109714" y="110502"/>
                  </a:cubicBezTo>
                  <a:cubicBezTo>
                    <a:pt x="106984" y="109137"/>
                    <a:pt x="104634" y="107115"/>
                    <a:pt x="102094" y="105422"/>
                  </a:cubicBezTo>
                  <a:cubicBezTo>
                    <a:pt x="100401" y="102882"/>
                    <a:pt x="99398" y="99709"/>
                    <a:pt x="97014" y="97802"/>
                  </a:cubicBezTo>
                  <a:cubicBezTo>
                    <a:pt x="93723" y="95169"/>
                    <a:pt x="74310" y="92748"/>
                    <a:pt x="74154" y="92722"/>
                  </a:cubicBezTo>
                  <a:cubicBezTo>
                    <a:pt x="63994" y="94415"/>
                    <a:pt x="53288" y="94104"/>
                    <a:pt x="43674" y="97802"/>
                  </a:cubicBezTo>
                  <a:cubicBezTo>
                    <a:pt x="41175" y="98763"/>
                    <a:pt x="41134" y="102745"/>
                    <a:pt x="41134" y="105422"/>
                  </a:cubicBezTo>
                  <a:cubicBezTo>
                    <a:pt x="41134" y="109261"/>
                    <a:pt x="48458" y="129935"/>
                    <a:pt x="48754" y="130822"/>
                  </a:cubicBezTo>
                  <a:lnTo>
                    <a:pt x="51294" y="138442"/>
                  </a:lnTo>
                  <a:cubicBezTo>
                    <a:pt x="50447" y="140982"/>
                    <a:pt x="50427" y="143971"/>
                    <a:pt x="48754" y="146062"/>
                  </a:cubicBezTo>
                  <a:cubicBezTo>
                    <a:pt x="39912" y="157115"/>
                    <a:pt x="10446" y="153334"/>
                    <a:pt x="5574" y="153682"/>
                  </a:cubicBezTo>
                  <a:cubicBezTo>
                    <a:pt x="3881" y="156222"/>
                    <a:pt x="926" y="158280"/>
                    <a:pt x="494" y="161302"/>
                  </a:cubicBezTo>
                  <a:cubicBezTo>
                    <a:pt x="0" y="164758"/>
                    <a:pt x="2349" y="168039"/>
                    <a:pt x="3034" y="171462"/>
                  </a:cubicBezTo>
                  <a:cubicBezTo>
                    <a:pt x="4044" y="176512"/>
                    <a:pt x="4457" y="181675"/>
                    <a:pt x="5574" y="186702"/>
                  </a:cubicBezTo>
                  <a:cubicBezTo>
                    <a:pt x="6155" y="189316"/>
                    <a:pt x="7410" y="191739"/>
                    <a:pt x="8114" y="194322"/>
                  </a:cubicBezTo>
                  <a:cubicBezTo>
                    <a:pt x="9951" y="201058"/>
                    <a:pt x="11501" y="207869"/>
                    <a:pt x="13194" y="214642"/>
                  </a:cubicBezTo>
                  <a:cubicBezTo>
                    <a:pt x="14041" y="218029"/>
                    <a:pt x="14630" y="221490"/>
                    <a:pt x="15734" y="224802"/>
                  </a:cubicBezTo>
                  <a:cubicBezTo>
                    <a:pt x="16581" y="227342"/>
                    <a:pt x="16601" y="230331"/>
                    <a:pt x="18274" y="232422"/>
                  </a:cubicBezTo>
                  <a:cubicBezTo>
                    <a:pt x="20181" y="234806"/>
                    <a:pt x="23354" y="235809"/>
                    <a:pt x="25894" y="237502"/>
                  </a:cubicBezTo>
                  <a:cubicBezTo>
                    <a:pt x="26741" y="240042"/>
                    <a:pt x="26255" y="243566"/>
                    <a:pt x="28434" y="245122"/>
                  </a:cubicBezTo>
                  <a:cubicBezTo>
                    <a:pt x="32791" y="248234"/>
                    <a:pt x="43674" y="250202"/>
                    <a:pt x="43674" y="250202"/>
                  </a:cubicBezTo>
                  <a:cubicBezTo>
                    <a:pt x="43830" y="250176"/>
                    <a:pt x="63243" y="247755"/>
                    <a:pt x="66534" y="245122"/>
                  </a:cubicBezTo>
                  <a:cubicBezTo>
                    <a:pt x="68918" y="243215"/>
                    <a:pt x="69317" y="239512"/>
                    <a:pt x="71614" y="237502"/>
                  </a:cubicBezTo>
                  <a:cubicBezTo>
                    <a:pt x="76209" y="233482"/>
                    <a:pt x="82537" y="231659"/>
                    <a:pt x="86854" y="227342"/>
                  </a:cubicBezTo>
                  <a:lnTo>
                    <a:pt x="94474" y="219722"/>
                  </a:lnTo>
                  <a:cubicBezTo>
                    <a:pt x="95321" y="217182"/>
                    <a:pt x="94923" y="213775"/>
                    <a:pt x="97014" y="212102"/>
                  </a:cubicBezTo>
                  <a:cubicBezTo>
                    <a:pt x="99740" y="209921"/>
                    <a:pt x="103965" y="210937"/>
                    <a:pt x="107174" y="209562"/>
                  </a:cubicBezTo>
                  <a:cubicBezTo>
                    <a:pt x="109980" y="208359"/>
                    <a:pt x="112064" y="205847"/>
                    <a:pt x="114794" y="204482"/>
                  </a:cubicBezTo>
                  <a:cubicBezTo>
                    <a:pt x="117189" y="203285"/>
                    <a:pt x="119874" y="202789"/>
                    <a:pt x="122414" y="201942"/>
                  </a:cubicBezTo>
                  <a:cubicBezTo>
                    <a:pt x="148661" y="202789"/>
                    <a:pt x="174980" y="202360"/>
                    <a:pt x="201154" y="204482"/>
                  </a:cubicBezTo>
                  <a:cubicBezTo>
                    <a:pt x="206491" y="204915"/>
                    <a:pt x="211314" y="207869"/>
                    <a:pt x="216394" y="209562"/>
                  </a:cubicBezTo>
                  <a:lnTo>
                    <a:pt x="224014" y="212102"/>
                  </a:lnTo>
                  <a:cubicBezTo>
                    <a:pt x="224025" y="212170"/>
                    <a:pt x="228259" y="238580"/>
                    <a:pt x="229094" y="240042"/>
                  </a:cubicBezTo>
                  <a:cubicBezTo>
                    <a:pt x="232006" y="245138"/>
                    <a:pt x="239901" y="245446"/>
                    <a:pt x="244334" y="247662"/>
                  </a:cubicBezTo>
                  <a:cubicBezTo>
                    <a:pt x="262816" y="256903"/>
                    <a:pt x="237399" y="250663"/>
                    <a:pt x="269734" y="255282"/>
                  </a:cubicBezTo>
                  <a:cubicBezTo>
                    <a:pt x="279491" y="258534"/>
                    <a:pt x="282626" y="260841"/>
                    <a:pt x="295134" y="255282"/>
                  </a:cubicBezTo>
                  <a:cubicBezTo>
                    <a:pt x="297924" y="254042"/>
                    <a:pt x="297917" y="249672"/>
                    <a:pt x="300214" y="247662"/>
                  </a:cubicBezTo>
                  <a:cubicBezTo>
                    <a:pt x="310963" y="238256"/>
                    <a:pt x="312608" y="238451"/>
                    <a:pt x="323074" y="234962"/>
                  </a:cubicBezTo>
                  <a:cubicBezTo>
                    <a:pt x="324767" y="232422"/>
                    <a:pt x="325995" y="229501"/>
                    <a:pt x="328154" y="227342"/>
                  </a:cubicBezTo>
                  <a:cubicBezTo>
                    <a:pt x="335306" y="220190"/>
                    <a:pt x="329424" y="229035"/>
                    <a:pt x="330694" y="227342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7" name="Figura a mano libera 226"/>
            <p:cNvSpPr/>
            <p:nvPr/>
          </p:nvSpPr>
          <p:spPr>
            <a:xfrm>
              <a:off x="4894378" y="5885319"/>
              <a:ext cx="404773" cy="784288"/>
            </a:xfrm>
            <a:custGeom>
              <a:avLst/>
              <a:gdLst>
                <a:gd name="connsiteX0" fmla="*/ 508439 w 1133279"/>
                <a:gd name="connsiteY0" fmla="*/ 27096 h 1940507"/>
                <a:gd name="connsiteX1" fmla="*/ 493199 w 1133279"/>
                <a:gd name="connsiteY1" fmla="*/ 38526 h 1940507"/>
                <a:gd name="connsiteX2" fmla="*/ 477959 w 1133279"/>
                <a:gd name="connsiteY2" fmla="*/ 42336 h 1940507"/>
                <a:gd name="connsiteX3" fmla="*/ 458909 w 1133279"/>
                <a:gd name="connsiteY3" fmla="*/ 61386 h 1940507"/>
                <a:gd name="connsiteX4" fmla="*/ 439859 w 1133279"/>
                <a:gd name="connsiteY4" fmla="*/ 69006 h 1940507"/>
                <a:gd name="connsiteX5" fmla="*/ 424619 w 1133279"/>
                <a:gd name="connsiteY5" fmla="*/ 76626 h 1940507"/>
                <a:gd name="connsiteX6" fmla="*/ 409379 w 1133279"/>
                <a:gd name="connsiteY6" fmla="*/ 88056 h 1940507"/>
                <a:gd name="connsiteX7" fmla="*/ 390329 w 1133279"/>
                <a:gd name="connsiteY7" fmla="*/ 95676 h 1940507"/>
                <a:gd name="connsiteX8" fmla="*/ 375089 w 1133279"/>
                <a:gd name="connsiteY8" fmla="*/ 107106 h 1940507"/>
                <a:gd name="connsiteX9" fmla="*/ 359849 w 1133279"/>
                <a:gd name="connsiteY9" fmla="*/ 114726 h 1940507"/>
                <a:gd name="connsiteX10" fmla="*/ 348419 w 1133279"/>
                <a:gd name="connsiteY10" fmla="*/ 126156 h 1940507"/>
                <a:gd name="connsiteX11" fmla="*/ 317939 w 1133279"/>
                <a:gd name="connsiteY11" fmla="*/ 152826 h 1940507"/>
                <a:gd name="connsiteX12" fmla="*/ 310319 w 1133279"/>
                <a:gd name="connsiteY12" fmla="*/ 164256 h 1940507"/>
                <a:gd name="connsiteX13" fmla="*/ 283649 w 1133279"/>
                <a:gd name="connsiteY13" fmla="*/ 198546 h 1940507"/>
                <a:gd name="connsiteX14" fmla="*/ 276029 w 1133279"/>
                <a:gd name="connsiteY14" fmla="*/ 213786 h 1940507"/>
                <a:gd name="connsiteX15" fmla="*/ 272219 w 1133279"/>
                <a:gd name="connsiteY15" fmla="*/ 225216 h 1940507"/>
                <a:gd name="connsiteX16" fmla="*/ 249359 w 1133279"/>
                <a:gd name="connsiteY16" fmla="*/ 248076 h 1940507"/>
                <a:gd name="connsiteX17" fmla="*/ 234119 w 1133279"/>
                <a:gd name="connsiteY17" fmla="*/ 251886 h 1940507"/>
                <a:gd name="connsiteX18" fmla="*/ 180779 w 1133279"/>
                <a:gd name="connsiteY18" fmla="*/ 259506 h 1940507"/>
                <a:gd name="connsiteX19" fmla="*/ 169349 w 1133279"/>
                <a:gd name="connsiteY19" fmla="*/ 263316 h 1940507"/>
                <a:gd name="connsiteX20" fmla="*/ 154109 w 1133279"/>
                <a:gd name="connsiteY20" fmla="*/ 267126 h 1940507"/>
                <a:gd name="connsiteX21" fmla="*/ 142679 w 1133279"/>
                <a:gd name="connsiteY21" fmla="*/ 274746 h 1940507"/>
                <a:gd name="connsiteX22" fmla="*/ 127439 w 1133279"/>
                <a:gd name="connsiteY22" fmla="*/ 282366 h 1940507"/>
                <a:gd name="connsiteX23" fmla="*/ 104579 w 1133279"/>
                <a:gd name="connsiteY23" fmla="*/ 297606 h 1940507"/>
                <a:gd name="connsiteX24" fmla="*/ 85529 w 1133279"/>
                <a:gd name="connsiteY24" fmla="*/ 331896 h 1940507"/>
                <a:gd name="connsiteX25" fmla="*/ 89339 w 1133279"/>
                <a:gd name="connsiteY25" fmla="*/ 354756 h 1940507"/>
                <a:gd name="connsiteX26" fmla="*/ 104579 w 1133279"/>
                <a:gd name="connsiteY26" fmla="*/ 381426 h 1940507"/>
                <a:gd name="connsiteX27" fmla="*/ 108389 w 1133279"/>
                <a:gd name="connsiteY27" fmla="*/ 392856 h 1940507"/>
                <a:gd name="connsiteX28" fmla="*/ 100769 w 1133279"/>
                <a:gd name="connsiteY28" fmla="*/ 411906 h 1940507"/>
                <a:gd name="connsiteX29" fmla="*/ 74099 w 1133279"/>
                <a:gd name="connsiteY29" fmla="*/ 423336 h 1940507"/>
                <a:gd name="connsiteX30" fmla="*/ 47429 w 1133279"/>
                <a:gd name="connsiteY30" fmla="*/ 434766 h 1940507"/>
                <a:gd name="connsiteX31" fmla="*/ 43619 w 1133279"/>
                <a:gd name="connsiteY31" fmla="*/ 499536 h 1940507"/>
                <a:gd name="connsiteX32" fmla="*/ 20759 w 1133279"/>
                <a:gd name="connsiteY32" fmla="*/ 514776 h 1940507"/>
                <a:gd name="connsiteX33" fmla="*/ 9329 w 1133279"/>
                <a:gd name="connsiteY33" fmla="*/ 522396 h 1940507"/>
                <a:gd name="connsiteX34" fmla="*/ 1709 w 1133279"/>
                <a:gd name="connsiteY34" fmla="*/ 533826 h 1940507"/>
                <a:gd name="connsiteX35" fmla="*/ 13139 w 1133279"/>
                <a:gd name="connsiteY35" fmla="*/ 575736 h 1940507"/>
                <a:gd name="connsiteX36" fmla="*/ 24569 w 1133279"/>
                <a:gd name="connsiteY36" fmla="*/ 587166 h 1940507"/>
                <a:gd name="connsiteX37" fmla="*/ 32189 w 1133279"/>
                <a:gd name="connsiteY37" fmla="*/ 598596 h 1940507"/>
                <a:gd name="connsiteX38" fmla="*/ 43619 w 1133279"/>
                <a:gd name="connsiteY38" fmla="*/ 610026 h 1940507"/>
                <a:gd name="connsiteX39" fmla="*/ 62669 w 1133279"/>
                <a:gd name="connsiteY39" fmla="*/ 636696 h 1940507"/>
                <a:gd name="connsiteX40" fmla="*/ 66479 w 1133279"/>
                <a:gd name="connsiteY40" fmla="*/ 651936 h 1940507"/>
                <a:gd name="connsiteX41" fmla="*/ 81719 w 1133279"/>
                <a:gd name="connsiteY41" fmla="*/ 674796 h 1940507"/>
                <a:gd name="connsiteX42" fmla="*/ 74099 w 1133279"/>
                <a:gd name="connsiteY42" fmla="*/ 724326 h 1940507"/>
                <a:gd name="connsiteX43" fmla="*/ 66479 w 1133279"/>
                <a:gd name="connsiteY43" fmla="*/ 735756 h 1940507"/>
                <a:gd name="connsiteX44" fmla="*/ 58859 w 1133279"/>
                <a:gd name="connsiteY44" fmla="*/ 781476 h 1940507"/>
                <a:gd name="connsiteX45" fmla="*/ 51239 w 1133279"/>
                <a:gd name="connsiteY45" fmla="*/ 808146 h 1940507"/>
                <a:gd name="connsiteX46" fmla="*/ 47429 w 1133279"/>
                <a:gd name="connsiteY46" fmla="*/ 846246 h 1940507"/>
                <a:gd name="connsiteX47" fmla="*/ 43619 w 1133279"/>
                <a:gd name="connsiteY47" fmla="*/ 857676 h 1940507"/>
                <a:gd name="connsiteX48" fmla="*/ 47429 w 1133279"/>
                <a:gd name="connsiteY48" fmla="*/ 911016 h 1940507"/>
                <a:gd name="connsiteX49" fmla="*/ 51239 w 1133279"/>
                <a:gd name="connsiteY49" fmla="*/ 926256 h 1940507"/>
                <a:gd name="connsiteX50" fmla="*/ 62669 w 1133279"/>
                <a:gd name="connsiteY50" fmla="*/ 937686 h 1940507"/>
                <a:gd name="connsiteX51" fmla="*/ 81719 w 1133279"/>
                <a:gd name="connsiteY51" fmla="*/ 971976 h 1940507"/>
                <a:gd name="connsiteX52" fmla="*/ 93149 w 1133279"/>
                <a:gd name="connsiteY52" fmla="*/ 983406 h 1940507"/>
                <a:gd name="connsiteX53" fmla="*/ 116009 w 1133279"/>
                <a:gd name="connsiteY53" fmla="*/ 1006266 h 1940507"/>
                <a:gd name="connsiteX54" fmla="*/ 127439 w 1133279"/>
                <a:gd name="connsiteY54" fmla="*/ 1013886 h 1940507"/>
                <a:gd name="connsiteX55" fmla="*/ 154109 w 1133279"/>
                <a:gd name="connsiteY55" fmla="*/ 1029126 h 1940507"/>
                <a:gd name="connsiteX56" fmla="*/ 176969 w 1133279"/>
                <a:gd name="connsiteY56" fmla="*/ 1048176 h 1940507"/>
                <a:gd name="connsiteX57" fmla="*/ 207449 w 1133279"/>
                <a:gd name="connsiteY57" fmla="*/ 1082466 h 1940507"/>
                <a:gd name="connsiteX58" fmla="*/ 222689 w 1133279"/>
                <a:gd name="connsiteY58" fmla="*/ 1093896 h 1940507"/>
                <a:gd name="connsiteX59" fmla="*/ 230309 w 1133279"/>
                <a:gd name="connsiteY59" fmla="*/ 1105326 h 1940507"/>
                <a:gd name="connsiteX60" fmla="*/ 253169 w 1133279"/>
                <a:gd name="connsiteY60" fmla="*/ 1124376 h 1940507"/>
                <a:gd name="connsiteX61" fmla="*/ 268409 w 1133279"/>
                <a:gd name="connsiteY61" fmla="*/ 1147236 h 1940507"/>
                <a:gd name="connsiteX62" fmla="*/ 298889 w 1133279"/>
                <a:gd name="connsiteY62" fmla="*/ 1170096 h 1940507"/>
                <a:gd name="connsiteX63" fmla="*/ 302699 w 1133279"/>
                <a:gd name="connsiteY63" fmla="*/ 1181526 h 1940507"/>
                <a:gd name="connsiteX64" fmla="*/ 314129 w 1133279"/>
                <a:gd name="connsiteY64" fmla="*/ 1185336 h 1940507"/>
                <a:gd name="connsiteX65" fmla="*/ 325559 w 1133279"/>
                <a:gd name="connsiteY65" fmla="*/ 1192956 h 1940507"/>
                <a:gd name="connsiteX66" fmla="*/ 336989 w 1133279"/>
                <a:gd name="connsiteY66" fmla="*/ 1196766 h 1940507"/>
                <a:gd name="connsiteX67" fmla="*/ 348419 w 1133279"/>
                <a:gd name="connsiteY67" fmla="*/ 1204386 h 1940507"/>
                <a:gd name="connsiteX68" fmla="*/ 363659 w 1133279"/>
                <a:gd name="connsiteY68" fmla="*/ 1212006 h 1940507"/>
                <a:gd name="connsiteX69" fmla="*/ 386519 w 1133279"/>
                <a:gd name="connsiteY69" fmla="*/ 1223436 h 1940507"/>
                <a:gd name="connsiteX70" fmla="*/ 394139 w 1133279"/>
                <a:gd name="connsiteY70" fmla="*/ 1234866 h 1940507"/>
                <a:gd name="connsiteX71" fmla="*/ 416999 w 1133279"/>
                <a:gd name="connsiteY71" fmla="*/ 1253916 h 1940507"/>
                <a:gd name="connsiteX72" fmla="*/ 424619 w 1133279"/>
                <a:gd name="connsiteY72" fmla="*/ 1269156 h 1940507"/>
                <a:gd name="connsiteX73" fmla="*/ 432239 w 1133279"/>
                <a:gd name="connsiteY73" fmla="*/ 1292016 h 1940507"/>
                <a:gd name="connsiteX74" fmla="*/ 436049 w 1133279"/>
                <a:gd name="connsiteY74" fmla="*/ 1303446 h 1940507"/>
                <a:gd name="connsiteX75" fmla="*/ 432239 w 1133279"/>
                <a:gd name="connsiteY75" fmla="*/ 1330116 h 1940507"/>
                <a:gd name="connsiteX76" fmla="*/ 428429 w 1133279"/>
                <a:gd name="connsiteY76" fmla="*/ 1360596 h 1940507"/>
                <a:gd name="connsiteX77" fmla="*/ 416999 w 1133279"/>
                <a:gd name="connsiteY77" fmla="*/ 1364406 h 1940507"/>
                <a:gd name="connsiteX78" fmla="*/ 405569 w 1133279"/>
                <a:gd name="connsiteY78" fmla="*/ 1372026 h 1940507"/>
                <a:gd name="connsiteX79" fmla="*/ 375089 w 1133279"/>
                <a:gd name="connsiteY79" fmla="*/ 1398696 h 1940507"/>
                <a:gd name="connsiteX80" fmla="*/ 352229 w 1133279"/>
                <a:gd name="connsiteY80" fmla="*/ 1417746 h 1940507"/>
                <a:gd name="connsiteX81" fmla="*/ 336989 w 1133279"/>
                <a:gd name="connsiteY81" fmla="*/ 1421556 h 1940507"/>
                <a:gd name="connsiteX82" fmla="*/ 325559 w 1133279"/>
                <a:gd name="connsiteY82" fmla="*/ 1429176 h 1940507"/>
                <a:gd name="connsiteX83" fmla="*/ 314129 w 1133279"/>
                <a:gd name="connsiteY83" fmla="*/ 1432986 h 1940507"/>
                <a:gd name="connsiteX84" fmla="*/ 291269 w 1133279"/>
                <a:gd name="connsiteY84" fmla="*/ 1448226 h 1940507"/>
                <a:gd name="connsiteX85" fmla="*/ 268409 w 1133279"/>
                <a:gd name="connsiteY85" fmla="*/ 1463466 h 1940507"/>
                <a:gd name="connsiteX86" fmla="*/ 245549 w 1133279"/>
                <a:gd name="connsiteY86" fmla="*/ 1478706 h 1940507"/>
                <a:gd name="connsiteX87" fmla="*/ 234119 w 1133279"/>
                <a:gd name="connsiteY87" fmla="*/ 1486326 h 1940507"/>
                <a:gd name="connsiteX88" fmla="*/ 207449 w 1133279"/>
                <a:gd name="connsiteY88" fmla="*/ 1520616 h 1940507"/>
                <a:gd name="connsiteX89" fmla="*/ 203639 w 1133279"/>
                <a:gd name="connsiteY89" fmla="*/ 1532046 h 1940507"/>
                <a:gd name="connsiteX90" fmla="*/ 207449 w 1133279"/>
                <a:gd name="connsiteY90" fmla="*/ 1543476 h 1940507"/>
                <a:gd name="connsiteX91" fmla="*/ 218879 w 1133279"/>
                <a:gd name="connsiteY91" fmla="*/ 1551096 h 1940507"/>
                <a:gd name="connsiteX92" fmla="*/ 256979 w 1133279"/>
                <a:gd name="connsiteY92" fmla="*/ 1562526 h 1940507"/>
                <a:gd name="connsiteX93" fmla="*/ 279839 w 1133279"/>
                <a:gd name="connsiteY93" fmla="*/ 1573956 h 1940507"/>
                <a:gd name="connsiteX94" fmla="*/ 302699 w 1133279"/>
                <a:gd name="connsiteY94" fmla="*/ 1581576 h 1940507"/>
                <a:gd name="connsiteX95" fmla="*/ 344609 w 1133279"/>
                <a:gd name="connsiteY95" fmla="*/ 1593006 h 1940507"/>
                <a:gd name="connsiteX96" fmla="*/ 356039 w 1133279"/>
                <a:gd name="connsiteY96" fmla="*/ 1600626 h 1940507"/>
                <a:gd name="connsiteX97" fmla="*/ 363659 w 1133279"/>
                <a:gd name="connsiteY97" fmla="*/ 1612056 h 1940507"/>
                <a:gd name="connsiteX98" fmla="*/ 359849 w 1133279"/>
                <a:gd name="connsiteY98" fmla="*/ 1623486 h 1940507"/>
                <a:gd name="connsiteX99" fmla="*/ 344609 w 1133279"/>
                <a:gd name="connsiteY99" fmla="*/ 1653966 h 1940507"/>
                <a:gd name="connsiteX100" fmla="*/ 340799 w 1133279"/>
                <a:gd name="connsiteY100" fmla="*/ 1673016 h 1940507"/>
                <a:gd name="connsiteX101" fmla="*/ 336989 w 1133279"/>
                <a:gd name="connsiteY101" fmla="*/ 1711116 h 1940507"/>
                <a:gd name="connsiteX102" fmla="*/ 348419 w 1133279"/>
                <a:gd name="connsiteY102" fmla="*/ 1714926 h 1940507"/>
                <a:gd name="connsiteX103" fmla="*/ 356039 w 1133279"/>
                <a:gd name="connsiteY103" fmla="*/ 1726356 h 1940507"/>
                <a:gd name="connsiteX104" fmla="*/ 367469 w 1133279"/>
                <a:gd name="connsiteY104" fmla="*/ 1730166 h 1940507"/>
                <a:gd name="connsiteX105" fmla="*/ 371279 w 1133279"/>
                <a:gd name="connsiteY105" fmla="*/ 1741596 h 1940507"/>
                <a:gd name="connsiteX106" fmla="*/ 378899 w 1133279"/>
                <a:gd name="connsiteY106" fmla="*/ 1753026 h 1940507"/>
                <a:gd name="connsiteX107" fmla="*/ 371279 w 1133279"/>
                <a:gd name="connsiteY107" fmla="*/ 1783506 h 1940507"/>
                <a:gd name="connsiteX108" fmla="*/ 367469 w 1133279"/>
                <a:gd name="connsiteY108" fmla="*/ 1802556 h 1940507"/>
                <a:gd name="connsiteX109" fmla="*/ 378899 w 1133279"/>
                <a:gd name="connsiteY109" fmla="*/ 1833036 h 1940507"/>
                <a:gd name="connsiteX110" fmla="*/ 390329 w 1133279"/>
                <a:gd name="connsiteY110" fmla="*/ 1840656 h 1940507"/>
                <a:gd name="connsiteX111" fmla="*/ 397949 w 1133279"/>
                <a:gd name="connsiteY111" fmla="*/ 1852086 h 1940507"/>
                <a:gd name="connsiteX112" fmla="*/ 401759 w 1133279"/>
                <a:gd name="connsiteY112" fmla="*/ 1863516 h 1940507"/>
                <a:gd name="connsiteX113" fmla="*/ 420809 w 1133279"/>
                <a:gd name="connsiteY113" fmla="*/ 1867326 h 1940507"/>
                <a:gd name="connsiteX114" fmla="*/ 439859 w 1133279"/>
                <a:gd name="connsiteY114" fmla="*/ 1886376 h 1940507"/>
                <a:gd name="connsiteX115" fmla="*/ 451289 w 1133279"/>
                <a:gd name="connsiteY115" fmla="*/ 1893996 h 1940507"/>
                <a:gd name="connsiteX116" fmla="*/ 458909 w 1133279"/>
                <a:gd name="connsiteY116" fmla="*/ 1905426 h 1940507"/>
                <a:gd name="connsiteX117" fmla="*/ 481769 w 1133279"/>
                <a:gd name="connsiteY117" fmla="*/ 1920666 h 1940507"/>
                <a:gd name="connsiteX118" fmla="*/ 500819 w 1133279"/>
                <a:gd name="connsiteY118" fmla="*/ 1935906 h 1940507"/>
                <a:gd name="connsiteX119" fmla="*/ 504629 w 1133279"/>
                <a:gd name="connsiteY119" fmla="*/ 1924476 h 1940507"/>
                <a:gd name="connsiteX120" fmla="*/ 508439 w 1133279"/>
                <a:gd name="connsiteY120" fmla="*/ 1897806 h 1940507"/>
                <a:gd name="connsiteX121" fmla="*/ 512249 w 1133279"/>
                <a:gd name="connsiteY121" fmla="*/ 1878756 h 1940507"/>
                <a:gd name="connsiteX122" fmla="*/ 523679 w 1133279"/>
                <a:gd name="connsiteY122" fmla="*/ 1874946 h 1940507"/>
                <a:gd name="connsiteX123" fmla="*/ 557969 w 1133279"/>
                <a:gd name="connsiteY123" fmla="*/ 1882566 h 1940507"/>
                <a:gd name="connsiteX124" fmla="*/ 569399 w 1133279"/>
                <a:gd name="connsiteY124" fmla="*/ 1893996 h 1940507"/>
                <a:gd name="connsiteX125" fmla="*/ 592259 w 1133279"/>
                <a:gd name="connsiteY125" fmla="*/ 1901616 h 1940507"/>
                <a:gd name="connsiteX126" fmla="*/ 603689 w 1133279"/>
                <a:gd name="connsiteY126" fmla="*/ 1905426 h 1940507"/>
                <a:gd name="connsiteX127" fmla="*/ 626549 w 1133279"/>
                <a:gd name="connsiteY127" fmla="*/ 1916856 h 1940507"/>
                <a:gd name="connsiteX128" fmla="*/ 679889 w 1133279"/>
                <a:gd name="connsiteY128" fmla="*/ 1913046 h 1940507"/>
                <a:gd name="connsiteX129" fmla="*/ 691319 w 1133279"/>
                <a:gd name="connsiteY129" fmla="*/ 1909236 h 1940507"/>
                <a:gd name="connsiteX130" fmla="*/ 698939 w 1133279"/>
                <a:gd name="connsiteY130" fmla="*/ 1897806 h 1940507"/>
                <a:gd name="connsiteX131" fmla="*/ 695129 w 1133279"/>
                <a:gd name="connsiteY131" fmla="*/ 1813986 h 1940507"/>
                <a:gd name="connsiteX132" fmla="*/ 687509 w 1133279"/>
                <a:gd name="connsiteY132" fmla="*/ 1798746 h 1940507"/>
                <a:gd name="connsiteX133" fmla="*/ 691319 w 1133279"/>
                <a:gd name="connsiteY133" fmla="*/ 1737786 h 1940507"/>
                <a:gd name="connsiteX134" fmla="*/ 702749 w 1133279"/>
                <a:gd name="connsiteY134" fmla="*/ 1733976 h 1940507"/>
                <a:gd name="connsiteX135" fmla="*/ 725609 w 1133279"/>
                <a:gd name="connsiteY135" fmla="*/ 1722546 h 1940507"/>
                <a:gd name="connsiteX136" fmla="*/ 790379 w 1133279"/>
                <a:gd name="connsiteY136" fmla="*/ 1718736 h 1940507"/>
                <a:gd name="connsiteX137" fmla="*/ 813239 w 1133279"/>
                <a:gd name="connsiteY137" fmla="*/ 1707306 h 1940507"/>
                <a:gd name="connsiteX138" fmla="*/ 824669 w 1133279"/>
                <a:gd name="connsiteY138" fmla="*/ 1703496 h 1940507"/>
                <a:gd name="connsiteX139" fmla="*/ 847529 w 1133279"/>
                <a:gd name="connsiteY139" fmla="*/ 1684446 h 1940507"/>
                <a:gd name="connsiteX140" fmla="*/ 851339 w 1133279"/>
                <a:gd name="connsiteY140" fmla="*/ 1673016 h 1940507"/>
                <a:gd name="connsiteX141" fmla="*/ 843719 w 1133279"/>
                <a:gd name="connsiteY141" fmla="*/ 1661586 h 1940507"/>
                <a:gd name="connsiteX142" fmla="*/ 832289 w 1133279"/>
                <a:gd name="connsiteY142" fmla="*/ 1650156 h 1940507"/>
                <a:gd name="connsiteX143" fmla="*/ 752279 w 1133279"/>
                <a:gd name="connsiteY143" fmla="*/ 1638726 h 1940507"/>
                <a:gd name="connsiteX144" fmla="*/ 740849 w 1133279"/>
                <a:gd name="connsiteY144" fmla="*/ 1631106 h 1940507"/>
                <a:gd name="connsiteX145" fmla="*/ 740849 w 1133279"/>
                <a:gd name="connsiteY145" fmla="*/ 1593006 h 1940507"/>
                <a:gd name="connsiteX146" fmla="*/ 737039 w 1133279"/>
                <a:gd name="connsiteY146" fmla="*/ 1532046 h 1940507"/>
                <a:gd name="connsiteX147" fmla="*/ 725609 w 1133279"/>
                <a:gd name="connsiteY147" fmla="*/ 1512996 h 1940507"/>
                <a:gd name="connsiteX148" fmla="*/ 714179 w 1133279"/>
                <a:gd name="connsiteY148" fmla="*/ 1490136 h 1940507"/>
                <a:gd name="connsiteX149" fmla="*/ 710369 w 1133279"/>
                <a:gd name="connsiteY149" fmla="*/ 1471086 h 1940507"/>
                <a:gd name="connsiteX150" fmla="*/ 634169 w 1133279"/>
                <a:gd name="connsiteY150" fmla="*/ 1455846 h 1940507"/>
                <a:gd name="connsiteX151" fmla="*/ 618929 w 1133279"/>
                <a:gd name="connsiteY151" fmla="*/ 1452036 h 1940507"/>
                <a:gd name="connsiteX152" fmla="*/ 599879 w 1133279"/>
                <a:gd name="connsiteY152" fmla="*/ 1448226 h 1940507"/>
                <a:gd name="connsiteX153" fmla="*/ 577019 w 1133279"/>
                <a:gd name="connsiteY153" fmla="*/ 1440606 h 1940507"/>
                <a:gd name="connsiteX154" fmla="*/ 565589 w 1133279"/>
                <a:gd name="connsiteY154" fmla="*/ 1432986 h 1940507"/>
                <a:gd name="connsiteX155" fmla="*/ 561779 w 1133279"/>
                <a:gd name="connsiteY155" fmla="*/ 1383456 h 1940507"/>
                <a:gd name="connsiteX156" fmla="*/ 554159 w 1133279"/>
                <a:gd name="connsiteY156" fmla="*/ 1360596 h 1940507"/>
                <a:gd name="connsiteX157" fmla="*/ 565589 w 1133279"/>
                <a:gd name="connsiteY157" fmla="*/ 1352976 h 1940507"/>
                <a:gd name="connsiteX158" fmla="*/ 664649 w 1133279"/>
                <a:gd name="connsiteY158" fmla="*/ 1349166 h 1940507"/>
                <a:gd name="connsiteX159" fmla="*/ 710369 w 1133279"/>
                <a:gd name="connsiteY159" fmla="*/ 1356786 h 1940507"/>
                <a:gd name="connsiteX160" fmla="*/ 721799 w 1133279"/>
                <a:gd name="connsiteY160" fmla="*/ 1364406 h 1940507"/>
                <a:gd name="connsiteX161" fmla="*/ 759899 w 1133279"/>
                <a:gd name="connsiteY161" fmla="*/ 1387266 h 1940507"/>
                <a:gd name="connsiteX162" fmla="*/ 775139 w 1133279"/>
                <a:gd name="connsiteY162" fmla="*/ 1398696 h 1940507"/>
                <a:gd name="connsiteX163" fmla="*/ 801809 w 1133279"/>
                <a:gd name="connsiteY163" fmla="*/ 1406316 h 1940507"/>
                <a:gd name="connsiteX164" fmla="*/ 813239 w 1133279"/>
                <a:gd name="connsiteY164" fmla="*/ 1413936 h 1940507"/>
                <a:gd name="connsiteX165" fmla="*/ 828479 w 1133279"/>
                <a:gd name="connsiteY165" fmla="*/ 1417746 h 1940507"/>
                <a:gd name="connsiteX166" fmla="*/ 881819 w 1133279"/>
                <a:gd name="connsiteY166" fmla="*/ 1425366 h 1940507"/>
                <a:gd name="connsiteX167" fmla="*/ 908489 w 1133279"/>
                <a:gd name="connsiteY167" fmla="*/ 1432986 h 1940507"/>
                <a:gd name="connsiteX168" fmla="*/ 919919 w 1133279"/>
                <a:gd name="connsiteY168" fmla="*/ 1436796 h 1940507"/>
                <a:gd name="connsiteX169" fmla="*/ 916109 w 1133279"/>
                <a:gd name="connsiteY169" fmla="*/ 1417746 h 1940507"/>
                <a:gd name="connsiteX170" fmla="*/ 881819 w 1133279"/>
                <a:gd name="connsiteY170" fmla="*/ 1375836 h 1940507"/>
                <a:gd name="connsiteX171" fmla="*/ 870389 w 1133279"/>
                <a:gd name="connsiteY171" fmla="*/ 1368216 h 1940507"/>
                <a:gd name="connsiteX172" fmla="*/ 858959 w 1133279"/>
                <a:gd name="connsiteY172" fmla="*/ 1345356 h 1940507"/>
                <a:gd name="connsiteX173" fmla="*/ 870389 w 1133279"/>
                <a:gd name="connsiteY173" fmla="*/ 1341546 h 1940507"/>
                <a:gd name="connsiteX174" fmla="*/ 904679 w 1133279"/>
                <a:gd name="connsiteY174" fmla="*/ 1337736 h 1940507"/>
                <a:gd name="connsiteX175" fmla="*/ 996119 w 1133279"/>
                <a:gd name="connsiteY175" fmla="*/ 1333926 h 1940507"/>
                <a:gd name="connsiteX176" fmla="*/ 1011359 w 1133279"/>
                <a:gd name="connsiteY176" fmla="*/ 1311066 h 1940507"/>
                <a:gd name="connsiteX177" fmla="*/ 1003739 w 1133279"/>
                <a:gd name="connsiteY177" fmla="*/ 1284396 h 1940507"/>
                <a:gd name="connsiteX178" fmla="*/ 980879 w 1133279"/>
                <a:gd name="connsiteY178" fmla="*/ 1272966 h 1940507"/>
                <a:gd name="connsiteX179" fmla="*/ 969449 w 1133279"/>
                <a:gd name="connsiteY179" fmla="*/ 1265346 h 1940507"/>
                <a:gd name="connsiteX180" fmla="*/ 958019 w 1133279"/>
                <a:gd name="connsiteY180" fmla="*/ 1261536 h 1940507"/>
                <a:gd name="connsiteX181" fmla="*/ 946589 w 1133279"/>
                <a:gd name="connsiteY181" fmla="*/ 1253916 h 1940507"/>
                <a:gd name="connsiteX182" fmla="*/ 919919 w 1133279"/>
                <a:gd name="connsiteY182" fmla="*/ 1246296 h 1940507"/>
                <a:gd name="connsiteX183" fmla="*/ 908489 w 1133279"/>
                <a:gd name="connsiteY183" fmla="*/ 1238676 h 1940507"/>
                <a:gd name="connsiteX184" fmla="*/ 900869 w 1133279"/>
                <a:gd name="connsiteY184" fmla="*/ 1200576 h 1940507"/>
                <a:gd name="connsiteX185" fmla="*/ 893249 w 1133279"/>
                <a:gd name="connsiteY185" fmla="*/ 1177716 h 1940507"/>
                <a:gd name="connsiteX186" fmla="*/ 897059 w 1133279"/>
                <a:gd name="connsiteY186" fmla="*/ 1101516 h 1940507"/>
                <a:gd name="connsiteX187" fmla="*/ 908489 w 1133279"/>
                <a:gd name="connsiteY187" fmla="*/ 1090086 h 1940507"/>
                <a:gd name="connsiteX188" fmla="*/ 916109 w 1133279"/>
                <a:gd name="connsiteY188" fmla="*/ 1078656 h 1940507"/>
                <a:gd name="connsiteX189" fmla="*/ 919919 w 1133279"/>
                <a:gd name="connsiteY189" fmla="*/ 1067226 h 1940507"/>
                <a:gd name="connsiteX190" fmla="*/ 931349 w 1133279"/>
                <a:gd name="connsiteY190" fmla="*/ 1059606 h 1940507"/>
                <a:gd name="connsiteX191" fmla="*/ 999929 w 1133279"/>
                <a:gd name="connsiteY191" fmla="*/ 1048176 h 1940507"/>
                <a:gd name="connsiteX192" fmla="*/ 1015169 w 1133279"/>
                <a:gd name="connsiteY192" fmla="*/ 1006266 h 1940507"/>
                <a:gd name="connsiteX193" fmla="*/ 1022789 w 1133279"/>
                <a:gd name="connsiteY193" fmla="*/ 983406 h 1940507"/>
                <a:gd name="connsiteX194" fmla="*/ 1045649 w 1133279"/>
                <a:gd name="connsiteY194" fmla="*/ 968166 h 1940507"/>
                <a:gd name="connsiteX195" fmla="*/ 1049459 w 1133279"/>
                <a:gd name="connsiteY195" fmla="*/ 956736 h 1940507"/>
                <a:gd name="connsiteX196" fmla="*/ 1064699 w 1133279"/>
                <a:gd name="connsiteY196" fmla="*/ 952926 h 1940507"/>
                <a:gd name="connsiteX197" fmla="*/ 1091369 w 1133279"/>
                <a:gd name="connsiteY197" fmla="*/ 949116 h 1940507"/>
                <a:gd name="connsiteX198" fmla="*/ 1114229 w 1133279"/>
                <a:gd name="connsiteY198" fmla="*/ 941496 h 1940507"/>
                <a:gd name="connsiteX199" fmla="*/ 1133279 w 1133279"/>
                <a:gd name="connsiteY199" fmla="*/ 914826 h 1940507"/>
                <a:gd name="connsiteX200" fmla="*/ 1129469 w 1133279"/>
                <a:gd name="connsiteY200" fmla="*/ 895776 h 1940507"/>
                <a:gd name="connsiteX201" fmla="*/ 1098989 w 1133279"/>
                <a:gd name="connsiteY201" fmla="*/ 884346 h 1940507"/>
                <a:gd name="connsiteX202" fmla="*/ 1007549 w 1133279"/>
                <a:gd name="connsiteY202" fmla="*/ 880536 h 1940507"/>
                <a:gd name="connsiteX203" fmla="*/ 1011359 w 1133279"/>
                <a:gd name="connsiteY203" fmla="*/ 838626 h 1940507"/>
                <a:gd name="connsiteX204" fmla="*/ 1015169 w 1133279"/>
                <a:gd name="connsiteY204" fmla="*/ 815766 h 1940507"/>
                <a:gd name="connsiteX205" fmla="*/ 1030409 w 1133279"/>
                <a:gd name="connsiteY205" fmla="*/ 808146 h 1940507"/>
                <a:gd name="connsiteX206" fmla="*/ 1053269 w 1133279"/>
                <a:gd name="connsiteY206" fmla="*/ 800526 h 1940507"/>
                <a:gd name="connsiteX207" fmla="*/ 1083749 w 1133279"/>
                <a:gd name="connsiteY207" fmla="*/ 792906 h 1940507"/>
                <a:gd name="connsiteX208" fmla="*/ 1106609 w 1133279"/>
                <a:gd name="connsiteY208" fmla="*/ 773856 h 1940507"/>
                <a:gd name="connsiteX209" fmla="*/ 1118039 w 1133279"/>
                <a:gd name="connsiteY209" fmla="*/ 766236 h 1940507"/>
                <a:gd name="connsiteX210" fmla="*/ 1114229 w 1133279"/>
                <a:gd name="connsiteY210" fmla="*/ 754806 h 1940507"/>
                <a:gd name="connsiteX211" fmla="*/ 999929 w 1133279"/>
                <a:gd name="connsiteY211" fmla="*/ 766236 h 1940507"/>
                <a:gd name="connsiteX212" fmla="*/ 984689 w 1133279"/>
                <a:gd name="connsiteY212" fmla="*/ 773856 h 1940507"/>
                <a:gd name="connsiteX213" fmla="*/ 969449 w 1133279"/>
                <a:gd name="connsiteY213" fmla="*/ 750996 h 1940507"/>
                <a:gd name="connsiteX214" fmla="*/ 961829 w 1133279"/>
                <a:gd name="connsiteY214" fmla="*/ 739566 h 1940507"/>
                <a:gd name="connsiteX215" fmla="*/ 965639 w 1133279"/>
                <a:gd name="connsiteY215" fmla="*/ 724326 h 1940507"/>
                <a:gd name="connsiteX216" fmla="*/ 984689 w 1133279"/>
                <a:gd name="connsiteY216" fmla="*/ 705276 h 1940507"/>
                <a:gd name="connsiteX217" fmla="*/ 999929 w 1133279"/>
                <a:gd name="connsiteY217" fmla="*/ 701466 h 1940507"/>
                <a:gd name="connsiteX218" fmla="*/ 1011359 w 1133279"/>
                <a:gd name="connsiteY218" fmla="*/ 697656 h 1940507"/>
                <a:gd name="connsiteX219" fmla="*/ 1026599 w 1133279"/>
                <a:gd name="connsiteY219" fmla="*/ 651936 h 1940507"/>
                <a:gd name="connsiteX220" fmla="*/ 1030409 w 1133279"/>
                <a:gd name="connsiteY220" fmla="*/ 640506 h 1940507"/>
                <a:gd name="connsiteX221" fmla="*/ 1041839 w 1133279"/>
                <a:gd name="connsiteY221" fmla="*/ 629076 h 1940507"/>
                <a:gd name="connsiteX222" fmla="*/ 1045649 w 1133279"/>
                <a:gd name="connsiteY222" fmla="*/ 613836 h 1940507"/>
                <a:gd name="connsiteX223" fmla="*/ 1045649 w 1133279"/>
                <a:gd name="connsiteY223" fmla="*/ 587166 h 1940507"/>
                <a:gd name="connsiteX224" fmla="*/ 1034219 w 1133279"/>
                <a:gd name="connsiteY224" fmla="*/ 579546 h 1940507"/>
                <a:gd name="connsiteX225" fmla="*/ 969449 w 1133279"/>
                <a:gd name="connsiteY225" fmla="*/ 583356 h 1940507"/>
                <a:gd name="connsiteX226" fmla="*/ 946589 w 1133279"/>
                <a:gd name="connsiteY226" fmla="*/ 602406 h 1940507"/>
                <a:gd name="connsiteX227" fmla="*/ 927539 w 1133279"/>
                <a:gd name="connsiteY227" fmla="*/ 613836 h 1940507"/>
                <a:gd name="connsiteX228" fmla="*/ 904679 w 1133279"/>
                <a:gd name="connsiteY228" fmla="*/ 625266 h 1940507"/>
                <a:gd name="connsiteX229" fmla="*/ 847529 w 1133279"/>
                <a:gd name="connsiteY229" fmla="*/ 613836 h 1940507"/>
                <a:gd name="connsiteX230" fmla="*/ 820859 w 1133279"/>
                <a:gd name="connsiteY230" fmla="*/ 610026 h 1940507"/>
                <a:gd name="connsiteX231" fmla="*/ 805619 w 1133279"/>
                <a:gd name="connsiteY231" fmla="*/ 594786 h 1940507"/>
                <a:gd name="connsiteX232" fmla="*/ 782759 w 1133279"/>
                <a:gd name="connsiteY232" fmla="*/ 583356 h 1940507"/>
                <a:gd name="connsiteX233" fmla="*/ 759899 w 1133279"/>
                <a:gd name="connsiteY233" fmla="*/ 564306 h 1940507"/>
                <a:gd name="connsiteX234" fmla="*/ 771329 w 1133279"/>
                <a:gd name="connsiteY234" fmla="*/ 518586 h 1940507"/>
                <a:gd name="connsiteX235" fmla="*/ 775139 w 1133279"/>
                <a:gd name="connsiteY235" fmla="*/ 507156 h 1940507"/>
                <a:gd name="connsiteX236" fmla="*/ 786569 w 1133279"/>
                <a:gd name="connsiteY236" fmla="*/ 499536 h 1940507"/>
                <a:gd name="connsiteX237" fmla="*/ 790379 w 1133279"/>
                <a:gd name="connsiteY237" fmla="*/ 419526 h 1940507"/>
                <a:gd name="connsiteX238" fmla="*/ 797999 w 1133279"/>
                <a:gd name="connsiteY238" fmla="*/ 396666 h 1940507"/>
                <a:gd name="connsiteX239" fmla="*/ 809429 w 1133279"/>
                <a:gd name="connsiteY239" fmla="*/ 385236 h 1940507"/>
                <a:gd name="connsiteX240" fmla="*/ 832289 w 1133279"/>
                <a:gd name="connsiteY240" fmla="*/ 369996 h 1940507"/>
                <a:gd name="connsiteX241" fmla="*/ 855149 w 1133279"/>
                <a:gd name="connsiteY241" fmla="*/ 354756 h 1940507"/>
                <a:gd name="connsiteX242" fmla="*/ 885629 w 1133279"/>
                <a:gd name="connsiteY242" fmla="*/ 320466 h 1940507"/>
                <a:gd name="connsiteX243" fmla="*/ 897059 w 1133279"/>
                <a:gd name="connsiteY243" fmla="*/ 309036 h 1940507"/>
                <a:gd name="connsiteX244" fmla="*/ 904679 w 1133279"/>
                <a:gd name="connsiteY244" fmla="*/ 297606 h 1940507"/>
                <a:gd name="connsiteX245" fmla="*/ 912299 w 1133279"/>
                <a:gd name="connsiteY245" fmla="*/ 274746 h 1940507"/>
                <a:gd name="connsiteX246" fmla="*/ 900869 w 1133279"/>
                <a:gd name="connsiteY246" fmla="*/ 267126 h 1940507"/>
                <a:gd name="connsiteX247" fmla="*/ 866579 w 1133279"/>
                <a:gd name="connsiteY247" fmla="*/ 259506 h 1940507"/>
                <a:gd name="connsiteX248" fmla="*/ 824669 w 1133279"/>
                <a:gd name="connsiteY248" fmla="*/ 251886 h 1940507"/>
                <a:gd name="connsiteX249" fmla="*/ 805619 w 1133279"/>
                <a:gd name="connsiteY249" fmla="*/ 270936 h 1940507"/>
                <a:gd name="connsiteX250" fmla="*/ 794189 w 1133279"/>
                <a:gd name="connsiteY250" fmla="*/ 278556 h 1940507"/>
                <a:gd name="connsiteX251" fmla="*/ 782759 w 1133279"/>
                <a:gd name="connsiteY251" fmla="*/ 293796 h 1940507"/>
                <a:gd name="connsiteX252" fmla="*/ 759899 w 1133279"/>
                <a:gd name="connsiteY252" fmla="*/ 297606 h 1940507"/>
                <a:gd name="connsiteX253" fmla="*/ 740849 w 1133279"/>
                <a:gd name="connsiteY253" fmla="*/ 301416 h 1940507"/>
                <a:gd name="connsiteX254" fmla="*/ 695129 w 1133279"/>
                <a:gd name="connsiteY254" fmla="*/ 297606 h 1940507"/>
                <a:gd name="connsiteX255" fmla="*/ 679889 w 1133279"/>
                <a:gd name="connsiteY255" fmla="*/ 274746 h 1940507"/>
                <a:gd name="connsiteX256" fmla="*/ 664649 w 1133279"/>
                <a:gd name="connsiteY256" fmla="*/ 267126 h 1940507"/>
                <a:gd name="connsiteX257" fmla="*/ 653219 w 1133279"/>
                <a:gd name="connsiteY257" fmla="*/ 259506 h 1940507"/>
                <a:gd name="connsiteX258" fmla="*/ 615119 w 1133279"/>
                <a:gd name="connsiteY258" fmla="*/ 251886 h 1940507"/>
                <a:gd name="connsiteX259" fmla="*/ 546539 w 1133279"/>
                <a:gd name="connsiteY259" fmla="*/ 255696 h 1940507"/>
                <a:gd name="connsiteX260" fmla="*/ 535109 w 1133279"/>
                <a:gd name="connsiteY260" fmla="*/ 263316 h 1940507"/>
                <a:gd name="connsiteX261" fmla="*/ 523679 w 1133279"/>
                <a:gd name="connsiteY261" fmla="*/ 267126 h 1940507"/>
                <a:gd name="connsiteX262" fmla="*/ 500819 w 1133279"/>
                <a:gd name="connsiteY262" fmla="*/ 270936 h 1940507"/>
                <a:gd name="connsiteX263" fmla="*/ 485579 w 1133279"/>
                <a:gd name="connsiteY263" fmla="*/ 274746 h 1940507"/>
                <a:gd name="connsiteX264" fmla="*/ 436049 w 1133279"/>
                <a:gd name="connsiteY264" fmla="*/ 270936 h 1940507"/>
                <a:gd name="connsiteX265" fmla="*/ 424619 w 1133279"/>
                <a:gd name="connsiteY265" fmla="*/ 267126 h 1940507"/>
                <a:gd name="connsiteX266" fmla="*/ 416999 w 1133279"/>
                <a:gd name="connsiteY266" fmla="*/ 255696 h 1940507"/>
                <a:gd name="connsiteX267" fmla="*/ 424619 w 1133279"/>
                <a:gd name="connsiteY267" fmla="*/ 225216 h 1940507"/>
                <a:gd name="connsiteX268" fmla="*/ 432239 w 1133279"/>
                <a:gd name="connsiteY268" fmla="*/ 213786 h 1940507"/>
                <a:gd name="connsiteX269" fmla="*/ 443669 w 1133279"/>
                <a:gd name="connsiteY269" fmla="*/ 190926 h 1940507"/>
                <a:gd name="connsiteX270" fmla="*/ 455099 w 1133279"/>
                <a:gd name="connsiteY270" fmla="*/ 183306 h 1940507"/>
                <a:gd name="connsiteX271" fmla="*/ 477959 w 1133279"/>
                <a:gd name="connsiteY271" fmla="*/ 164256 h 1940507"/>
                <a:gd name="connsiteX272" fmla="*/ 497009 w 1133279"/>
                <a:gd name="connsiteY272" fmla="*/ 145206 h 1940507"/>
                <a:gd name="connsiteX273" fmla="*/ 519869 w 1133279"/>
                <a:gd name="connsiteY273" fmla="*/ 129966 h 1940507"/>
                <a:gd name="connsiteX274" fmla="*/ 531299 w 1133279"/>
                <a:gd name="connsiteY274" fmla="*/ 118536 h 1940507"/>
                <a:gd name="connsiteX275" fmla="*/ 542729 w 1133279"/>
                <a:gd name="connsiteY275" fmla="*/ 114726 h 1940507"/>
                <a:gd name="connsiteX276" fmla="*/ 554159 w 1133279"/>
                <a:gd name="connsiteY276" fmla="*/ 107106 h 1940507"/>
                <a:gd name="connsiteX277" fmla="*/ 565589 w 1133279"/>
                <a:gd name="connsiteY277" fmla="*/ 80436 h 1940507"/>
                <a:gd name="connsiteX278" fmla="*/ 577019 w 1133279"/>
                <a:gd name="connsiteY278" fmla="*/ 57576 h 1940507"/>
                <a:gd name="connsiteX279" fmla="*/ 573209 w 1133279"/>
                <a:gd name="connsiteY279" fmla="*/ 38526 h 1940507"/>
                <a:gd name="connsiteX280" fmla="*/ 535109 w 1133279"/>
                <a:gd name="connsiteY280" fmla="*/ 23286 h 1940507"/>
                <a:gd name="connsiteX281" fmla="*/ 527489 w 1133279"/>
                <a:gd name="connsiteY281" fmla="*/ 34716 h 1940507"/>
                <a:gd name="connsiteX282" fmla="*/ 508439 w 1133279"/>
                <a:gd name="connsiteY282" fmla="*/ 27096 h 194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1133279" h="1940507">
                  <a:moveTo>
                    <a:pt x="508439" y="27096"/>
                  </a:moveTo>
                  <a:cubicBezTo>
                    <a:pt x="502724" y="27731"/>
                    <a:pt x="498879" y="35686"/>
                    <a:pt x="493199" y="38526"/>
                  </a:cubicBezTo>
                  <a:cubicBezTo>
                    <a:pt x="488515" y="40868"/>
                    <a:pt x="482316" y="39431"/>
                    <a:pt x="477959" y="42336"/>
                  </a:cubicBezTo>
                  <a:cubicBezTo>
                    <a:pt x="470487" y="47317"/>
                    <a:pt x="466266" y="56236"/>
                    <a:pt x="458909" y="61386"/>
                  </a:cubicBezTo>
                  <a:cubicBezTo>
                    <a:pt x="453306" y="65308"/>
                    <a:pt x="446109" y="66228"/>
                    <a:pt x="439859" y="69006"/>
                  </a:cubicBezTo>
                  <a:cubicBezTo>
                    <a:pt x="434669" y="71313"/>
                    <a:pt x="429435" y="73616"/>
                    <a:pt x="424619" y="76626"/>
                  </a:cubicBezTo>
                  <a:cubicBezTo>
                    <a:pt x="419234" y="79991"/>
                    <a:pt x="414930" y="84972"/>
                    <a:pt x="409379" y="88056"/>
                  </a:cubicBezTo>
                  <a:cubicBezTo>
                    <a:pt x="403400" y="91377"/>
                    <a:pt x="396308" y="92355"/>
                    <a:pt x="390329" y="95676"/>
                  </a:cubicBezTo>
                  <a:cubicBezTo>
                    <a:pt x="384778" y="98760"/>
                    <a:pt x="380474" y="103741"/>
                    <a:pt x="375089" y="107106"/>
                  </a:cubicBezTo>
                  <a:cubicBezTo>
                    <a:pt x="370273" y="110116"/>
                    <a:pt x="364471" y="111425"/>
                    <a:pt x="359849" y="114726"/>
                  </a:cubicBezTo>
                  <a:cubicBezTo>
                    <a:pt x="355464" y="117858"/>
                    <a:pt x="352510" y="122649"/>
                    <a:pt x="348419" y="126156"/>
                  </a:cubicBezTo>
                  <a:cubicBezTo>
                    <a:pt x="329557" y="142323"/>
                    <a:pt x="335264" y="132613"/>
                    <a:pt x="317939" y="152826"/>
                  </a:cubicBezTo>
                  <a:cubicBezTo>
                    <a:pt x="314959" y="156303"/>
                    <a:pt x="313250" y="160738"/>
                    <a:pt x="310319" y="164256"/>
                  </a:cubicBezTo>
                  <a:cubicBezTo>
                    <a:pt x="294640" y="183071"/>
                    <a:pt x="298093" y="169657"/>
                    <a:pt x="283649" y="198546"/>
                  </a:cubicBezTo>
                  <a:cubicBezTo>
                    <a:pt x="281109" y="203626"/>
                    <a:pt x="278266" y="208566"/>
                    <a:pt x="276029" y="213786"/>
                  </a:cubicBezTo>
                  <a:cubicBezTo>
                    <a:pt x="274447" y="217477"/>
                    <a:pt x="274015" y="221624"/>
                    <a:pt x="272219" y="225216"/>
                  </a:cubicBezTo>
                  <a:cubicBezTo>
                    <a:pt x="267063" y="235529"/>
                    <a:pt x="259961" y="242775"/>
                    <a:pt x="249359" y="248076"/>
                  </a:cubicBezTo>
                  <a:cubicBezTo>
                    <a:pt x="244675" y="250418"/>
                    <a:pt x="239254" y="250859"/>
                    <a:pt x="234119" y="251886"/>
                  </a:cubicBezTo>
                  <a:cubicBezTo>
                    <a:pt x="215808" y="255548"/>
                    <a:pt x="199509" y="257165"/>
                    <a:pt x="180779" y="259506"/>
                  </a:cubicBezTo>
                  <a:cubicBezTo>
                    <a:pt x="176969" y="260776"/>
                    <a:pt x="173211" y="262213"/>
                    <a:pt x="169349" y="263316"/>
                  </a:cubicBezTo>
                  <a:cubicBezTo>
                    <a:pt x="164314" y="264755"/>
                    <a:pt x="158922" y="265063"/>
                    <a:pt x="154109" y="267126"/>
                  </a:cubicBezTo>
                  <a:cubicBezTo>
                    <a:pt x="149900" y="268930"/>
                    <a:pt x="146655" y="272474"/>
                    <a:pt x="142679" y="274746"/>
                  </a:cubicBezTo>
                  <a:cubicBezTo>
                    <a:pt x="137748" y="277564"/>
                    <a:pt x="132309" y="279444"/>
                    <a:pt x="127439" y="282366"/>
                  </a:cubicBezTo>
                  <a:cubicBezTo>
                    <a:pt x="119586" y="287078"/>
                    <a:pt x="104579" y="297606"/>
                    <a:pt x="104579" y="297606"/>
                  </a:cubicBezTo>
                  <a:cubicBezTo>
                    <a:pt x="87111" y="323808"/>
                    <a:pt x="92235" y="311778"/>
                    <a:pt x="85529" y="331896"/>
                  </a:cubicBezTo>
                  <a:cubicBezTo>
                    <a:pt x="86799" y="339516"/>
                    <a:pt x="87119" y="347357"/>
                    <a:pt x="89339" y="354756"/>
                  </a:cubicBezTo>
                  <a:cubicBezTo>
                    <a:pt x="94349" y="371455"/>
                    <a:pt x="97564" y="367396"/>
                    <a:pt x="104579" y="381426"/>
                  </a:cubicBezTo>
                  <a:cubicBezTo>
                    <a:pt x="106375" y="385018"/>
                    <a:pt x="107119" y="389046"/>
                    <a:pt x="108389" y="392856"/>
                  </a:cubicBezTo>
                  <a:cubicBezTo>
                    <a:pt x="105849" y="399206"/>
                    <a:pt x="104744" y="406341"/>
                    <a:pt x="100769" y="411906"/>
                  </a:cubicBezTo>
                  <a:cubicBezTo>
                    <a:pt x="94820" y="420234"/>
                    <a:pt x="82531" y="420927"/>
                    <a:pt x="74099" y="423336"/>
                  </a:cubicBezTo>
                  <a:cubicBezTo>
                    <a:pt x="61018" y="427073"/>
                    <a:pt x="60976" y="427993"/>
                    <a:pt x="47429" y="434766"/>
                  </a:cubicBezTo>
                  <a:cubicBezTo>
                    <a:pt x="46159" y="456356"/>
                    <a:pt x="47860" y="478329"/>
                    <a:pt x="43619" y="499536"/>
                  </a:cubicBezTo>
                  <a:cubicBezTo>
                    <a:pt x="41212" y="511573"/>
                    <a:pt x="28459" y="510926"/>
                    <a:pt x="20759" y="514776"/>
                  </a:cubicBezTo>
                  <a:cubicBezTo>
                    <a:pt x="16663" y="516824"/>
                    <a:pt x="13139" y="519856"/>
                    <a:pt x="9329" y="522396"/>
                  </a:cubicBezTo>
                  <a:cubicBezTo>
                    <a:pt x="6789" y="526206"/>
                    <a:pt x="2124" y="529266"/>
                    <a:pt x="1709" y="533826"/>
                  </a:cubicBezTo>
                  <a:cubicBezTo>
                    <a:pt x="0" y="552624"/>
                    <a:pt x="2562" y="563043"/>
                    <a:pt x="13139" y="575736"/>
                  </a:cubicBezTo>
                  <a:cubicBezTo>
                    <a:pt x="16588" y="579875"/>
                    <a:pt x="21120" y="583027"/>
                    <a:pt x="24569" y="587166"/>
                  </a:cubicBezTo>
                  <a:cubicBezTo>
                    <a:pt x="27500" y="590684"/>
                    <a:pt x="29258" y="595078"/>
                    <a:pt x="32189" y="598596"/>
                  </a:cubicBezTo>
                  <a:cubicBezTo>
                    <a:pt x="35638" y="602735"/>
                    <a:pt x="40112" y="605935"/>
                    <a:pt x="43619" y="610026"/>
                  </a:cubicBezTo>
                  <a:cubicBezTo>
                    <a:pt x="50708" y="618296"/>
                    <a:pt x="56638" y="627650"/>
                    <a:pt x="62669" y="636696"/>
                  </a:cubicBezTo>
                  <a:cubicBezTo>
                    <a:pt x="63939" y="641776"/>
                    <a:pt x="63881" y="647390"/>
                    <a:pt x="66479" y="651936"/>
                  </a:cubicBezTo>
                  <a:cubicBezTo>
                    <a:pt x="89311" y="691891"/>
                    <a:pt x="69823" y="639109"/>
                    <a:pt x="81719" y="674796"/>
                  </a:cubicBezTo>
                  <a:cubicBezTo>
                    <a:pt x="80626" y="685723"/>
                    <a:pt x="80964" y="710595"/>
                    <a:pt x="74099" y="724326"/>
                  </a:cubicBezTo>
                  <a:cubicBezTo>
                    <a:pt x="72051" y="728422"/>
                    <a:pt x="69019" y="731946"/>
                    <a:pt x="66479" y="735756"/>
                  </a:cubicBezTo>
                  <a:cubicBezTo>
                    <a:pt x="57905" y="770052"/>
                    <a:pt x="67778" y="727962"/>
                    <a:pt x="58859" y="781476"/>
                  </a:cubicBezTo>
                  <a:cubicBezTo>
                    <a:pt x="57264" y="791044"/>
                    <a:pt x="54259" y="799087"/>
                    <a:pt x="51239" y="808146"/>
                  </a:cubicBezTo>
                  <a:cubicBezTo>
                    <a:pt x="49969" y="820846"/>
                    <a:pt x="49370" y="833631"/>
                    <a:pt x="47429" y="846246"/>
                  </a:cubicBezTo>
                  <a:cubicBezTo>
                    <a:pt x="46818" y="850215"/>
                    <a:pt x="43619" y="853660"/>
                    <a:pt x="43619" y="857676"/>
                  </a:cubicBezTo>
                  <a:cubicBezTo>
                    <a:pt x="43619" y="875501"/>
                    <a:pt x="45461" y="893300"/>
                    <a:pt x="47429" y="911016"/>
                  </a:cubicBezTo>
                  <a:cubicBezTo>
                    <a:pt x="48007" y="916220"/>
                    <a:pt x="48641" y="921710"/>
                    <a:pt x="51239" y="926256"/>
                  </a:cubicBezTo>
                  <a:cubicBezTo>
                    <a:pt x="53912" y="930934"/>
                    <a:pt x="58859" y="933876"/>
                    <a:pt x="62669" y="937686"/>
                  </a:cubicBezTo>
                  <a:cubicBezTo>
                    <a:pt x="67460" y="952059"/>
                    <a:pt x="68618" y="958875"/>
                    <a:pt x="81719" y="971976"/>
                  </a:cubicBezTo>
                  <a:cubicBezTo>
                    <a:pt x="85529" y="975786"/>
                    <a:pt x="89700" y="979267"/>
                    <a:pt x="93149" y="983406"/>
                  </a:cubicBezTo>
                  <a:cubicBezTo>
                    <a:pt x="110171" y="1003832"/>
                    <a:pt x="88952" y="986940"/>
                    <a:pt x="116009" y="1006266"/>
                  </a:cubicBezTo>
                  <a:cubicBezTo>
                    <a:pt x="119735" y="1008928"/>
                    <a:pt x="123463" y="1011614"/>
                    <a:pt x="127439" y="1013886"/>
                  </a:cubicBezTo>
                  <a:cubicBezTo>
                    <a:pt x="139296" y="1020661"/>
                    <a:pt x="143983" y="1020687"/>
                    <a:pt x="154109" y="1029126"/>
                  </a:cubicBezTo>
                  <a:cubicBezTo>
                    <a:pt x="183445" y="1053572"/>
                    <a:pt x="148590" y="1029257"/>
                    <a:pt x="176969" y="1048176"/>
                  </a:cubicBezTo>
                  <a:cubicBezTo>
                    <a:pt x="186870" y="1063028"/>
                    <a:pt x="190050" y="1069417"/>
                    <a:pt x="207449" y="1082466"/>
                  </a:cubicBezTo>
                  <a:cubicBezTo>
                    <a:pt x="212529" y="1086276"/>
                    <a:pt x="218199" y="1089406"/>
                    <a:pt x="222689" y="1093896"/>
                  </a:cubicBezTo>
                  <a:cubicBezTo>
                    <a:pt x="225927" y="1097134"/>
                    <a:pt x="227378" y="1101808"/>
                    <a:pt x="230309" y="1105326"/>
                  </a:cubicBezTo>
                  <a:cubicBezTo>
                    <a:pt x="239476" y="1116327"/>
                    <a:pt x="241930" y="1116884"/>
                    <a:pt x="253169" y="1124376"/>
                  </a:cubicBezTo>
                  <a:cubicBezTo>
                    <a:pt x="258249" y="1131996"/>
                    <a:pt x="261083" y="1141741"/>
                    <a:pt x="268409" y="1147236"/>
                  </a:cubicBezTo>
                  <a:lnTo>
                    <a:pt x="298889" y="1170096"/>
                  </a:lnTo>
                  <a:cubicBezTo>
                    <a:pt x="300159" y="1173906"/>
                    <a:pt x="299859" y="1178686"/>
                    <a:pt x="302699" y="1181526"/>
                  </a:cubicBezTo>
                  <a:cubicBezTo>
                    <a:pt x="305539" y="1184366"/>
                    <a:pt x="310537" y="1183540"/>
                    <a:pt x="314129" y="1185336"/>
                  </a:cubicBezTo>
                  <a:cubicBezTo>
                    <a:pt x="318225" y="1187384"/>
                    <a:pt x="321463" y="1190908"/>
                    <a:pt x="325559" y="1192956"/>
                  </a:cubicBezTo>
                  <a:cubicBezTo>
                    <a:pt x="329151" y="1194752"/>
                    <a:pt x="333397" y="1194970"/>
                    <a:pt x="336989" y="1196766"/>
                  </a:cubicBezTo>
                  <a:cubicBezTo>
                    <a:pt x="341085" y="1198814"/>
                    <a:pt x="344443" y="1202114"/>
                    <a:pt x="348419" y="1204386"/>
                  </a:cubicBezTo>
                  <a:cubicBezTo>
                    <a:pt x="353350" y="1207204"/>
                    <a:pt x="358728" y="1209188"/>
                    <a:pt x="363659" y="1212006"/>
                  </a:cubicBezTo>
                  <a:cubicBezTo>
                    <a:pt x="384339" y="1223823"/>
                    <a:pt x="365563" y="1216451"/>
                    <a:pt x="386519" y="1223436"/>
                  </a:cubicBezTo>
                  <a:cubicBezTo>
                    <a:pt x="389059" y="1227246"/>
                    <a:pt x="390901" y="1231628"/>
                    <a:pt x="394139" y="1234866"/>
                  </a:cubicBezTo>
                  <a:cubicBezTo>
                    <a:pt x="410848" y="1251575"/>
                    <a:pt x="401395" y="1232070"/>
                    <a:pt x="416999" y="1253916"/>
                  </a:cubicBezTo>
                  <a:cubicBezTo>
                    <a:pt x="420300" y="1258538"/>
                    <a:pt x="422510" y="1263883"/>
                    <a:pt x="424619" y="1269156"/>
                  </a:cubicBezTo>
                  <a:cubicBezTo>
                    <a:pt x="427602" y="1276614"/>
                    <a:pt x="429699" y="1284396"/>
                    <a:pt x="432239" y="1292016"/>
                  </a:cubicBezTo>
                  <a:lnTo>
                    <a:pt x="436049" y="1303446"/>
                  </a:lnTo>
                  <a:cubicBezTo>
                    <a:pt x="434779" y="1312336"/>
                    <a:pt x="433426" y="1321215"/>
                    <a:pt x="432239" y="1330116"/>
                  </a:cubicBezTo>
                  <a:cubicBezTo>
                    <a:pt x="430886" y="1340265"/>
                    <a:pt x="432587" y="1351239"/>
                    <a:pt x="428429" y="1360596"/>
                  </a:cubicBezTo>
                  <a:cubicBezTo>
                    <a:pt x="426798" y="1364266"/>
                    <a:pt x="420591" y="1362610"/>
                    <a:pt x="416999" y="1364406"/>
                  </a:cubicBezTo>
                  <a:cubicBezTo>
                    <a:pt x="412903" y="1366454"/>
                    <a:pt x="409379" y="1369486"/>
                    <a:pt x="405569" y="1372026"/>
                  </a:cubicBezTo>
                  <a:cubicBezTo>
                    <a:pt x="383979" y="1404411"/>
                    <a:pt x="419539" y="1354246"/>
                    <a:pt x="375089" y="1398696"/>
                  </a:cubicBezTo>
                  <a:cubicBezTo>
                    <a:pt x="368223" y="1405562"/>
                    <a:pt x="361512" y="1413768"/>
                    <a:pt x="352229" y="1417746"/>
                  </a:cubicBezTo>
                  <a:cubicBezTo>
                    <a:pt x="347416" y="1419809"/>
                    <a:pt x="342069" y="1420286"/>
                    <a:pt x="336989" y="1421556"/>
                  </a:cubicBezTo>
                  <a:cubicBezTo>
                    <a:pt x="333179" y="1424096"/>
                    <a:pt x="329655" y="1427128"/>
                    <a:pt x="325559" y="1429176"/>
                  </a:cubicBezTo>
                  <a:cubicBezTo>
                    <a:pt x="321967" y="1430972"/>
                    <a:pt x="317640" y="1431036"/>
                    <a:pt x="314129" y="1432986"/>
                  </a:cubicBezTo>
                  <a:cubicBezTo>
                    <a:pt x="306123" y="1437434"/>
                    <a:pt x="298889" y="1443146"/>
                    <a:pt x="291269" y="1448226"/>
                  </a:cubicBezTo>
                  <a:lnTo>
                    <a:pt x="268409" y="1463466"/>
                  </a:lnTo>
                  <a:lnTo>
                    <a:pt x="245549" y="1478706"/>
                  </a:lnTo>
                  <a:cubicBezTo>
                    <a:pt x="241739" y="1481246"/>
                    <a:pt x="237357" y="1483088"/>
                    <a:pt x="234119" y="1486326"/>
                  </a:cubicBezTo>
                  <a:cubicBezTo>
                    <a:pt x="224257" y="1496188"/>
                    <a:pt x="212006" y="1506944"/>
                    <a:pt x="207449" y="1520616"/>
                  </a:cubicBezTo>
                  <a:lnTo>
                    <a:pt x="203639" y="1532046"/>
                  </a:lnTo>
                  <a:cubicBezTo>
                    <a:pt x="204909" y="1535856"/>
                    <a:pt x="204940" y="1540340"/>
                    <a:pt x="207449" y="1543476"/>
                  </a:cubicBezTo>
                  <a:cubicBezTo>
                    <a:pt x="210310" y="1547052"/>
                    <a:pt x="214695" y="1549236"/>
                    <a:pt x="218879" y="1551096"/>
                  </a:cubicBezTo>
                  <a:cubicBezTo>
                    <a:pt x="235177" y="1558339"/>
                    <a:pt x="241463" y="1558093"/>
                    <a:pt x="256979" y="1562526"/>
                  </a:cubicBezTo>
                  <a:cubicBezTo>
                    <a:pt x="286159" y="1570863"/>
                    <a:pt x="249783" y="1560598"/>
                    <a:pt x="279839" y="1573956"/>
                  </a:cubicBezTo>
                  <a:cubicBezTo>
                    <a:pt x="287179" y="1577218"/>
                    <a:pt x="294823" y="1580001"/>
                    <a:pt x="302699" y="1581576"/>
                  </a:cubicBezTo>
                  <a:cubicBezTo>
                    <a:pt x="312923" y="1583621"/>
                    <a:pt x="336322" y="1587482"/>
                    <a:pt x="344609" y="1593006"/>
                  </a:cubicBezTo>
                  <a:lnTo>
                    <a:pt x="356039" y="1600626"/>
                  </a:lnTo>
                  <a:cubicBezTo>
                    <a:pt x="358579" y="1604436"/>
                    <a:pt x="362906" y="1607539"/>
                    <a:pt x="363659" y="1612056"/>
                  </a:cubicBezTo>
                  <a:cubicBezTo>
                    <a:pt x="364319" y="1616017"/>
                    <a:pt x="360823" y="1619590"/>
                    <a:pt x="359849" y="1623486"/>
                  </a:cubicBezTo>
                  <a:cubicBezTo>
                    <a:pt x="353360" y="1649442"/>
                    <a:pt x="361968" y="1636607"/>
                    <a:pt x="344609" y="1653966"/>
                  </a:cubicBezTo>
                  <a:cubicBezTo>
                    <a:pt x="343339" y="1660316"/>
                    <a:pt x="342847" y="1666873"/>
                    <a:pt x="340799" y="1673016"/>
                  </a:cubicBezTo>
                  <a:cubicBezTo>
                    <a:pt x="335176" y="1689884"/>
                    <a:pt x="324830" y="1689837"/>
                    <a:pt x="336989" y="1711116"/>
                  </a:cubicBezTo>
                  <a:cubicBezTo>
                    <a:pt x="338982" y="1714603"/>
                    <a:pt x="344609" y="1713656"/>
                    <a:pt x="348419" y="1714926"/>
                  </a:cubicBezTo>
                  <a:cubicBezTo>
                    <a:pt x="350959" y="1718736"/>
                    <a:pt x="352463" y="1723495"/>
                    <a:pt x="356039" y="1726356"/>
                  </a:cubicBezTo>
                  <a:cubicBezTo>
                    <a:pt x="359175" y="1728865"/>
                    <a:pt x="364629" y="1727326"/>
                    <a:pt x="367469" y="1730166"/>
                  </a:cubicBezTo>
                  <a:cubicBezTo>
                    <a:pt x="370309" y="1733006"/>
                    <a:pt x="369483" y="1738004"/>
                    <a:pt x="371279" y="1741596"/>
                  </a:cubicBezTo>
                  <a:cubicBezTo>
                    <a:pt x="373327" y="1745692"/>
                    <a:pt x="376359" y="1749216"/>
                    <a:pt x="378899" y="1753026"/>
                  </a:cubicBezTo>
                  <a:cubicBezTo>
                    <a:pt x="376359" y="1763186"/>
                    <a:pt x="373634" y="1773302"/>
                    <a:pt x="371279" y="1783506"/>
                  </a:cubicBezTo>
                  <a:cubicBezTo>
                    <a:pt x="369823" y="1789816"/>
                    <a:pt x="367469" y="1796080"/>
                    <a:pt x="367469" y="1802556"/>
                  </a:cubicBezTo>
                  <a:cubicBezTo>
                    <a:pt x="367469" y="1813460"/>
                    <a:pt x="371016" y="1825153"/>
                    <a:pt x="378899" y="1833036"/>
                  </a:cubicBezTo>
                  <a:cubicBezTo>
                    <a:pt x="382137" y="1836274"/>
                    <a:pt x="386519" y="1838116"/>
                    <a:pt x="390329" y="1840656"/>
                  </a:cubicBezTo>
                  <a:cubicBezTo>
                    <a:pt x="392869" y="1844466"/>
                    <a:pt x="395901" y="1847990"/>
                    <a:pt x="397949" y="1852086"/>
                  </a:cubicBezTo>
                  <a:cubicBezTo>
                    <a:pt x="399745" y="1855678"/>
                    <a:pt x="398417" y="1861288"/>
                    <a:pt x="401759" y="1863516"/>
                  </a:cubicBezTo>
                  <a:cubicBezTo>
                    <a:pt x="407147" y="1867108"/>
                    <a:pt x="414459" y="1866056"/>
                    <a:pt x="420809" y="1867326"/>
                  </a:cubicBezTo>
                  <a:cubicBezTo>
                    <a:pt x="451289" y="1887646"/>
                    <a:pt x="414459" y="1860976"/>
                    <a:pt x="439859" y="1886376"/>
                  </a:cubicBezTo>
                  <a:cubicBezTo>
                    <a:pt x="443097" y="1889614"/>
                    <a:pt x="447479" y="1891456"/>
                    <a:pt x="451289" y="1893996"/>
                  </a:cubicBezTo>
                  <a:cubicBezTo>
                    <a:pt x="453829" y="1897806"/>
                    <a:pt x="455463" y="1902411"/>
                    <a:pt x="458909" y="1905426"/>
                  </a:cubicBezTo>
                  <a:cubicBezTo>
                    <a:pt x="465801" y="1911457"/>
                    <a:pt x="481769" y="1920666"/>
                    <a:pt x="481769" y="1920666"/>
                  </a:cubicBezTo>
                  <a:cubicBezTo>
                    <a:pt x="484123" y="1924197"/>
                    <a:pt x="491617" y="1940507"/>
                    <a:pt x="500819" y="1935906"/>
                  </a:cubicBezTo>
                  <a:cubicBezTo>
                    <a:pt x="504411" y="1934110"/>
                    <a:pt x="503359" y="1928286"/>
                    <a:pt x="504629" y="1924476"/>
                  </a:cubicBezTo>
                  <a:cubicBezTo>
                    <a:pt x="505899" y="1915586"/>
                    <a:pt x="506963" y="1906664"/>
                    <a:pt x="508439" y="1897806"/>
                  </a:cubicBezTo>
                  <a:cubicBezTo>
                    <a:pt x="509504" y="1891418"/>
                    <a:pt x="508657" y="1884144"/>
                    <a:pt x="512249" y="1878756"/>
                  </a:cubicBezTo>
                  <a:cubicBezTo>
                    <a:pt x="514477" y="1875414"/>
                    <a:pt x="519869" y="1876216"/>
                    <a:pt x="523679" y="1874946"/>
                  </a:cubicBezTo>
                  <a:cubicBezTo>
                    <a:pt x="526445" y="1875407"/>
                    <a:pt x="551716" y="1878397"/>
                    <a:pt x="557969" y="1882566"/>
                  </a:cubicBezTo>
                  <a:cubicBezTo>
                    <a:pt x="562452" y="1885555"/>
                    <a:pt x="564689" y="1891379"/>
                    <a:pt x="569399" y="1893996"/>
                  </a:cubicBezTo>
                  <a:cubicBezTo>
                    <a:pt x="576420" y="1897897"/>
                    <a:pt x="584639" y="1899076"/>
                    <a:pt x="592259" y="1901616"/>
                  </a:cubicBezTo>
                  <a:cubicBezTo>
                    <a:pt x="596069" y="1902886"/>
                    <a:pt x="600347" y="1903198"/>
                    <a:pt x="603689" y="1905426"/>
                  </a:cubicBezTo>
                  <a:cubicBezTo>
                    <a:pt x="618461" y="1915274"/>
                    <a:pt x="610775" y="1911598"/>
                    <a:pt x="626549" y="1916856"/>
                  </a:cubicBezTo>
                  <a:cubicBezTo>
                    <a:pt x="644329" y="1915586"/>
                    <a:pt x="662186" y="1915129"/>
                    <a:pt x="679889" y="1913046"/>
                  </a:cubicBezTo>
                  <a:cubicBezTo>
                    <a:pt x="683878" y="1912577"/>
                    <a:pt x="688183" y="1911745"/>
                    <a:pt x="691319" y="1909236"/>
                  </a:cubicBezTo>
                  <a:cubicBezTo>
                    <a:pt x="694895" y="1906375"/>
                    <a:pt x="696399" y="1901616"/>
                    <a:pt x="698939" y="1897806"/>
                  </a:cubicBezTo>
                  <a:cubicBezTo>
                    <a:pt x="697669" y="1869866"/>
                    <a:pt x="698335" y="1841771"/>
                    <a:pt x="695129" y="1813986"/>
                  </a:cubicBezTo>
                  <a:cubicBezTo>
                    <a:pt x="694478" y="1808344"/>
                    <a:pt x="687793" y="1804419"/>
                    <a:pt x="687509" y="1798746"/>
                  </a:cubicBezTo>
                  <a:cubicBezTo>
                    <a:pt x="686492" y="1778412"/>
                    <a:pt x="686656" y="1757604"/>
                    <a:pt x="691319" y="1737786"/>
                  </a:cubicBezTo>
                  <a:cubicBezTo>
                    <a:pt x="692239" y="1733877"/>
                    <a:pt x="699157" y="1735772"/>
                    <a:pt x="702749" y="1733976"/>
                  </a:cubicBezTo>
                  <a:cubicBezTo>
                    <a:pt x="713184" y="1728758"/>
                    <a:pt x="713638" y="1723743"/>
                    <a:pt x="725609" y="1722546"/>
                  </a:cubicBezTo>
                  <a:cubicBezTo>
                    <a:pt x="747129" y="1720394"/>
                    <a:pt x="768789" y="1720006"/>
                    <a:pt x="790379" y="1718736"/>
                  </a:cubicBezTo>
                  <a:cubicBezTo>
                    <a:pt x="819109" y="1709159"/>
                    <a:pt x="783696" y="1722078"/>
                    <a:pt x="813239" y="1707306"/>
                  </a:cubicBezTo>
                  <a:cubicBezTo>
                    <a:pt x="816831" y="1705510"/>
                    <a:pt x="821077" y="1705292"/>
                    <a:pt x="824669" y="1703496"/>
                  </a:cubicBezTo>
                  <a:cubicBezTo>
                    <a:pt x="835278" y="1698192"/>
                    <a:pt x="839103" y="1692872"/>
                    <a:pt x="847529" y="1684446"/>
                  </a:cubicBezTo>
                  <a:cubicBezTo>
                    <a:pt x="848799" y="1680636"/>
                    <a:pt x="851999" y="1676977"/>
                    <a:pt x="851339" y="1673016"/>
                  </a:cubicBezTo>
                  <a:cubicBezTo>
                    <a:pt x="850586" y="1668499"/>
                    <a:pt x="846650" y="1665104"/>
                    <a:pt x="843719" y="1661586"/>
                  </a:cubicBezTo>
                  <a:cubicBezTo>
                    <a:pt x="840270" y="1657447"/>
                    <a:pt x="836999" y="1652773"/>
                    <a:pt x="832289" y="1650156"/>
                  </a:cubicBezTo>
                  <a:cubicBezTo>
                    <a:pt x="809940" y="1637740"/>
                    <a:pt x="773175" y="1640119"/>
                    <a:pt x="752279" y="1638726"/>
                  </a:cubicBezTo>
                  <a:cubicBezTo>
                    <a:pt x="748469" y="1636186"/>
                    <a:pt x="743710" y="1634682"/>
                    <a:pt x="740849" y="1631106"/>
                  </a:cubicBezTo>
                  <a:cubicBezTo>
                    <a:pt x="732789" y="1621031"/>
                    <a:pt x="739625" y="1601573"/>
                    <a:pt x="740849" y="1593006"/>
                  </a:cubicBezTo>
                  <a:cubicBezTo>
                    <a:pt x="739579" y="1572686"/>
                    <a:pt x="740849" y="1552046"/>
                    <a:pt x="737039" y="1532046"/>
                  </a:cubicBezTo>
                  <a:cubicBezTo>
                    <a:pt x="735653" y="1524771"/>
                    <a:pt x="728921" y="1519620"/>
                    <a:pt x="725609" y="1512996"/>
                  </a:cubicBezTo>
                  <a:cubicBezTo>
                    <a:pt x="709835" y="1481448"/>
                    <a:pt x="736017" y="1522893"/>
                    <a:pt x="714179" y="1490136"/>
                  </a:cubicBezTo>
                  <a:cubicBezTo>
                    <a:pt x="712909" y="1483786"/>
                    <a:pt x="711940" y="1477368"/>
                    <a:pt x="710369" y="1471086"/>
                  </a:cubicBezTo>
                  <a:cubicBezTo>
                    <a:pt x="701819" y="1436885"/>
                    <a:pt x="693116" y="1458948"/>
                    <a:pt x="634169" y="1455846"/>
                  </a:cubicBezTo>
                  <a:cubicBezTo>
                    <a:pt x="629089" y="1454576"/>
                    <a:pt x="624041" y="1453172"/>
                    <a:pt x="618929" y="1452036"/>
                  </a:cubicBezTo>
                  <a:cubicBezTo>
                    <a:pt x="612607" y="1450631"/>
                    <a:pt x="606127" y="1449930"/>
                    <a:pt x="599879" y="1448226"/>
                  </a:cubicBezTo>
                  <a:cubicBezTo>
                    <a:pt x="592130" y="1446113"/>
                    <a:pt x="583702" y="1445061"/>
                    <a:pt x="577019" y="1440606"/>
                  </a:cubicBezTo>
                  <a:lnTo>
                    <a:pt x="565589" y="1432986"/>
                  </a:lnTo>
                  <a:cubicBezTo>
                    <a:pt x="564319" y="1416476"/>
                    <a:pt x="564362" y="1399812"/>
                    <a:pt x="561779" y="1383456"/>
                  </a:cubicBezTo>
                  <a:cubicBezTo>
                    <a:pt x="560526" y="1375522"/>
                    <a:pt x="554159" y="1360596"/>
                    <a:pt x="554159" y="1360596"/>
                  </a:cubicBezTo>
                  <a:cubicBezTo>
                    <a:pt x="557969" y="1358056"/>
                    <a:pt x="561613" y="1355248"/>
                    <a:pt x="565589" y="1352976"/>
                  </a:cubicBezTo>
                  <a:cubicBezTo>
                    <a:pt x="601184" y="1332636"/>
                    <a:pt x="598109" y="1346141"/>
                    <a:pt x="664649" y="1349166"/>
                  </a:cubicBezTo>
                  <a:cubicBezTo>
                    <a:pt x="675514" y="1350373"/>
                    <a:pt x="697603" y="1350403"/>
                    <a:pt x="710369" y="1356786"/>
                  </a:cubicBezTo>
                  <a:cubicBezTo>
                    <a:pt x="714465" y="1358834"/>
                    <a:pt x="717823" y="1362134"/>
                    <a:pt x="721799" y="1364406"/>
                  </a:cubicBezTo>
                  <a:cubicBezTo>
                    <a:pt x="746619" y="1378589"/>
                    <a:pt x="730074" y="1364897"/>
                    <a:pt x="759899" y="1387266"/>
                  </a:cubicBezTo>
                  <a:cubicBezTo>
                    <a:pt x="764979" y="1391076"/>
                    <a:pt x="769626" y="1395546"/>
                    <a:pt x="775139" y="1398696"/>
                  </a:cubicBezTo>
                  <a:cubicBezTo>
                    <a:pt x="779390" y="1401125"/>
                    <a:pt x="798510" y="1405491"/>
                    <a:pt x="801809" y="1406316"/>
                  </a:cubicBezTo>
                  <a:cubicBezTo>
                    <a:pt x="805619" y="1408856"/>
                    <a:pt x="809030" y="1412132"/>
                    <a:pt x="813239" y="1413936"/>
                  </a:cubicBezTo>
                  <a:cubicBezTo>
                    <a:pt x="818052" y="1415999"/>
                    <a:pt x="823444" y="1416307"/>
                    <a:pt x="828479" y="1417746"/>
                  </a:cubicBezTo>
                  <a:cubicBezTo>
                    <a:pt x="859264" y="1426542"/>
                    <a:pt x="814788" y="1419272"/>
                    <a:pt x="881819" y="1425366"/>
                  </a:cubicBezTo>
                  <a:cubicBezTo>
                    <a:pt x="909224" y="1434501"/>
                    <a:pt x="875001" y="1423418"/>
                    <a:pt x="908489" y="1432986"/>
                  </a:cubicBezTo>
                  <a:cubicBezTo>
                    <a:pt x="912351" y="1434089"/>
                    <a:pt x="916109" y="1435526"/>
                    <a:pt x="919919" y="1436796"/>
                  </a:cubicBezTo>
                  <a:cubicBezTo>
                    <a:pt x="918649" y="1430446"/>
                    <a:pt x="919179" y="1423448"/>
                    <a:pt x="916109" y="1417746"/>
                  </a:cubicBezTo>
                  <a:cubicBezTo>
                    <a:pt x="911197" y="1408624"/>
                    <a:pt x="893243" y="1385356"/>
                    <a:pt x="881819" y="1375836"/>
                  </a:cubicBezTo>
                  <a:cubicBezTo>
                    <a:pt x="878301" y="1372905"/>
                    <a:pt x="874199" y="1370756"/>
                    <a:pt x="870389" y="1368216"/>
                  </a:cubicBezTo>
                  <a:cubicBezTo>
                    <a:pt x="869106" y="1366291"/>
                    <a:pt x="856706" y="1349863"/>
                    <a:pt x="858959" y="1345356"/>
                  </a:cubicBezTo>
                  <a:cubicBezTo>
                    <a:pt x="860755" y="1341764"/>
                    <a:pt x="866428" y="1342206"/>
                    <a:pt x="870389" y="1341546"/>
                  </a:cubicBezTo>
                  <a:cubicBezTo>
                    <a:pt x="881733" y="1339655"/>
                    <a:pt x="893200" y="1338432"/>
                    <a:pt x="904679" y="1337736"/>
                  </a:cubicBezTo>
                  <a:cubicBezTo>
                    <a:pt x="935130" y="1335891"/>
                    <a:pt x="965639" y="1335196"/>
                    <a:pt x="996119" y="1333926"/>
                  </a:cubicBezTo>
                  <a:cubicBezTo>
                    <a:pt x="1001199" y="1326306"/>
                    <a:pt x="1013875" y="1319872"/>
                    <a:pt x="1011359" y="1311066"/>
                  </a:cubicBezTo>
                  <a:cubicBezTo>
                    <a:pt x="1008819" y="1302176"/>
                    <a:pt x="1008229" y="1292478"/>
                    <a:pt x="1003739" y="1284396"/>
                  </a:cubicBezTo>
                  <a:cubicBezTo>
                    <a:pt x="999539" y="1276837"/>
                    <a:pt x="987381" y="1276217"/>
                    <a:pt x="980879" y="1272966"/>
                  </a:cubicBezTo>
                  <a:cubicBezTo>
                    <a:pt x="976783" y="1270918"/>
                    <a:pt x="973545" y="1267394"/>
                    <a:pt x="969449" y="1265346"/>
                  </a:cubicBezTo>
                  <a:cubicBezTo>
                    <a:pt x="965857" y="1263550"/>
                    <a:pt x="961611" y="1263332"/>
                    <a:pt x="958019" y="1261536"/>
                  </a:cubicBezTo>
                  <a:cubicBezTo>
                    <a:pt x="953923" y="1259488"/>
                    <a:pt x="950798" y="1255720"/>
                    <a:pt x="946589" y="1253916"/>
                  </a:cubicBezTo>
                  <a:cubicBezTo>
                    <a:pt x="929499" y="1246592"/>
                    <a:pt x="934747" y="1253710"/>
                    <a:pt x="919919" y="1246296"/>
                  </a:cubicBezTo>
                  <a:cubicBezTo>
                    <a:pt x="915823" y="1244248"/>
                    <a:pt x="912299" y="1241216"/>
                    <a:pt x="908489" y="1238676"/>
                  </a:cubicBezTo>
                  <a:cubicBezTo>
                    <a:pt x="905914" y="1223228"/>
                    <a:pt x="905132" y="1214785"/>
                    <a:pt x="900869" y="1200576"/>
                  </a:cubicBezTo>
                  <a:cubicBezTo>
                    <a:pt x="898561" y="1192883"/>
                    <a:pt x="893249" y="1177716"/>
                    <a:pt x="893249" y="1177716"/>
                  </a:cubicBezTo>
                  <a:cubicBezTo>
                    <a:pt x="894519" y="1152316"/>
                    <a:pt x="892701" y="1126572"/>
                    <a:pt x="897059" y="1101516"/>
                  </a:cubicBezTo>
                  <a:cubicBezTo>
                    <a:pt x="897982" y="1096208"/>
                    <a:pt x="905040" y="1094225"/>
                    <a:pt x="908489" y="1090086"/>
                  </a:cubicBezTo>
                  <a:cubicBezTo>
                    <a:pt x="911420" y="1086568"/>
                    <a:pt x="914061" y="1082752"/>
                    <a:pt x="916109" y="1078656"/>
                  </a:cubicBezTo>
                  <a:cubicBezTo>
                    <a:pt x="917905" y="1075064"/>
                    <a:pt x="917410" y="1070362"/>
                    <a:pt x="919919" y="1067226"/>
                  </a:cubicBezTo>
                  <a:cubicBezTo>
                    <a:pt x="922780" y="1063650"/>
                    <a:pt x="927165" y="1061466"/>
                    <a:pt x="931349" y="1059606"/>
                  </a:cubicBezTo>
                  <a:cubicBezTo>
                    <a:pt x="957219" y="1048108"/>
                    <a:pt x="968096" y="1050829"/>
                    <a:pt x="999929" y="1048176"/>
                  </a:cubicBezTo>
                  <a:cubicBezTo>
                    <a:pt x="1020742" y="1027363"/>
                    <a:pt x="1006619" y="1046164"/>
                    <a:pt x="1015169" y="1006266"/>
                  </a:cubicBezTo>
                  <a:cubicBezTo>
                    <a:pt x="1016852" y="998412"/>
                    <a:pt x="1016106" y="987861"/>
                    <a:pt x="1022789" y="983406"/>
                  </a:cubicBezTo>
                  <a:lnTo>
                    <a:pt x="1045649" y="968166"/>
                  </a:lnTo>
                  <a:cubicBezTo>
                    <a:pt x="1046919" y="964356"/>
                    <a:pt x="1046323" y="959245"/>
                    <a:pt x="1049459" y="956736"/>
                  </a:cubicBezTo>
                  <a:cubicBezTo>
                    <a:pt x="1053548" y="953465"/>
                    <a:pt x="1059547" y="953863"/>
                    <a:pt x="1064699" y="952926"/>
                  </a:cubicBezTo>
                  <a:cubicBezTo>
                    <a:pt x="1073534" y="951320"/>
                    <a:pt x="1082479" y="950386"/>
                    <a:pt x="1091369" y="949116"/>
                  </a:cubicBezTo>
                  <a:cubicBezTo>
                    <a:pt x="1098989" y="946576"/>
                    <a:pt x="1110637" y="948680"/>
                    <a:pt x="1114229" y="941496"/>
                  </a:cubicBezTo>
                  <a:cubicBezTo>
                    <a:pt x="1124259" y="921437"/>
                    <a:pt x="1117833" y="930272"/>
                    <a:pt x="1133279" y="914826"/>
                  </a:cubicBezTo>
                  <a:cubicBezTo>
                    <a:pt x="1132009" y="908476"/>
                    <a:pt x="1133233" y="901046"/>
                    <a:pt x="1129469" y="895776"/>
                  </a:cubicBezTo>
                  <a:cubicBezTo>
                    <a:pt x="1126067" y="891013"/>
                    <a:pt x="1104507" y="884740"/>
                    <a:pt x="1098989" y="884346"/>
                  </a:cubicBezTo>
                  <a:cubicBezTo>
                    <a:pt x="1068560" y="882173"/>
                    <a:pt x="1038029" y="881806"/>
                    <a:pt x="1007549" y="880536"/>
                  </a:cubicBezTo>
                  <a:cubicBezTo>
                    <a:pt x="1008819" y="866566"/>
                    <a:pt x="1009720" y="852558"/>
                    <a:pt x="1011359" y="838626"/>
                  </a:cubicBezTo>
                  <a:cubicBezTo>
                    <a:pt x="1012262" y="830954"/>
                    <a:pt x="1011075" y="822317"/>
                    <a:pt x="1015169" y="815766"/>
                  </a:cubicBezTo>
                  <a:cubicBezTo>
                    <a:pt x="1018179" y="810950"/>
                    <a:pt x="1025136" y="810255"/>
                    <a:pt x="1030409" y="808146"/>
                  </a:cubicBezTo>
                  <a:cubicBezTo>
                    <a:pt x="1037867" y="805163"/>
                    <a:pt x="1045393" y="802101"/>
                    <a:pt x="1053269" y="800526"/>
                  </a:cubicBezTo>
                  <a:cubicBezTo>
                    <a:pt x="1060515" y="799077"/>
                    <a:pt x="1075939" y="796811"/>
                    <a:pt x="1083749" y="792906"/>
                  </a:cubicBezTo>
                  <a:cubicBezTo>
                    <a:pt x="1097938" y="785811"/>
                    <a:pt x="1093970" y="784389"/>
                    <a:pt x="1106609" y="773856"/>
                  </a:cubicBezTo>
                  <a:cubicBezTo>
                    <a:pt x="1110127" y="770925"/>
                    <a:pt x="1114229" y="768776"/>
                    <a:pt x="1118039" y="766236"/>
                  </a:cubicBezTo>
                  <a:cubicBezTo>
                    <a:pt x="1116769" y="762426"/>
                    <a:pt x="1118235" y="755092"/>
                    <a:pt x="1114229" y="754806"/>
                  </a:cubicBezTo>
                  <a:cubicBezTo>
                    <a:pt x="980527" y="745256"/>
                    <a:pt x="1043413" y="741388"/>
                    <a:pt x="999929" y="766236"/>
                  </a:cubicBezTo>
                  <a:cubicBezTo>
                    <a:pt x="994998" y="769054"/>
                    <a:pt x="989769" y="771316"/>
                    <a:pt x="984689" y="773856"/>
                  </a:cubicBezTo>
                  <a:lnTo>
                    <a:pt x="969449" y="750996"/>
                  </a:lnTo>
                  <a:lnTo>
                    <a:pt x="961829" y="739566"/>
                  </a:lnTo>
                  <a:cubicBezTo>
                    <a:pt x="963099" y="734486"/>
                    <a:pt x="963576" y="729139"/>
                    <a:pt x="965639" y="724326"/>
                  </a:cubicBezTo>
                  <a:cubicBezTo>
                    <a:pt x="969449" y="715436"/>
                    <a:pt x="975799" y="709086"/>
                    <a:pt x="984689" y="705276"/>
                  </a:cubicBezTo>
                  <a:cubicBezTo>
                    <a:pt x="989502" y="703213"/>
                    <a:pt x="994894" y="702905"/>
                    <a:pt x="999929" y="701466"/>
                  </a:cubicBezTo>
                  <a:cubicBezTo>
                    <a:pt x="1003791" y="700363"/>
                    <a:pt x="1007549" y="698926"/>
                    <a:pt x="1011359" y="697656"/>
                  </a:cubicBezTo>
                  <a:lnTo>
                    <a:pt x="1026599" y="651936"/>
                  </a:lnTo>
                  <a:cubicBezTo>
                    <a:pt x="1027869" y="648126"/>
                    <a:pt x="1027569" y="643346"/>
                    <a:pt x="1030409" y="640506"/>
                  </a:cubicBezTo>
                  <a:lnTo>
                    <a:pt x="1041839" y="629076"/>
                  </a:lnTo>
                  <a:cubicBezTo>
                    <a:pt x="1043109" y="623996"/>
                    <a:pt x="1044210" y="618871"/>
                    <a:pt x="1045649" y="613836"/>
                  </a:cubicBezTo>
                  <a:cubicBezTo>
                    <a:pt x="1048734" y="603040"/>
                    <a:pt x="1053538" y="598999"/>
                    <a:pt x="1045649" y="587166"/>
                  </a:cubicBezTo>
                  <a:cubicBezTo>
                    <a:pt x="1043109" y="583356"/>
                    <a:pt x="1038029" y="582086"/>
                    <a:pt x="1034219" y="579546"/>
                  </a:cubicBezTo>
                  <a:cubicBezTo>
                    <a:pt x="1012629" y="580816"/>
                    <a:pt x="990859" y="580297"/>
                    <a:pt x="969449" y="583356"/>
                  </a:cubicBezTo>
                  <a:cubicBezTo>
                    <a:pt x="947758" y="586455"/>
                    <a:pt x="959258" y="591546"/>
                    <a:pt x="946589" y="602406"/>
                  </a:cubicBezTo>
                  <a:cubicBezTo>
                    <a:pt x="940966" y="607225"/>
                    <a:pt x="933819" y="609911"/>
                    <a:pt x="927539" y="613836"/>
                  </a:cubicBezTo>
                  <a:cubicBezTo>
                    <a:pt x="910657" y="624387"/>
                    <a:pt x="922304" y="619391"/>
                    <a:pt x="904679" y="625266"/>
                  </a:cubicBezTo>
                  <a:lnTo>
                    <a:pt x="847529" y="613836"/>
                  </a:lnTo>
                  <a:cubicBezTo>
                    <a:pt x="838694" y="612230"/>
                    <a:pt x="829034" y="613742"/>
                    <a:pt x="820859" y="610026"/>
                  </a:cubicBezTo>
                  <a:cubicBezTo>
                    <a:pt x="814319" y="607053"/>
                    <a:pt x="811465" y="598962"/>
                    <a:pt x="805619" y="594786"/>
                  </a:cubicBezTo>
                  <a:cubicBezTo>
                    <a:pt x="757506" y="560419"/>
                    <a:pt x="834403" y="626393"/>
                    <a:pt x="782759" y="583356"/>
                  </a:cubicBezTo>
                  <a:cubicBezTo>
                    <a:pt x="753423" y="558910"/>
                    <a:pt x="788278" y="583225"/>
                    <a:pt x="759899" y="564306"/>
                  </a:cubicBezTo>
                  <a:cubicBezTo>
                    <a:pt x="765707" y="517841"/>
                    <a:pt x="758412" y="548725"/>
                    <a:pt x="771329" y="518586"/>
                  </a:cubicBezTo>
                  <a:cubicBezTo>
                    <a:pt x="772911" y="514895"/>
                    <a:pt x="772630" y="510292"/>
                    <a:pt x="775139" y="507156"/>
                  </a:cubicBezTo>
                  <a:cubicBezTo>
                    <a:pt x="778000" y="503580"/>
                    <a:pt x="782759" y="502076"/>
                    <a:pt x="786569" y="499536"/>
                  </a:cubicBezTo>
                  <a:cubicBezTo>
                    <a:pt x="787839" y="472866"/>
                    <a:pt x="787430" y="446063"/>
                    <a:pt x="790379" y="419526"/>
                  </a:cubicBezTo>
                  <a:cubicBezTo>
                    <a:pt x="791266" y="411543"/>
                    <a:pt x="792319" y="402346"/>
                    <a:pt x="797999" y="396666"/>
                  </a:cubicBezTo>
                  <a:cubicBezTo>
                    <a:pt x="801809" y="392856"/>
                    <a:pt x="805176" y="388544"/>
                    <a:pt x="809429" y="385236"/>
                  </a:cubicBezTo>
                  <a:cubicBezTo>
                    <a:pt x="816658" y="379613"/>
                    <a:pt x="832289" y="369996"/>
                    <a:pt x="832289" y="369996"/>
                  </a:cubicBezTo>
                  <a:cubicBezTo>
                    <a:pt x="852495" y="339687"/>
                    <a:pt x="824395" y="376284"/>
                    <a:pt x="855149" y="354756"/>
                  </a:cubicBezTo>
                  <a:cubicBezTo>
                    <a:pt x="884788" y="334008"/>
                    <a:pt x="870526" y="338589"/>
                    <a:pt x="885629" y="320466"/>
                  </a:cubicBezTo>
                  <a:cubicBezTo>
                    <a:pt x="889078" y="316327"/>
                    <a:pt x="893610" y="313175"/>
                    <a:pt x="897059" y="309036"/>
                  </a:cubicBezTo>
                  <a:cubicBezTo>
                    <a:pt x="899990" y="305518"/>
                    <a:pt x="902819" y="301790"/>
                    <a:pt x="904679" y="297606"/>
                  </a:cubicBezTo>
                  <a:cubicBezTo>
                    <a:pt x="907941" y="290266"/>
                    <a:pt x="912299" y="274746"/>
                    <a:pt x="912299" y="274746"/>
                  </a:cubicBezTo>
                  <a:cubicBezTo>
                    <a:pt x="908489" y="272206"/>
                    <a:pt x="904965" y="269174"/>
                    <a:pt x="900869" y="267126"/>
                  </a:cubicBezTo>
                  <a:cubicBezTo>
                    <a:pt x="891272" y="262328"/>
                    <a:pt x="875777" y="261178"/>
                    <a:pt x="866579" y="259506"/>
                  </a:cubicBezTo>
                  <a:cubicBezTo>
                    <a:pt x="808004" y="248856"/>
                    <a:pt x="892031" y="263113"/>
                    <a:pt x="824669" y="251886"/>
                  </a:cubicBezTo>
                  <a:cubicBezTo>
                    <a:pt x="794189" y="272206"/>
                    <a:pt x="831019" y="245536"/>
                    <a:pt x="805619" y="270936"/>
                  </a:cubicBezTo>
                  <a:cubicBezTo>
                    <a:pt x="802381" y="274174"/>
                    <a:pt x="797427" y="275318"/>
                    <a:pt x="794189" y="278556"/>
                  </a:cubicBezTo>
                  <a:cubicBezTo>
                    <a:pt x="789699" y="283046"/>
                    <a:pt x="788310" y="290712"/>
                    <a:pt x="782759" y="293796"/>
                  </a:cubicBezTo>
                  <a:cubicBezTo>
                    <a:pt x="776006" y="297548"/>
                    <a:pt x="767500" y="296224"/>
                    <a:pt x="759899" y="297606"/>
                  </a:cubicBezTo>
                  <a:cubicBezTo>
                    <a:pt x="753528" y="298764"/>
                    <a:pt x="747199" y="300146"/>
                    <a:pt x="740849" y="301416"/>
                  </a:cubicBezTo>
                  <a:cubicBezTo>
                    <a:pt x="725609" y="300146"/>
                    <a:pt x="709140" y="303736"/>
                    <a:pt x="695129" y="297606"/>
                  </a:cubicBezTo>
                  <a:cubicBezTo>
                    <a:pt x="686739" y="293935"/>
                    <a:pt x="688080" y="278842"/>
                    <a:pt x="679889" y="274746"/>
                  </a:cubicBezTo>
                  <a:cubicBezTo>
                    <a:pt x="674809" y="272206"/>
                    <a:pt x="669580" y="269944"/>
                    <a:pt x="664649" y="267126"/>
                  </a:cubicBezTo>
                  <a:cubicBezTo>
                    <a:pt x="660673" y="264854"/>
                    <a:pt x="657315" y="261554"/>
                    <a:pt x="653219" y="259506"/>
                  </a:cubicBezTo>
                  <a:cubicBezTo>
                    <a:pt x="642579" y="254186"/>
                    <a:pt x="624948" y="253290"/>
                    <a:pt x="615119" y="251886"/>
                  </a:cubicBezTo>
                  <a:cubicBezTo>
                    <a:pt x="592259" y="253156"/>
                    <a:pt x="569204" y="252458"/>
                    <a:pt x="546539" y="255696"/>
                  </a:cubicBezTo>
                  <a:cubicBezTo>
                    <a:pt x="542006" y="256344"/>
                    <a:pt x="539205" y="261268"/>
                    <a:pt x="535109" y="263316"/>
                  </a:cubicBezTo>
                  <a:cubicBezTo>
                    <a:pt x="531517" y="265112"/>
                    <a:pt x="527599" y="266255"/>
                    <a:pt x="523679" y="267126"/>
                  </a:cubicBezTo>
                  <a:cubicBezTo>
                    <a:pt x="516138" y="268802"/>
                    <a:pt x="508394" y="269421"/>
                    <a:pt x="500819" y="270936"/>
                  </a:cubicBezTo>
                  <a:cubicBezTo>
                    <a:pt x="495684" y="271963"/>
                    <a:pt x="490659" y="273476"/>
                    <a:pt x="485579" y="274746"/>
                  </a:cubicBezTo>
                  <a:cubicBezTo>
                    <a:pt x="469069" y="273476"/>
                    <a:pt x="452480" y="272990"/>
                    <a:pt x="436049" y="270936"/>
                  </a:cubicBezTo>
                  <a:cubicBezTo>
                    <a:pt x="432064" y="270438"/>
                    <a:pt x="427755" y="269635"/>
                    <a:pt x="424619" y="267126"/>
                  </a:cubicBezTo>
                  <a:cubicBezTo>
                    <a:pt x="421043" y="264265"/>
                    <a:pt x="419539" y="259506"/>
                    <a:pt x="416999" y="255696"/>
                  </a:cubicBezTo>
                  <a:cubicBezTo>
                    <a:pt x="418448" y="248450"/>
                    <a:pt x="420714" y="233026"/>
                    <a:pt x="424619" y="225216"/>
                  </a:cubicBezTo>
                  <a:cubicBezTo>
                    <a:pt x="426667" y="221120"/>
                    <a:pt x="430191" y="217882"/>
                    <a:pt x="432239" y="213786"/>
                  </a:cubicBezTo>
                  <a:cubicBezTo>
                    <a:pt x="438437" y="201391"/>
                    <a:pt x="432750" y="201845"/>
                    <a:pt x="443669" y="190926"/>
                  </a:cubicBezTo>
                  <a:cubicBezTo>
                    <a:pt x="446907" y="187688"/>
                    <a:pt x="451581" y="186237"/>
                    <a:pt x="455099" y="183306"/>
                  </a:cubicBezTo>
                  <a:cubicBezTo>
                    <a:pt x="484435" y="158860"/>
                    <a:pt x="449580" y="183175"/>
                    <a:pt x="477959" y="164256"/>
                  </a:cubicBezTo>
                  <a:cubicBezTo>
                    <a:pt x="491929" y="143301"/>
                    <a:pt x="477959" y="161081"/>
                    <a:pt x="497009" y="145206"/>
                  </a:cubicBezTo>
                  <a:cubicBezTo>
                    <a:pt x="516035" y="129351"/>
                    <a:pt x="499782" y="136662"/>
                    <a:pt x="519869" y="129966"/>
                  </a:cubicBezTo>
                  <a:cubicBezTo>
                    <a:pt x="523679" y="126156"/>
                    <a:pt x="526816" y="121525"/>
                    <a:pt x="531299" y="118536"/>
                  </a:cubicBezTo>
                  <a:cubicBezTo>
                    <a:pt x="534641" y="116308"/>
                    <a:pt x="539137" y="116522"/>
                    <a:pt x="542729" y="114726"/>
                  </a:cubicBezTo>
                  <a:cubicBezTo>
                    <a:pt x="546825" y="112678"/>
                    <a:pt x="550349" y="109646"/>
                    <a:pt x="554159" y="107106"/>
                  </a:cubicBezTo>
                  <a:cubicBezTo>
                    <a:pt x="562088" y="75388"/>
                    <a:pt x="552433" y="106748"/>
                    <a:pt x="565589" y="80436"/>
                  </a:cubicBezTo>
                  <a:cubicBezTo>
                    <a:pt x="581363" y="48888"/>
                    <a:pt x="555181" y="90333"/>
                    <a:pt x="577019" y="57576"/>
                  </a:cubicBezTo>
                  <a:cubicBezTo>
                    <a:pt x="575749" y="51226"/>
                    <a:pt x="578597" y="42118"/>
                    <a:pt x="573209" y="38526"/>
                  </a:cubicBezTo>
                  <a:cubicBezTo>
                    <a:pt x="515420" y="0"/>
                    <a:pt x="558590" y="58507"/>
                    <a:pt x="535109" y="23286"/>
                  </a:cubicBezTo>
                  <a:cubicBezTo>
                    <a:pt x="532569" y="27096"/>
                    <a:pt x="531892" y="33458"/>
                    <a:pt x="527489" y="34716"/>
                  </a:cubicBezTo>
                  <a:cubicBezTo>
                    <a:pt x="507194" y="40515"/>
                    <a:pt x="514154" y="26461"/>
                    <a:pt x="508439" y="27096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8" name="Figura a mano libera 227"/>
            <p:cNvSpPr/>
            <p:nvPr/>
          </p:nvSpPr>
          <p:spPr>
            <a:xfrm>
              <a:off x="2827654" y="6428288"/>
              <a:ext cx="252388" cy="168289"/>
            </a:xfrm>
            <a:custGeom>
              <a:avLst/>
              <a:gdLst>
                <a:gd name="connsiteX0" fmla="*/ 228530 w 474602"/>
                <a:gd name="connsiteY0" fmla="*/ 6066 h 310866"/>
                <a:gd name="connsiteX1" fmla="*/ 182810 w 474602"/>
                <a:gd name="connsiteY1" fmla="*/ 13686 h 310866"/>
                <a:gd name="connsiteX2" fmla="*/ 114230 w 474602"/>
                <a:gd name="connsiteY2" fmla="*/ 21306 h 310866"/>
                <a:gd name="connsiteX3" fmla="*/ 60890 w 474602"/>
                <a:gd name="connsiteY3" fmla="*/ 28926 h 310866"/>
                <a:gd name="connsiteX4" fmla="*/ 45650 w 474602"/>
                <a:gd name="connsiteY4" fmla="*/ 51786 h 310866"/>
                <a:gd name="connsiteX5" fmla="*/ 30410 w 474602"/>
                <a:gd name="connsiteY5" fmla="*/ 120366 h 310866"/>
                <a:gd name="connsiteX6" fmla="*/ 15170 w 474602"/>
                <a:gd name="connsiteY6" fmla="*/ 143226 h 310866"/>
                <a:gd name="connsiteX7" fmla="*/ 7550 w 474602"/>
                <a:gd name="connsiteY7" fmla="*/ 166086 h 310866"/>
                <a:gd name="connsiteX8" fmla="*/ 30410 w 474602"/>
                <a:gd name="connsiteY8" fmla="*/ 173706 h 310866"/>
                <a:gd name="connsiteX9" fmla="*/ 60890 w 474602"/>
                <a:gd name="connsiteY9" fmla="*/ 211806 h 310866"/>
                <a:gd name="connsiteX10" fmla="*/ 190430 w 474602"/>
                <a:gd name="connsiteY10" fmla="*/ 234666 h 310866"/>
                <a:gd name="connsiteX11" fmla="*/ 259010 w 474602"/>
                <a:gd name="connsiteY11" fmla="*/ 242286 h 310866"/>
                <a:gd name="connsiteX12" fmla="*/ 297110 w 474602"/>
                <a:gd name="connsiteY12" fmla="*/ 272766 h 310866"/>
                <a:gd name="connsiteX13" fmla="*/ 319970 w 474602"/>
                <a:gd name="connsiteY13" fmla="*/ 280386 h 310866"/>
                <a:gd name="connsiteX14" fmla="*/ 342830 w 474602"/>
                <a:gd name="connsiteY14" fmla="*/ 295626 h 310866"/>
                <a:gd name="connsiteX15" fmla="*/ 388550 w 474602"/>
                <a:gd name="connsiteY15" fmla="*/ 310866 h 310866"/>
                <a:gd name="connsiteX16" fmla="*/ 441890 w 474602"/>
                <a:gd name="connsiteY16" fmla="*/ 303246 h 310866"/>
                <a:gd name="connsiteX17" fmla="*/ 464750 w 474602"/>
                <a:gd name="connsiteY17" fmla="*/ 288006 h 310866"/>
                <a:gd name="connsiteX18" fmla="*/ 434270 w 474602"/>
                <a:gd name="connsiteY18" fmla="*/ 227046 h 310866"/>
                <a:gd name="connsiteX19" fmla="*/ 403790 w 474602"/>
                <a:gd name="connsiteY19" fmla="*/ 181326 h 310866"/>
                <a:gd name="connsiteX20" fmla="*/ 380930 w 474602"/>
                <a:gd name="connsiteY20" fmla="*/ 112746 h 310866"/>
                <a:gd name="connsiteX21" fmla="*/ 373310 w 474602"/>
                <a:gd name="connsiteY21" fmla="*/ 89886 h 310866"/>
                <a:gd name="connsiteX22" fmla="*/ 358070 w 474602"/>
                <a:gd name="connsiteY22" fmla="*/ 67026 h 310866"/>
                <a:gd name="connsiteX23" fmla="*/ 335210 w 474602"/>
                <a:gd name="connsiteY23" fmla="*/ 21306 h 310866"/>
                <a:gd name="connsiteX24" fmla="*/ 312350 w 474602"/>
                <a:gd name="connsiteY24" fmla="*/ 13686 h 310866"/>
                <a:gd name="connsiteX25" fmla="*/ 228530 w 474602"/>
                <a:gd name="connsiteY25" fmla="*/ 6066 h 31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4602" h="310866">
                  <a:moveTo>
                    <a:pt x="228530" y="6066"/>
                  </a:moveTo>
                  <a:cubicBezTo>
                    <a:pt x="206940" y="6066"/>
                    <a:pt x="198125" y="11644"/>
                    <a:pt x="182810" y="13686"/>
                  </a:cubicBezTo>
                  <a:cubicBezTo>
                    <a:pt x="160011" y="16726"/>
                    <a:pt x="137053" y="18453"/>
                    <a:pt x="114230" y="21306"/>
                  </a:cubicBezTo>
                  <a:cubicBezTo>
                    <a:pt x="96408" y="23534"/>
                    <a:pt x="78670" y="26386"/>
                    <a:pt x="60890" y="28926"/>
                  </a:cubicBezTo>
                  <a:cubicBezTo>
                    <a:pt x="55810" y="36546"/>
                    <a:pt x="48866" y="43211"/>
                    <a:pt x="45650" y="51786"/>
                  </a:cubicBezTo>
                  <a:cubicBezTo>
                    <a:pt x="34801" y="80718"/>
                    <a:pt x="42122" y="93039"/>
                    <a:pt x="30410" y="120366"/>
                  </a:cubicBezTo>
                  <a:cubicBezTo>
                    <a:pt x="26802" y="128784"/>
                    <a:pt x="19266" y="135035"/>
                    <a:pt x="15170" y="143226"/>
                  </a:cubicBezTo>
                  <a:cubicBezTo>
                    <a:pt x="11578" y="150410"/>
                    <a:pt x="10090" y="158466"/>
                    <a:pt x="7550" y="166086"/>
                  </a:cubicBezTo>
                  <a:cubicBezTo>
                    <a:pt x="15170" y="168626"/>
                    <a:pt x="24730" y="168026"/>
                    <a:pt x="30410" y="173706"/>
                  </a:cubicBezTo>
                  <a:cubicBezTo>
                    <a:pt x="68419" y="211715"/>
                    <a:pt x="0" y="184744"/>
                    <a:pt x="60890" y="211806"/>
                  </a:cubicBezTo>
                  <a:cubicBezTo>
                    <a:pt x="111400" y="234255"/>
                    <a:pt x="128728" y="228496"/>
                    <a:pt x="190430" y="234666"/>
                  </a:cubicBezTo>
                  <a:cubicBezTo>
                    <a:pt x="213317" y="236955"/>
                    <a:pt x="236150" y="239746"/>
                    <a:pt x="259010" y="242286"/>
                  </a:cubicBezTo>
                  <a:cubicBezTo>
                    <a:pt x="316469" y="261439"/>
                    <a:pt x="247871" y="233375"/>
                    <a:pt x="297110" y="272766"/>
                  </a:cubicBezTo>
                  <a:cubicBezTo>
                    <a:pt x="303382" y="277784"/>
                    <a:pt x="312786" y="276794"/>
                    <a:pt x="319970" y="280386"/>
                  </a:cubicBezTo>
                  <a:cubicBezTo>
                    <a:pt x="328161" y="284482"/>
                    <a:pt x="334461" y="291907"/>
                    <a:pt x="342830" y="295626"/>
                  </a:cubicBezTo>
                  <a:cubicBezTo>
                    <a:pt x="357510" y="302150"/>
                    <a:pt x="388550" y="310866"/>
                    <a:pt x="388550" y="310866"/>
                  </a:cubicBezTo>
                  <a:cubicBezTo>
                    <a:pt x="406330" y="308326"/>
                    <a:pt x="424687" y="308407"/>
                    <a:pt x="441890" y="303246"/>
                  </a:cubicBezTo>
                  <a:cubicBezTo>
                    <a:pt x="450662" y="300614"/>
                    <a:pt x="462234" y="296812"/>
                    <a:pt x="464750" y="288006"/>
                  </a:cubicBezTo>
                  <a:cubicBezTo>
                    <a:pt x="474602" y="253525"/>
                    <a:pt x="449992" y="247260"/>
                    <a:pt x="434270" y="227046"/>
                  </a:cubicBezTo>
                  <a:cubicBezTo>
                    <a:pt x="423025" y="212588"/>
                    <a:pt x="409582" y="198702"/>
                    <a:pt x="403790" y="181326"/>
                  </a:cubicBezTo>
                  <a:lnTo>
                    <a:pt x="380930" y="112746"/>
                  </a:lnTo>
                  <a:cubicBezTo>
                    <a:pt x="378390" y="105126"/>
                    <a:pt x="377765" y="96569"/>
                    <a:pt x="373310" y="89886"/>
                  </a:cubicBezTo>
                  <a:cubicBezTo>
                    <a:pt x="368230" y="82266"/>
                    <a:pt x="362166" y="75217"/>
                    <a:pt x="358070" y="67026"/>
                  </a:cubicBezTo>
                  <a:cubicBezTo>
                    <a:pt x="348867" y="48620"/>
                    <a:pt x="353408" y="35865"/>
                    <a:pt x="335210" y="21306"/>
                  </a:cubicBezTo>
                  <a:cubicBezTo>
                    <a:pt x="328938" y="16288"/>
                    <a:pt x="320191" y="15428"/>
                    <a:pt x="312350" y="13686"/>
                  </a:cubicBezTo>
                  <a:cubicBezTo>
                    <a:pt x="250763" y="0"/>
                    <a:pt x="250120" y="6066"/>
                    <a:pt x="228530" y="6066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9" name="Figura a mano libera 228"/>
            <p:cNvSpPr/>
            <p:nvPr/>
          </p:nvSpPr>
          <p:spPr>
            <a:xfrm>
              <a:off x="3221316" y="6453690"/>
              <a:ext cx="234927" cy="173051"/>
            </a:xfrm>
            <a:custGeom>
              <a:avLst/>
              <a:gdLst>
                <a:gd name="connsiteX0" fmla="*/ 141667 w 440830"/>
                <a:gd name="connsiteY0" fmla="*/ 315814 h 317927"/>
                <a:gd name="connsiteX1" fmla="*/ 248347 w 440830"/>
                <a:gd name="connsiteY1" fmla="*/ 285334 h 317927"/>
                <a:gd name="connsiteX2" fmla="*/ 294067 w 440830"/>
                <a:gd name="connsiteY2" fmla="*/ 254854 h 317927"/>
                <a:gd name="connsiteX3" fmla="*/ 309307 w 440830"/>
                <a:gd name="connsiteY3" fmla="*/ 231994 h 317927"/>
                <a:gd name="connsiteX4" fmla="*/ 431227 w 440830"/>
                <a:gd name="connsiteY4" fmla="*/ 201514 h 317927"/>
                <a:gd name="connsiteX5" fmla="*/ 400747 w 440830"/>
                <a:gd name="connsiteY5" fmla="*/ 163414 h 317927"/>
                <a:gd name="connsiteX6" fmla="*/ 393127 w 440830"/>
                <a:gd name="connsiteY6" fmla="*/ 140554 h 317927"/>
                <a:gd name="connsiteX7" fmla="*/ 347407 w 440830"/>
                <a:gd name="connsiteY7" fmla="*/ 125314 h 317927"/>
                <a:gd name="connsiteX8" fmla="*/ 301687 w 440830"/>
                <a:gd name="connsiteY8" fmla="*/ 102454 h 317927"/>
                <a:gd name="connsiteX9" fmla="*/ 278827 w 440830"/>
                <a:gd name="connsiteY9" fmla="*/ 87214 h 317927"/>
                <a:gd name="connsiteX10" fmla="*/ 263587 w 440830"/>
                <a:gd name="connsiteY10" fmla="*/ 26254 h 317927"/>
                <a:gd name="connsiteX11" fmla="*/ 248347 w 440830"/>
                <a:gd name="connsiteY11" fmla="*/ 3394 h 317927"/>
                <a:gd name="connsiteX12" fmla="*/ 179767 w 440830"/>
                <a:gd name="connsiteY12" fmla="*/ 11014 h 317927"/>
                <a:gd name="connsiteX13" fmla="*/ 164527 w 440830"/>
                <a:gd name="connsiteY13" fmla="*/ 49114 h 317927"/>
                <a:gd name="connsiteX14" fmla="*/ 118807 w 440830"/>
                <a:gd name="connsiteY14" fmla="*/ 79594 h 317927"/>
                <a:gd name="connsiteX15" fmla="*/ 95947 w 440830"/>
                <a:gd name="connsiteY15" fmla="*/ 94834 h 317927"/>
                <a:gd name="connsiteX16" fmla="*/ 73087 w 440830"/>
                <a:gd name="connsiteY16" fmla="*/ 110074 h 317927"/>
                <a:gd name="connsiteX17" fmla="*/ 50227 w 440830"/>
                <a:gd name="connsiteY17" fmla="*/ 155794 h 317927"/>
                <a:gd name="connsiteX18" fmla="*/ 27367 w 440830"/>
                <a:gd name="connsiteY18" fmla="*/ 163414 h 317927"/>
                <a:gd name="connsiteX19" fmla="*/ 12127 w 440830"/>
                <a:gd name="connsiteY19" fmla="*/ 186274 h 317927"/>
                <a:gd name="connsiteX20" fmla="*/ 12127 w 440830"/>
                <a:gd name="connsiteY20" fmla="*/ 247234 h 317927"/>
                <a:gd name="connsiteX21" fmla="*/ 80707 w 440830"/>
                <a:gd name="connsiteY21" fmla="*/ 277714 h 317927"/>
                <a:gd name="connsiteX22" fmla="*/ 103567 w 440830"/>
                <a:gd name="connsiteY22" fmla="*/ 285334 h 317927"/>
                <a:gd name="connsiteX23" fmla="*/ 126427 w 440830"/>
                <a:gd name="connsiteY23" fmla="*/ 292954 h 317927"/>
                <a:gd name="connsiteX24" fmla="*/ 141667 w 440830"/>
                <a:gd name="connsiteY24" fmla="*/ 315814 h 31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40830" h="317927">
                  <a:moveTo>
                    <a:pt x="141667" y="315814"/>
                  </a:moveTo>
                  <a:cubicBezTo>
                    <a:pt x="149796" y="313782"/>
                    <a:pt x="235229" y="294079"/>
                    <a:pt x="248347" y="285334"/>
                  </a:cubicBezTo>
                  <a:lnTo>
                    <a:pt x="294067" y="254854"/>
                  </a:lnTo>
                  <a:cubicBezTo>
                    <a:pt x="299147" y="247234"/>
                    <a:pt x="300392" y="234092"/>
                    <a:pt x="309307" y="231994"/>
                  </a:cubicBezTo>
                  <a:cubicBezTo>
                    <a:pt x="439082" y="201459"/>
                    <a:pt x="409963" y="265307"/>
                    <a:pt x="431227" y="201514"/>
                  </a:cubicBezTo>
                  <a:cubicBezTo>
                    <a:pt x="412157" y="125233"/>
                    <a:pt x="440830" y="203497"/>
                    <a:pt x="400747" y="163414"/>
                  </a:cubicBezTo>
                  <a:cubicBezTo>
                    <a:pt x="395067" y="157734"/>
                    <a:pt x="399663" y="145223"/>
                    <a:pt x="393127" y="140554"/>
                  </a:cubicBezTo>
                  <a:cubicBezTo>
                    <a:pt x="380055" y="131217"/>
                    <a:pt x="360773" y="134225"/>
                    <a:pt x="347407" y="125314"/>
                  </a:cubicBezTo>
                  <a:cubicBezTo>
                    <a:pt x="281893" y="81638"/>
                    <a:pt x="364783" y="134002"/>
                    <a:pt x="301687" y="102454"/>
                  </a:cubicBezTo>
                  <a:cubicBezTo>
                    <a:pt x="293496" y="98358"/>
                    <a:pt x="286447" y="92294"/>
                    <a:pt x="278827" y="87214"/>
                  </a:cubicBezTo>
                  <a:cubicBezTo>
                    <a:pt x="275929" y="72723"/>
                    <a:pt x="271397" y="41875"/>
                    <a:pt x="263587" y="26254"/>
                  </a:cubicBezTo>
                  <a:cubicBezTo>
                    <a:pt x="259491" y="18063"/>
                    <a:pt x="253427" y="11014"/>
                    <a:pt x="248347" y="3394"/>
                  </a:cubicBezTo>
                  <a:cubicBezTo>
                    <a:pt x="225487" y="5934"/>
                    <a:pt x="199959" y="0"/>
                    <a:pt x="179767" y="11014"/>
                  </a:cubicBezTo>
                  <a:cubicBezTo>
                    <a:pt x="167759" y="17564"/>
                    <a:pt x="173614" y="38891"/>
                    <a:pt x="164527" y="49114"/>
                  </a:cubicBezTo>
                  <a:cubicBezTo>
                    <a:pt x="152358" y="62804"/>
                    <a:pt x="134047" y="69434"/>
                    <a:pt x="118807" y="79594"/>
                  </a:cubicBezTo>
                  <a:lnTo>
                    <a:pt x="95947" y="94834"/>
                  </a:lnTo>
                  <a:lnTo>
                    <a:pt x="73087" y="110074"/>
                  </a:lnTo>
                  <a:cubicBezTo>
                    <a:pt x="68067" y="125133"/>
                    <a:pt x="63656" y="145051"/>
                    <a:pt x="50227" y="155794"/>
                  </a:cubicBezTo>
                  <a:cubicBezTo>
                    <a:pt x="43955" y="160812"/>
                    <a:pt x="34987" y="160874"/>
                    <a:pt x="27367" y="163414"/>
                  </a:cubicBezTo>
                  <a:cubicBezTo>
                    <a:pt x="22287" y="171034"/>
                    <a:pt x="16223" y="178083"/>
                    <a:pt x="12127" y="186274"/>
                  </a:cubicBezTo>
                  <a:cubicBezTo>
                    <a:pt x="2229" y="206069"/>
                    <a:pt x="0" y="226012"/>
                    <a:pt x="12127" y="247234"/>
                  </a:cubicBezTo>
                  <a:cubicBezTo>
                    <a:pt x="20651" y="262151"/>
                    <a:pt x="74892" y="275776"/>
                    <a:pt x="80707" y="277714"/>
                  </a:cubicBezTo>
                  <a:lnTo>
                    <a:pt x="103567" y="285334"/>
                  </a:lnTo>
                  <a:lnTo>
                    <a:pt x="126427" y="292954"/>
                  </a:lnTo>
                  <a:cubicBezTo>
                    <a:pt x="143076" y="317927"/>
                    <a:pt x="132509" y="315814"/>
                    <a:pt x="141667" y="315814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0" name="Figura a mano libera 229"/>
            <p:cNvSpPr/>
            <p:nvPr/>
          </p:nvSpPr>
          <p:spPr>
            <a:xfrm>
              <a:off x="3507038" y="6371134"/>
              <a:ext cx="101590" cy="122247"/>
            </a:xfrm>
            <a:custGeom>
              <a:avLst/>
              <a:gdLst>
                <a:gd name="connsiteX0" fmla="*/ 106922 w 190742"/>
                <a:gd name="connsiteY0" fmla="*/ 224432 h 224432"/>
                <a:gd name="connsiteX1" fmla="*/ 167882 w 190742"/>
                <a:gd name="connsiteY1" fmla="*/ 163472 h 224432"/>
                <a:gd name="connsiteX2" fmla="*/ 175502 w 190742"/>
                <a:gd name="connsiteY2" fmla="*/ 140612 h 224432"/>
                <a:gd name="connsiteX3" fmla="*/ 183122 w 190742"/>
                <a:gd name="connsiteY3" fmla="*/ 117752 h 224432"/>
                <a:gd name="connsiteX4" fmla="*/ 190742 w 190742"/>
                <a:gd name="connsiteY4" fmla="*/ 94892 h 224432"/>
                <a:gd name="connsiteX5" fmla="*/ 183122 w 190742"/>
                <a:gd name="connsiteY5" fmla="*/ 56792 h 224432"/>
                <a:gd name="connsiteX6" fmla="*/ 160262 w 190742"/>
                <a:gd name="connsiteY6" fmla="*/ 49172 h 224432"/>
                <a:gd name="connsiteX7" fmla="*/ 137402 w 190742"/>
                <a:gd name="connsiteY7" fmla="*/ 33932 h 224432"/>
                <a:gd name="connsiteX8" fmla="*/ 114542 w 190742"/>
                <a:gd name="connsiteY8" fmla="*/ 26312 h 224432"/>
                <a:gd name="connsiteX9" fmla="*/ 61202 w 190742"/>
                <a:gd name="connsiteY9" fmla="*/ 3452 h 224432"/>
                <a:gd name="connsiteX10" fmla="*/ 23102 w 190742"/>
                <a:gd name="connsiteY10" fmla="*/ 11072 h 224432"/>
                <a:gd name="connsiteX11" fmla="*/ 242 w 190742"/>
                <a:gd name="connsiteY11" fmla="*/ 87272 h 224432"/>
                <a:gd name="connsiteX12" fmla="*/ 23102 w 190742"/>
                <a:gd name="connsiteY12" fmla="*/ 163472 h 224432"/>
                <a:gd name="connsiteX13" fmla="*/ 45962 w 190742"/>
                <a:gd name="connsiteY13" fmla="*/ 178712 h 224432"/>
                <a:gd name="connsiteX14" fmla="*/ 61202 w 190742"/>
                <a:gd name="connsiteY14" fmla="*/ 201572 h 224432"/>
                <a:gd name="connsiteX15" fmla="*/ 106922 w 190742"/>
                <a:gd name="connsiteY15" fmla="*/ 224432 h 22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742" h="224432">
                  <a:moveTo>
                    <a:pt x="106922" y="224432"/>
                  </a:moveTo>
                  <a:cubicBezTo>
                    <a:pt x="167882" y="204112"/>
                    <a:pt x="147562" y="224432"/>
                    <a:pt x="167882" y="163472"/>
                  </a:cubicBezTo>
                  <a:lnTo>
                    <a:pt x="175502" y="140612"/>
                  </a:lnTo>
                  <a:lnTo>
                    <a:pt x="183122" y="117752"/>
                  </a:lnTo>
                  <a:lnTo>
                    <a:pt x="190742" y="94892"/>
                  </a:lnTo>
                  <a:cubicBezTo>
                    <a:pt x="188202" y="82192"/>
                    <a:pt x="190306" y="67568"/>
                    <a:pt x="183122" y="56792"/>
                  </a:cubicBezTo>
                  <a:cubicBezTo>
                    <a:pt x="178667" y="50109"/>
                    <a:pt x="167446" y="52764"/>
                    <a:pt x="160262" y="49172"/>
                  </a:cubicBezTo>
                  <a:cubicBezTo>
                    <a:pt x="152071" y="45076"/>
                    <a:pt x="145593" y="38028"/>
                    <a:pt x="137402" y="33932"/>
                  </a:cubicBezTo>
                  <a:cubicBezTo>
                    <a:pt x="130218" y="30340"/>
                    <a:pt x="121726" y="29904"/>
                    <a:pt x="114542" y="26312"/>
                  </a:cubicBezTo>
                  <a:cubicBezTo>
                    <a:pt x="61919" y="0"/>
                    <a:pt x="124637" y="19311"/>
                    <a:pt x="61202" y="3452"/>
                  </a:cubicBezTo>
                  <a:cubicBezTo>
                    <a:pt x="48502" y="5992"/>
                    <a:pt x="32260" y="1914"/>
                    <a:pt x="23102" y="11072"/>
                  </a:cubicBezTo>
                  <a:cubicBezTo>
                    <a:pt x="16918" y="17256"/>
                    <a:pt x="3695" y="73459"/>
                    <a:pt x="242" y="87272"/>
                  </a:cubicBezTo>
                  <a:cubicBezTo>
                    <a:pt x="5038" y="120846"/>
                    <a:pt x="0" y="140370"/>
                    <a:pt x="23102" y="163472"/>
                  </a:cubicBezTo>
                  <a:cubicBezTo>
                    <a:pt x="29578" y="169948"/>
                    <a:pt x="38342" y="173632"/>
                    <a:pt x="45962" y="178712"/>
                  </a:cubicBezTo>
                  <a:cubicBezTo>
                    <a:pt x="51042" y="186332"/>
                    <a:pt x="54051" y="195851"/>
                    <a:pt x="61202" y="201572"/>
                  </a:cubicBezTo>
                  <a:cubicBezTo>
                    <a:pt x="74743" y="212405"/>
                    <a:pt x="100009" y="209192"/>
                    <a:pt x="106922" y="224432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1" name="Figura a mano libera 230"/>
            <p:cNvSpPr/>
            <p:nvPr/>
          </p:nvSpPr>
          <p:spPr>
            <a:xfrm>
              <a:off x="2814955" y="6706123"/>
              <a:ext cx="160321" cy="127010"/>
            </a:xfrm>
            <a:custGeom>
              <a:avLst/>
              <a:gdLst>
                <a:gd name="connsiteX0" fmla="*/ 635 w 160097"/>
                <a:gd name="connsiteY0" fmla="*/ 116205 h 127533"/>
                <a:gd name="connsiteX1" fmla="*/ 8255 w 160097"/>
                <a:gd name="connsiteY1" fmla="*/ 72390 h 127533"/>
                <a:gd name="connsiteX2" fmla="*/ 15875 w 160097"/>
                <a:gd name="connsiteY2" fmla="*/ 60960 h 127533"/>
                <a:gd name="connsiteX3" fmla="*/ 17780 w 160097"/>
                <a:gd name="connsiteY3" fmla="*/ 55245 h 127533"/>
                <a:gd name="connsiteX4" fmla="*/ 21590 w 160097"/>
                <a:gd name="connsiteY4" fmla="*/ 49530 h 127533"/>
                <a:gd name="connsiteX5" fmla="*/ 23495 w 160097"/>
                <a:gd name="connsiteY5" fmla="*/ 19050 h 127533"/>
                <a:gd name="connsiteX6" fmla="*/ 25400 w 160097"/>
                <a:gd name="connsiteY6" fmla="*/ 13335 h 127533"/>
                <a:gd name="connsiteX7" fmla="*/ 36830 w 160097"/>
                <a:gd name="connsiteY7" fmla="*/ 3810 h 127533"/>
                <a:gd name="connsiteX8" fmla="*/ 48260 w 160097"/>
                <a:gd name="connsiteY8" fmla="*/ 0 h 127533"/>
                <a:gd name="connsiteX9" fmla="*/ 73025 w 160097"/>
                <a:gd name="connsiteY9" fmla="*/ 1905 h 127533"/>
                <a:gd name="connsiteX10" fmla="*/ 78740 w 160097"/>
                <a:gd name="connsiteY10" fmla="*/ 5715 h 127533"/>
                <a:gd name="connsiteX11" fmla="*/ 88265 w 160097"/>
                <a:gd name="connsiteY11" fmla="*/ 17145 h 127533"/>
                <a:gd name="connsiteX12" fmla="*/ 97790 w 160097"/>
                <a:gd name="connsiteY12" fmla="*/ 34290 h 127533"/>
                <a:gd name="connsiteX13" fmla="*/ 109220 w 160097"/>
                <a:gd name="connsiteY13" fmla="*/ 41910 h 127533"/>
                <a:gd name="connsiteX14" fmla="*/ 114935 w 160097"/>
                <a:gd name="connsiteY14" fmla="*/ 45720 h 127533"/>
                <a:gd name="connsiteX15" fmla="*/ 120650 w 160097"/>
                <a:gd name="connsiteY15" fmla="*/ 57150 h 127533"/>
                <a:gd name="connsiteX16" fmla="*/ 132080 w 160097"/>
                <a:gd name="connsiteY16" fmla="*/ 64770 h 127533"/>
                <a:gd name="connsiteX17" fmla="*/ 137795 w 160097"/>
                <a:gd name="connsiteY17" fmla="*/ 78105 h 127533"/>
                <a:gd name="connsiteX18" fmla="*/ 141605 w 160097"/>
                <a:gd name="connsiteY18" fmla="*/ 93345 h 127533"/>
                <a:gd name="connsiteX19" fmla="*/ 147320 w 160097"/>
                <a:gd name="connsiteY19" fmla="*/ 97155 h 127533"/>
                <a:gd name="connsiteX20" fmla="*/ 149225 w 160097"/>
                <a:gd name="connsiteY20" fmla="*/ 102870 h 127533"/>
                <a:gd name="connsiteX21" fmla="*/ 156845 w 160097"/>
                <a:gd name="connsiteY21" fmla="*/ 114300 h 127533"/>
                <a:gd name="connsiteX22" fmla="*/ 158750 w 160097"/>
                <a:gd name="connsiteY22" fmla="*/ 121920 h 127533"/>
                <a:gd name="connsiteX23" fmla="*/ 151130 w 160097"/>
                <a:gd name="connsiteY23" fmla="*/ 123825 h 127533"/>
                <a:gd name="connsiteX24" fmla="*/ 145415 w 160097"/>
                <a:gd name="connsiteY24" fmla="*/ 125730 h 127533"/>
                <a:gd name="connsiteX25" fmla="*/ 132080 w 160097"/>
                <a:gd name="connsiteY25" fmla="*/ 120015 h 127533"/>
                <a:gd name="connsiteX26" fmla="*/ 113030 w 160097"/>
                <a:gd name="connsiteY26" fmla="*/ 114300 h 127533"/>
                <a:gd name="connsiteX27" fmla="*/ 12065 w 160097"/>
                <a:gd name="connsiteY27" fmla="*/ 116205 h 127533"/>
                <a:gd name="connsiteX28" fmla="*/ 635 w 160097"/>
                <a:gd name="connsiteY28" fmla="*/ 116205 h 12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0097" h="127533">
                  <a:moveTo>
                    <a:pt x="635" y="116205"/>
                  </a:moveTo>
                  <a:cubicBezTo>
                    <a:pt x="0" y="108903"/>
                    <a:pt x="43" y="118378"/>
                    <a:pt x="8255" y="72390"/>
                  </a:cubicBezTo>
                  <a:cubicBezTo>
                    <a:pt x="9060" y="67882"/>
                    <a:pt x="14427" y="65304"/>
                    <a:pt x="15875" y="60960"/>
                  </a:cubicBezTo>
                  <a:cubicBezTo>
                    <a:pt x="16510" y="59055"/>
                    <a:pt x="16882" y="57041"/>
                    <a:pt x="17780" y="55245"/>
                  </a:cubicBezTo>
                  <a:cubicBezTo>
                    <a:pt x="18804" y="53197"/>
                    <a:pt x="20320" y="51435"/>
                    <a:pt x="21590" y="49530"/>
                  </a:cubicBezTo>
                  <a:cubicBezTo>
                    <a:pt x="22225" y="39370"/>
                    <a:pt x="22429" y="29174"/>
                    <a:pt x="23495" y="19050"/>
                  </a:cubicBezTo>
                  <a:cubicBezTo>
                    <a:pt x="23705" y="17053"/>
                    <a:pt x="24286" y="15006"/>
                    <a:pt x="25400" y="13335"/>
                  </a:cubicBezTo>
                  <a:cubicBezTo>
                    <a:pt x="27289" y="10502"/>
                    <a:pt x="33501" y="5290"/>
                    <a:pt x="36830" y="3810"/>
                  </a:cubicBezTo>
                  <a:cubicBezTo>
                    <a:pt x="40500" y="2179"/>
                    <a:pt x="48260" y="0"/>
                    <a:pt x="48260" y="0"/>
                  </a:cubicBezTo>
                  <a:cubicBezTo>
                    <a:pt x="56515" y="635"/>
                    <a:pt x="64887" y="379"/>
                    <a:pt x="73025" y="1905"/>
                  </a:cubicBezTo>
                  <a:cubicBezTo>
                    <a:pt x="75275" y="2327"/>
                    <a:pt x="76981" y="4249"/>
                    <a:pt x="78740" y="5715"/>
                  </a:cubicBezTo>
                  <a:cubicBezTo>
                    <a:pt x="82351" y="8724"/>
                    <a:pt x="86124" y="12864"/>
                    <a:pt x="88265" y="17145"/>
                  </a:cubicBezTo>
                  <a:cubicBezTo>
                    <a:pt x="91739" y="24093"/>
                    <a:pt x="88780" y="28283"/>
                    <a:pt x="97790" y="34290"/>
                  </a:cubicBezTo>
                  <a:lnTo>
                    <a:pt x="109220" y="41910"/>
                  </a:lnTo>
                  <a:lnTo>
                    <a:pt x="114935" y="45720"/>
                  </a:lnTo>
                  <a:cubicBezTo>
                    <a:pt x="116294" y="49797"/>
                    <a:pt x="117174" y="54109"/>
                    <a:pt x="120650" y="57150"/>
                  </a:cubicBezTo>
                  <a:cubicBezTo>
                    <a:pt x="124096" y="60165"/>
                    <a:pt x="132080" y="64770"/>
                    <a:pt x="132080" y="64770"/>
                  </a:cubicBezTo>
                  <a:cubicBezTo>
                    <a:pt x="136984" y="72126"/>
                    <a:pt x="135745" y="68879"/>
                    <a:pt x="137795" y="78105"/>
                  </a:cubicBezTo>
                  <a:cubicBezTo>
                    <a:pt x="137904" y="78598"/>
                    <a:pt x="140034" y="91381"/>
                    <a:pt x="141605" y="93345"/>
                  </a:cubicBezTo>
                  <a:cubicBezTo>
                    <a:pt x="143035" y="95133"/>
                    <a:pt x="145415" y="95885"/>
                    <a:pt x="147320" y="97155"/>
                  </a:cubicBezTo>
                  <a:cubicBezTo>
                    <a:pt x="147955" y="99060"/>
                    <a:pt x="148250" y="101115"/>
                    <a:pt x="149225" y="102870"/>
                  </a:cubicBezTo>
                  <a:cubicBezTo>
                    <a:pt x="151449" y="106873"/>
                    <a:pt x="156845" y="114300"/>
                    <a:pt x="156845" y="114300"/>
                  </a:cubicBezTo>
                  <a:cubicBezTo>
                    <a:pt x="157480" y="116840"/>
                    <a:pt x="160097" y="119675"/>
                    <a:pt x="158750" y="121920"/>
                  </a:cubicBezTo>
                  <a:cubicBezTo>
                    <a:pt x="157403" y="124165"/>
                    <a:pt x="153647" y="123106"/>
                    <a:pt x="151130" y="123825"/>
                  </a:cubicBezTo>
                  <a:cubicBezTo>
                    <a:pt x="149199" y="124377"/>
                    <a:pt x="147320" y="125095"/>
                    <a:pt x="145415" y="125730"/>
                  </a:cubicBezTo>
                  <a:cubicBezTo>
                    <a:pt x="125258" y="120691"/>
                    <a:pt x="148995" y="127533"/>
                    <a:pt x="132080" y="120015"/>
                  </a:cubicBezTo>
                  <a:cubicBezTo>
                    <a:pt x="126117" y="117365"/>
                    <a:pt x="119363" y="115883"/>
                    <a:pt x="113030" y="114300"/>
                  </a:cubicBezTo>
                  <a:lnTo>
                    <a:pt x="12065" y="116205"/>
                  </a:lnTo>
                  <a:cubicBezTo>
                    <a:pt x="10058" y="116277"/>
                    <a:pt x="1270" y="123508"/>
                    <a:pt x="635" y="116205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32" name="Gruppo 467"/>
          <p:cNvGrpSpPr>
            <a:grpSpLocks/>
          </p:cNvGrpSpPr>
          <p:nvPr userDrawn="1"/>
        </p:nvGrpSpPr>
        <p:grpSpPr bwMode="auto">
          <a:xfrm>
            <a:off x="3322638" y="1971675"/>
            <a:ext cx="1231900" cy="546100"/>
            <a:chOff x="3323140" y="1971162"/>
            <a:chExt cx="1230665" cy="546613"/>
          </a:xfrm>
          <a:solidFill>
            <a:schemeClr val="tx1"/>
          </a:solidFill>
        </p:grpSpPr>
        <p:sp>
          <p:nvSpPr>
            <p:cNvPr id="233" name="Freeform 195"/>
            <p:cNvSpPr>
              <a:spLocks/>
            </p:cNvSpPr>
            <p:nvPr/>
          </p:nvSpPr>
          <p:spPr bwMode="auto">
            <a:xfrm>
              <a:off x="3900411" y="2041078"/>
              <a:ext cx="98326" cy="103285"/>
            </a:xfrm>
            <a:custGeom>
              <a:avLst/>
              <a:gdLst/>
              <a:ahLst/>
              <a:cxnLst>
                <a:cxn ang="0">
                  <a:pos x="65" y="45"/>
                </a:cxn>
                <a:cxn ang="0">
                  <a:pos x="41" y="77"/>
                </a:cxn>
                <a:cxn ang="0">
                  <a:pos x="9" y="105"/>
                </a:cxn>
                <a:cxn ang="0">
                  <a:pos x="57" y="129"/>
                </a:cxn>
                <a:cxn ang="0">
                  <a:pos x="85" y="117"/>
                </a:cxn>
                <a:cxn ang="0">
                  <a:pos x="109" y="101"/>
                </a:cxn>
                <a:cxn ang="0">
                  <a:pos x="121" y="65"/>
                </a:cxn>
                <a:cxn ang="0">
                  <a:pos x="125" y="53"/>
                </a:cxn>
                <a:cxn ang="0">
                  <a:pos x="93" y="21"/>
                </a:cxn>
                <a:cxn ang="0">
                  <a:pos x="73" y="45"/>
                </a:cxn>
                <a:cxn ang="0">
                  <a:pos x="65" y="45"/>
                </a:cxn>
              </a:cxnLst>
              <a:rect l="0" t="0" r="r" b="b"/>
              <a:pathLst>
                <a:path w="125" h="139">
                  <a:moveTo>
                    <a:pt x="65" y="45"/>
                  </a:moveTo>
                  <a:cubicBezTo>
                    <a:pt x="60" y="61"/>
                    <a:pt x="55" y="68"/>
                    <a:pt x="41" y="77"/>
                  </a:cubicBezTo>
                  <a:cubicBezTo>
                    <a:pt x="33" y="89"/>
                    <a:pt x="9" y="105"/>
                    <a:pt x="9" y="105"/>
                  </a:cubicBezTo>
                  <a:cubicBezTo>
                    <a:pt x="0" y="133"/>
                    <a:pt x="36" y="127"/>
                    <a:pt x="57" y="129"/>
                  </a:cubicBezTo>
                  <a:cubicBezTo>
                    <a:pt x="87" y="139"/>
                    <a:pt x="73" y="129"/>
                    <a:pt x="85" y="117"/>
                  </a:cubicBezTo>
                  <a:lnTo>
                    <a:pt x="109" y="101"/>
                  </a:lnTo>
                  <a:cubicBezTo>
                    <a:pt x="109" y="101"/>
                    <a:pt x="121" y="65"/>
                    <a:pt x="121" y="65"/>
                  </a:cubicBezTo>
                  <a:cubicBezTo>
                    <a:pt x="122" y="61"/>
                    <a:pt x="125" y="53"/>
                    <a:pt x="125" y="53"/>
                  </a:cubicBezTo>
                  <a:cubicBezTo>
                    <a:pt x="116" y="6"/>
                    <a:pt x="124" y="0"/>
                    <a:pt x="93" y="21"/>
                  </a:cubicBezTo>
                  <a:cubicBezTo>
                    <a:pt x="73" y="51"/>
                    <a:pt x="99" y="14"/>
                    <a:pt x="73" y="45"/>
                  </a:cubicBezTo>
                  <a:cubicBezTo>
                    <a:pt x="63" y="57"/>
                    <a:pt x="65" y="64"/>
                    <a:pt x="65" y="4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4" name="Freeform 196"/>
            <p:cNvSpPr>
              <a:spLocks/>
            </p:cNvSpPr>
            <p:nvPr/>
          </p:nvSpPr>
          <p:spPr bwMode="auto">
            <a:xfrm>
              <a:off x="3654594" y="2074447"/>
              <a:ext cx="79295" cy="52436"/>
            </a:xfrm>
            <a:custGeom>
              <a:avLst/>
              <a:gdLst/>
              <a:ahLst/>
              <a:cxnLst>
                <a:cxn ang="0">
                  <a:pos x="70" y="65"/>
                </a:cxn>
                <a:cxn ang="0">
                  <a:pos x="74" y="53"/>
                </a:cxn>
                <a:cxn ang="0">
                  <a:pos x="98" y="45"/>
                </a:cxn>
                <a:cxn ang="0">
                  <a:pos x="94" y="9"/>
                </a:cxn>
                <a:cxn ang="0">
                  <a:pos x="42" y="13"/>
                </a:cxn>
                <a:cxn ang="0">
                  <a:pos x="6" y="37"/>
                </a:cxn>
                <a:cxn ang="0">
                  <a:pos x="2" y="49"/>
                </a:cxn>
                <a:cxn ang="0">
                  <a:pos x="70" y="65"/>
                </a:cxn>
              </a:cxnLst>
              <a:rect l="0" t="0" r="r" b="b"/>
              <a:pathLst>
                <a:path w="104" h="70">
                  <a:moveTo>
                    <a:pt x="70" y="65"/>
                  </a:moveTo>
                  <a:cubicBezTo>
                    <a:pt x="71" y="61"/>
                    <a:pt x="71" y="55"/>
                    <a:pt x="74" y="53"/>
                  </a:cubicBezTo>
                  <a:cubicBezTo>
                    <a:pt x="81" y="48"/>
                    <a:pt x="98" y="45"/>
                    <a:pt x="98" y="45"/>
                  </a:cubicBezTo>
                  <a:cubicBezTo>
                    <a:pt x="97" y="33"/>
                    <a:pt x="104" y="15"/>
                    <a:pt x="94" y="9"/>
                  </a:cubicBezTo>
                  <a:cubicBezTo>
                    <a:pt x="79" y="0"/>
                    <a:pt x="59" y="9"/>
                    <a:pt x="42" y="13"/>
                  </a:cubicBezTo>
                  <a:cubicBezTo>
                    <a:pt x="28" y="17"/>
                    <a:pt x="6" y="37"/>
                    <a:pt x="6" y="37"/>
                  </a:cubicBezTo>
                  <a:cubicBezTo>
                    <a:pt x="5" y="41"/>
                    <a:pt x="0" y="45"/>
                    <a:pt x="2" y="49"/>
                  </a:cubicBezTo>
                  <a:cubicBezTo>
                    <a:pt x="7" y="61"/>
                    <a:pt x="60" y="70"/>
                    <a:pt x="70" y="6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5" name="Freeform 197"/>
            <p:cNvSpPr>
              <a:spLocks/>
            </p:cNvSpPr>
            <p:nvPr/>
          </p:nvSpPr>
          <p:spPr bwMode="auto">
            <a:xfrm>
              <a:off x="3465872" y="2101459"/>
              <a:ext cx="91983" cy="85806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11" y="80"/>
                </a:cxn>
                <a:cxn ang="0">
                  <a:pos x="83" y="92"/>
                </a:cxn>
                <a:cxn ang="0">
                  <a:pos x="111" y="44"/>
                </a:cxn>
                <a:cxn ang="0">
                  <a:pos x="95" y="0"/>
                </a:cxn>
              </a:cxnLst>
              <a:rect l="0" t="0" r="r" b="b"/>
              <a:pathLst>
                <a:path w="120" h="114">
                  <a:moveTo>
                    <a:pt x="95" y="0"/>
                  </a:moveTo>
                  <a:cubicBezTo>
                    <a:pt x="71" y="35"/>
                    <a:pt x="46" y="57"/>
                    <a:pt x="11" y="80"/>
                  </a:cubicBezTo>
                  <a:cubicBezTo>
                    <a:pt x="0" y="114"/>
                    <a:pt x="70" y="93"/>
                    <a:pt x="83" y="92"/>
                  </a:cubicBezTo>
                  <a:cubicBezTo>
                    <a:pt x="94" y="75"/>
                    <a:pt x="105" y="62"/>
                    <a:pt x="111" y="44"/>
                  </a:cubicBezTo>
                  <a:cubicBezTo>
                    <a:pt x="107" y="0"/>
                    <a:pt x="120" y="8"/>
                    <a:pt x="95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6" name="Freeform 198"/>
            <p:cNvSpPr>
              <a:spLocks/>
            </p:cNvSpPr>
            <p:nvPr/>
          </p:nvSpPr>
          <p:spPr bwMode="auto">
            <a:xfrm>
              <a:off x="3549924" y="2309618"/>
              <a:ext cx="52335" cy="49258"/>
            </a:xfrm>
            <a:custGeom>
              <a:avLst/>
              <a:gdLst/>
              <a:ahLst/>
              <a:cxnLst>
                <a:cxn ang="0">
                  <a:pos x="40" y="44"/>
                </a:cxn>
                <a:cxn ang="0">
                  <a:pos x="48" y="8"/>
                </a:cxn>
                <a:cxn ang="0">
                  <a:pos x="24" y="0"/>
                </a:cxn>
                <a:cxn ang="0">
                  <a:pos x="24" y="36"/>
                </a:cxn>
                <a:cxn ang="0">
                  <a:pos x="40" y="44"/>
                </a:cxn>
              </a:cxnLst>
              <a:rect l="0" t="0" r="r" b="b"/>
              <a:pathLst>
                <a:path w="69" h="65">
                  <a:moveTo>
                    <a:pt x="40" y="44"/>
                  </a:moveTo>
                  <a:cubicBezTo>
                    <a:pt x="56" y="39"/>
                    <a:pt x="69" y="39"/>
                    <a:pt x="48" y="8"/>
                  </a:cubicBezTo>
                  <a:cubicBezTo>
                    <a:pt x="43" y="1"/>
                    <a:pt x="24" y="0"/>
                    <a:pt x="24" y="0"/>
                  </a:cubicBezTo>
                  <a:cubicBezTo>
                    <a:pt x="0" y="8"/>
                    <a:pt x="7" y="24"/>
                    <a:pt x="24" y="36"/>
                  </a:cubicBezTo>
                  <a:cubicBezTo>
                    <a:pt x="26" y="43"/>
                    <a:pt x="40" y="65"/>
                    <a:pt x="40" y="4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7" name="Freeform 199"/>
            <p:cNvSpPr>
              <a:spLocks/>
            </p:cNvSpPr>
            <p:nvPr/>
          </p:nvSpPr>
          <p:spPr bwMode="auto">
            <a:xfrm>
              <a:off x="3778295" y="2482817"/>
              <a:ext cx="28546" cy="3495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7" y="40"/>
                </a:cxn>
                <a:cxn ang="0">
                  <a:pos x="1" y="0"/>
                </a:cxn>
              </a:cxnLst>
              <a:rect l="0" t="0" r="r" b="b"/>
              <a:pathLst>
                <a:path w="37" h="49">
                  <a:moveTo>
                    <a:pt x="1" y="0"/>
                  </a:moveTo>
                  <a:cubicBezTo>
                    <a:pt x="5" y="40"/>
                    <a:pt x="0" y="49"/>
                    <a:pt x="37" y="40"/>
                  </a:cubicBezTo>
                  <a:cubicBezTo>
                    <a:pt x="33" y="8"/>
                    <a:pt x="33" y="0"/>
                    <a:pt x="1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8" name="Freeform 198"/>
            <p:cNvSpPr>
              <a:spLocks/>
            </p:cNvSpPr>
            <p:nvPr/>
          </p:nvSpPr>
          <p:spPr bwMode="auto">
            <a:xfrm rot="4880060">
              <a:off x="3325447" y="2234217"/>
              <a:ext cx="74682" cy="79295"/>
            </a:xfrm>
            <a:custGeom>
              <a:avLst/>
              <a:gdLst/>
              <a:ahLst/>
              <a:cxnLst>
                <a:cxn ang="0">
                  <a:pos x="40" y="44"/>
                </a:cxn>
                <a:cxn ang="0">
                  <a:pos x="48" y="8"/>
                </a:cxn>
                <a:cxn ang="0">
                  <a:pos x="24" y="0"/>
                </a:cxn>
                <a:cxn ang="0">
                  <a:pos x="24" y="36"/>
                </a:cxn>
                <a:cxn ang="0">
                  <a:pos x="40" y="44"/>
                </a:cxn>
              </a:cxnLst>
              <a:rect l="0" t="0" r="r" b="b"/>
              <a:pathLst>
                <a:path w="69" h="65">
                  <a:moveTo>
                    <a:pt x="40" y="44"/>
                  </a:moveTo>
                  <a:cubicBezTo>
                    <a:pt x="56" y="39"/>
                    <a:pt x="69" y="39"/>
                    <a:pt x="48" y="8"/>
                  </a:cubicBezTo>
                  <a:cubicBezTo>
                    <a:pt x="43" y="1"/>
                    <a:pt x="24" y="0"/>
                    <a:pt x="24" y="0"/>
                  </a:cubicBezTo>
                  <a:cubicBezTo>
                    <a:pt x="0" y="8"/>
                    <a:pt x="7" y="24"/>
                    <a:pt x="24" y="36"/>
                  </a:cubicBezTo>
                  <a:cubicBezTo>
                    <a:pt x="26" y="43"/>
                    <a:pt x="40" y="65"/>
                    <a:pt x="40" y="4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9" name="Freeform 165"/>
            <p:cNvSpPr>
              <a:spLocks/>
            </p:cNvSpPr>
            <p:nvPr/>
          </p:nvSpPr>
          <p:spPr bwMode="auto">
            <a:xfrm>
              <a:off x="4005081" y="1990230"/>
              <a:ext cx="45991" cy="46081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40" name="Freeform 165"/>
            <p:cNvSpPr>
              <a:spLocks/>
            </p:cNvSpPr>
            <p:nvPr/>
          </p:nvSpPr>
          <p:spPr bwMode="auto">
            <a:xfrm>
              <a:off x="3776710" y="2136417"/>
              <a:ext cx="45991" cy="46081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41" name="Figura a mano libera 240"/>
            <p:cNvSpPr/>
            <p:nvPr/>
          </p:nvSpPr>
          <p:spPr>
            <a:xfrm>
              <a:off x="4074861" y="1971162"/>
              <a:ext cx="118943" cy="42903"/>
            </a:xfrm>
            <a:custGeom>
              <a:avLst/>
              <a:gdLst>
                <a:gd name="connsiteX0" fmla="*/ 9525 w 119277"/>
                <a:gd name="connsiteY0" fmla="*/ 10038 h 42423"/>
                <a:gd name="connsiteX1" fmla="*/ 80010 w 119277"/>
                <a:gd name="connsiteY1" fmla="*/ 8133 h 42423"/>
                <a:gd name="connsiteX2" fmla="*/ 97155 w 119277"/>
                <a:gd name="connsiteY2" fmla="*/ 19563 h 42423"/>
                <a:gd name="connsiteX3" fmla="*/ 102870 w 119277"/>
                <a:gd name="connsiteY3" fmla="*/ 23373 h 42423"/>
                <a:gd name="connsiteX4" fmla="*/ 116205 w 119277"/>
                <a:gd name="connsiteY4" fmla="*/ 27183 h 42423"/>
                <a:gd name="connsiteX5" fmla="*/ 118110 w 119277"/>
                <a:gd name="connsiteY5" fmla="*/ 32898 h 42423"/>
                <a:gd name="connsiteX6" fmla="*/ 99060 w 119277"/>
                <a:gd name="connsiteY6" fmla="*/ 42423 h 42423"/>
                <a:gd name="connsiteX7" fmla="*/ 66675 w 119277"/>
                <a:gd name="connsiteY7" fmla="*/ 36708 h 42423"/>
                <a:gd name="connsiteX8" fmla="*/ 49530 w 119277"/>
                <a:gd name="connsiteY8" fmla="*/ 27183 h 42423"/>
                <a:gd name="connsiteX9" fmla="*/ 0 w 119277"/>
                <a:gd name="connsiteY9" fmla="*/ 21468 h 42423"/>
                <a:gd name="connsiteX10" fmla="*/ 9525 w 119277"/>
                <a:gd name="connsiteY10" fmla="*/ 10038 h 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7" h="42423">
                  <a:moveTo>
                    <a:pt x="9525" y="10038"/>
                  </a:moveTo>
                  <a:cubicBezTo>
                    <a:pt x="39640" y="0"/>
                    <a:pt x="16941" y="6099"/>
                    <a:pt x="80010" y="8133"/>
                  </a:cubicBezTo>
                  <a:lnTo>
                    <a:pt x="97155" y="19563"/>
                  </a:lnTo>
                  <a:cubicBezTo>
                    <a:pt x="99060" y="20833"/>
                    <a:pt x="100698" y="22649"/>
                    <a:pt x="102870" y="23373"/>
                  </a:cubicBezTo>
                  <a:cubicBezTo>
                    <a:pt x="111069" y="26106"/>
                    <a:pt x="106637" y="24791"/>
                    <a:pt x="116205" y="27183"/>
                  </a:cubicBezTo>
                  <a:cubicBezTo>
                    <a:pt x="116840" y="29088"/>
                    <a:pt x="119277" y="31264"/>
                    <a:pt x="118110" y="32898"/>
                  </a:cubicBezTo>
                  <a:cubicBezTo>
                    <a:pt x="113179" y="39801"/>
                    <a:pt x="106161" y="40648"/>
                    <a:pt x="99060" y="42423"/>
                  </a:cubicBezTo>
                  <a:cubicBezTo>
                    <a:pt x="92390" y="41817"/>
                    <a:pt x="74289" y="41784"/>
                    <a:pt x="66675" y="36708"/>
                  </a:cubicBezTo>
                  <a:cubicBezTo>
                    <a:pt x="57103" y="30327"/>
                    <a:pt x="58042" y="29504"/>
                    <a:pt x="49530" y="27183"/>
                  </a:cubicBezTo>
                  <a:cubicBezTo>
                    <a:pt x="25941" y="20750"/>
                    <a:pt x="33491" y="23329"/>
                    <a:pt x="0" y="21468"/>
                  </a:cubicBezTo>
                  <a:cubicBezTo>
                    <a:pt x="4806" y="14259"/>
                    <a:pt x="2191" y="17372"/>
                    <a:pt x="9525" y="10038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2" name="Figura a mano libera 241"/>
            <p:cNvSpPr/>
            <p:nvPr/>
          </p:nvSpPr>
          <p:spPr>
            <a:xfrm rot="21414084">
              <a:off x="4434861" y="2029955"/>
              <a:ext cx="118944" cy="41314"/>
            </a:xfrm>
            <a:custGeom>
              <a:avLst/>
              <a:gdLst>
                <a:gd name="connsiteX0" fmla="*/ 9525 w 119277"/>
                <a:gd name="connsiteY0" fmla="*/ 10038 h 42423"/>
                <a:gd name="connsiteX1" fmla="*/ 80010 w 119277"/>
                <a:gd name="connsiteY1" fmla="*/ 8133 h 42423"/>
                <a:gd name="connsiteX2" fmla="*/ 97155 w 119277"/>
                <a:gd name="connsiteY2" fmla="*/ 19563 h 42423"/>
                <a:gd name="connsiteX3" fmla="*/ 102870 w 119277"/>
                <a:gd name="connsiteY3" fmla="*/ 23373 h 42423"/>
                <a:gd name="connsiteX4" fmla="*/ 116205 w 119277"/>
                <a:gd name="connsiteY4" fmla="*/ 27183 h 42423"/>
                <a:gd name="connsiteX5" fmla="*/ 118110 w 119277"/>
                <a:gd name="connsiteY5" fmla="*/ 32898 h 42423"/>
                <a:gd name="connsiteX6" fmla="*/ 99060 w 119277"/>
                <a:gd name="connsiteY6" fmla="*/ 42423 h 42423"/>
                <a:gd name="connsiteX7" fmla="*/ 66675 w 119277"/>
                <a:gd name="connsiteY7" fmla="*/ 36708 h 42423"/>
                <a:gd name="connsiteX8" fmla="*/ 49530 w 119277"/>
                <a:gd name="connsiteY8" fmla="*/ 27183 h 42423"/>
                <a:gd name="connsiteX9" fmla="*/ 0 w 119277"/>
                <a:gd name="connsiteY9" fmla="*/ 21468 h 42423"/>
                <a:gd name="connsiteX10" fmla="*/ 9525 w 119277"/>
                <a:gd name="connsiteY10" fmla="*/ 10038 h 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7" h="42423">
                  <a:moveTo>
                    <a:pt x="9525" y="10038"/>
                  </a:moveTo>
                  <a:cubicBezTo>
                    <a:pt x="39640" y="0"/>
                    <a:pt x="16941" y="6099"/>
                    <a:pt x="80010" y="8133"/>
                  </a:cubicBezTo>
                  <a:lnTo>
                    <a:pt x="97155" y="19563"/>
                  </a:lnTo>
                  <a:cubicBezTo>
                    <a:pt x="99060" y="20833"/>
                    <a:pt x="100698" y="22649"/>
                    <a:pt x="102870" y="23373"/>
                  </a:cubicBezTo>
                  <a:cubicBezTo>
                    <a:pt x="111069" y="26106"/>
                    <a:pt x="106637" y="24791"/>
                    <a:pt x="116205" y="27183"/>
                  </a:cubicBezTo>
                  <a:cubicBezTo>
                    <a:pt x="116840" y="29088"/>
                    <a:pt x="119277" y="31264"/>
                    <a:pt x="118110" y="32898"/>
                  </a:cubicBezTo>
                  <a:cubicBezTo>
                    <a:pt x="113179" y="39801"/>
                    <a:pt x="106161" y="40648"/>
                    <a:pt x="99060" y="42423"/>
                  </a:cubicBezTo>
                  <a:cubicBezTo>
                    <a:pt x="92390" y="41817"/>
                    <a:pt x="74289" y="41784"/>
                    <a:pt x="66675" y="36708"/>
                  </a:cubicBezTo>
                  <a:cubicBezTo>
                    <a:pt x="57103" y="30327"/>
                    <a:pt x="58042" y="29504"/>
                    <a:pt x="49530" y="27183"/>
                  </a:cubicBezTo>
                  <a:cubicBezTo>
                    <a:pt x="25941" y="20750"/>
                    <a:pt x="33491" y="23329"/>
                    <a:pt x="0" y="21468"/>
                  </a:cubicBezTo>
                  <a:cubicBezTo>
                    <a:pt x="4806" y="14259"/>
                    <a:pt x="2191" y="17372"/>
                    <a:pt x="9525" y="10038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3" name="Figura a mano libera 242"/>
            <p:cNvSpPr/>
            <p:nvPr/>
          </p:nvSpPr>
          <p:spPr>
            <a:xfrm rot="10581369">
              <a:off x="4263583" y="1999764"/>
              <a:ext cx="106256" cy="46081"/>
            </a:xfrm>
            <a:custGeom>
              <a:avLst/>
              <a:gdLst>
                <a:gd name="connsiteX0" fmla="*/ 9525 w 119277"/>
                <a:gd name="connsiteY0" fmla="*/ 10038 h 42423"/>
                <a:gd name="connsiteX1" fmla="*/ 80010 w 119277"/>
                <a:gd name="connsiteY1" fmla="*/ 8133 h 42423"/>
                <a:gd name="connsiteX2" fmla="*/ 97155 w 119277"/>
                <a:gd name="connsiteY2" fmla="*/ 19563 h 42423"/>
                <a:gd name="connsiteX3" fmla="*/ 102870 w 119277"/>
                <a:gd name="connsiteY3" fmla="*/ 23373 h 42423"/>
                <a:gd name="connsiteX4" fmla="*/ 116205 w 119277"/>
                <a:gd name="connsiteY4" fmla="*/ 27183 h 42423"/>
                <a:gd name="connsiteX5" fmla="*/ 118110 w 119277"/>
                <a:gd name="connsiteY5" fmla="*/ 32898 h 42423"/>
                <a:gd name="connsiteX6" fmla="*/ 99060 w 119277"/>
                <a:gd name="connsiteY6" fmla="*/ 42423 h 42423"/>
                <a:gd name="connsiteX7" fmla="*/ 66675 w 119277"/>
                <a:gd name="connsiteY7" fmla="*/ 36708 h 42423"/>
                <a:gd name="connsiteX8" fmla="*/ 49530 w 119277"/>
                <a:gd name="connsiteY8" fmla="*/ 27183 h 42423"/>
                <a:gd name="connsiteX9" fmla="*/ 0 w 119277"/>
                <a:gd name="connsiteY9" fmla="*/ 21468 h 42423"/>
                <a:gd name="connsiteX10" fmla="*/ 9525 w 119277"/>
                <a:gd name="connsiteY10" fmla="*/ 10038 h 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7" h="42423">
                  <a:moveTo>
                    <a:pt x="9525" y="10038"/>
                  </a:moveTo>
                  <a:cubicBezTo>
                    <a:pt x="39640" y="0"/>
                    <a:pt x="16941" y="6099"/>
                    <a:pt x="80010" y="8133"/>
                  </a:cubicBezTo>
                  <a:lnTo>
                    <a:pt x="97155" y="19563"/>
                  </a:lnTo>
                  <a:cubicBezTo>
                    <a:pt x="99060" y="20833"/>
                    <a:pt x="100698" y="22649"/>
                    <a:pt x="102870" y="23373"/>
                  </a:cubicBezTo>
                  <a:cubicBezTo>
                    <a:pt x="111069" y="26106"/>
                    <a:pt x="106637" y="24791"/>
                    <a:pt x="116205" y="27183"/>
                  </a:cubicBezTo>
                  <a:cubicBezTo>
                    <a:pt x="116840" y="29088"/>
                    <a:pt x="119277" y="31264"/>
                    <a:pt x="118110" y="32898"/>
                  </a:cubicBezTo>
                  <a:cubicBezTo>
                    <a:pt x="113179" y="39801"/>
                    <a:pt x="106161" y="40648"/>
                    <a:pt x="99060" y="42423"/>
                  </a:cubicBezTo>
                  <a:cubicBezTo>
                    <a:pt x="92390" y="41817"/>
                    <a:pt x="74289" y="41784"/>
                    <a:pt x="66675" y="36708"/>
                  </a:cubicBezTo>
                  <a:cubicBezTo>
                    <a:pt x="57103" y="30327"/>
                    <a:pt x="58042" y="29504"/>
                    <a:pt x="49530" y="27183"/>
                  </a:cubicBezTo>
                  <a:cubicBezTo>
                    <a:pt x="25941" y="20750"/>
                    <a:pt x="33491" y="23329"/>
                    <a:pt x="0" y="21468"/>
                  </a:cubicBezTo>
                  <a:cubicBezTo>
                    <a:pt x="4806" y="14259"/>
                    <a:pt x="2191" y="17372"/>
                    <a:pt x="9525" y="10038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44" name="Figura a mano libera 243"/>
          <p:cNvSpPr/>
          <p:nvPr userDrawn="1"/>
        </p:nvSpPr>
        <p:spPr>
          <a:xfrm>
            <a:off x="1228725" y="4071938"/>
            <a:ext cx="68263" cy="44450"/>
          </a:xfrm>
          <a:custGeom>
            <a:avLst/>
            <a:gdLst>
              <a:gd name="connsiteX0" fmla="*/ 54729 w 68423"/>
              <a:gd name="connsiteY0" fmla="*/ 753 h 44568"/>
              <a:gd name="connsiteX1" fmla="*/ 28059 w 68423"/>
              <a:gd name="connsiteY1" fmla="*/ 2658 h 44568"/>
              <a:gd name="connsiteX2" fmla="*/ 24249 w 68423"/>
              <a:gd name="connsiteY2" fmla="*/ 10278 h 44568"/>
              <a:gd name="connsiteX3" fmla="*/ 12819 w 68423"/>
              <a:gd name="connsiteY3" fmla="*/ 15993 h 44568"/>
              <a:gd name="connsiteX4" fmla="*/ 7104 w 68423"/>
              <a:gd name="connsiteY4" fmla="*/ 19803 h 44568"/>
              <a:gd name="connsiteX5" fmla="*/ 5199 w 68423"/>
              <a:gd name="connsiteY5" fmla="*/ 40758 h 44568"/>
              <a:gd name="connsiteX6" fmla="*/ 10914 w 68423"/>
              <a:gd name="connsiteY6" fmla="*/ 44568 h 44568"/>
              <a:gd name="connsiteX7" fmla="*/ 16629 w 68423"/>
              <a:gd name="connsiteY7" fmla="*/ 42663 h 44568"/>
              <a:gd name="connsiteX8" fmla="*/ 22344 w 68423"/>
              <a:gd name="connsiteY8" fmla="*/ 38853 h 44568"/>
              <a:gd name="connsiteX9" fmla="*/ 39489 w 68423"/>
              <a:gd name="connsiteY9" fmla="*/ 40758 h 44568"/>
              <a:gd name="connsiteX10" fmla="*/ 45204 w 68423"/>
              <a:gd name="connsiteY10" fmla="*/ 42663 h 44568"/>
              <a:gd name="connsiteX11" fmla="*/ 56634 w 68423"/>
              <a:gd name="connsiteY11" fmla="*/ 35043 h 44568"/>
              <a:gd name="connsiteX12" fmla="*/ 58539 w 68423"/>
              <a:gd name="connsiteY12" fmla="*/ 29328 h 44568"/>
              <a:gd name="connsiteX13" fmla="*/ 64254 w 68423"/>
              <a:gd name="connsiteY13" fmla="*/ 27423 h 44568"/>
              <a:gd name="connsiteX14" fmla="*/ 64254 w 68423"/>
              <a:gd name="connsiteY14" fmla="*/ 8373 h 44568"/>
              <a:gd name="connsiteX15" fmla="*/ 58539 w 68423"/>
              <a:gd name="connsiteY15" fmla="*/ 4563 h 44568"/>
              <a:gd name="connsiteX16" fmla="*/ 54729 w 68423"/>
              <a:gd name="connsiteY16" fmla="*/ 753 h 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423" h="44568">
                <a:moveTo>
                  <a:pt x="54729" y="753"/>
                </a:moveTo>
                <a:cubicBezTo>
                  <a:pt x="49649" y="436"/>
                  <a:pt x="36566" y="0"/>
                  <a:pt x="28059" y="2658"/>
                </a:cubicBezTo>
                <a:cubicBezTo>
                  <a:pt x="25348" y="3505"/>
                  <a:pt x="26067" y="8096"/>
                  <a:pt x="24249" y="10278"/>
                </a:cubicBezTo>
                <a:cubicBezTo>
                  <a:pt x="20349" y="14958"/>
                  <a:pt x="17648" y="13578"/>
                  <a:pt x="12819" y="15993"/>
                </a:cubicBezTo>
                <a:cubicBezTo>
                  <a:pt x="10771" y="17017"/>
                  <a:pt x="9009" y="18533"/>
                  <a:pt x="7104" y="19803"/>
                </a:cubicBezTo>
                <a:cubicBezTo>
                  <a:pt x="1800" y="27759"/>
                  <a:pt x="0" y="27761"/>
                  <a:pt x="5199" y="40758"/>
                </a:cubicBezTo>
                <a:cubicBezTo>
                  <a:pt x="6049" y="42884"/>
                  <a:pt x="9009" y="43298"/>
                  <a:pt x="10914" y="44568"/>
                </a:cubicBezTo>
                <a:cubicBezTo>
                  <a:pt x="12819" y="43933"/>
                  <a:pt x="14833" y="43561"/>
                  <a:pt x="16629" y="42663"/>
                </a:cubicBezTo>
                <a:cubicBezTo>
                  <a:pt x="18677" y="41639"/>
                  <a:pt x="20062" y="39043"/>
                  <a:pt x="22344" y="38853"/>
                </a:cubicBezTo>
                <a:cubicBezTo>
                  <a:pt x="28074" y="38375"/>
                  <a:pt x="33774" y="40123"/>
                  <a:pt x="39489" y="40758"/>
                </a:cubicBezTo>
                <a:cubicBezTo>
                  <a:pt x="41394" y="41393"/>
                  <a:pt x="43196" y="42663"/>
                  <a:pt x="45204" y="42663"/>
                </a:cubicBezTo>
                <a:cubicBezTo>
                  <a:pt x="52311" y="42663"/>
                  <a:pt x="53763" y="40785"/>
                  <a:pt x="56634" y="35043"/>
                </a:cubicBezTo>
                <a:cubicBezTo>
                  <a:pt x="57532" y="33247"/>
                  <a:pt x="57119" y="30748"/>
                  <a:pt x="58539" y="29328"/>
                </a:cubicBezTo>
                <a:cubicBezTo>
                  <a:pt x="59959" y="27908"/>
                  <a:pt x="62349" y="28058"/>
                  <a:pt x="64254" y="27423"/>
                </a:cubicBezTo>
                <a:cubicBezTo>
                  <a:pt x="66693" y="20105"/>
                  <a:pt x="68423" y="17754"/>
                  <a:pt x="64254" y="8373"/>
                </a:cubicBezTo>
                <a:cubicBezTo>
                  <a:pt x="63324" y="6281"/>
                  <a:pt x="60631" y="5493"/>
                  <a:pt x="58539" y="4563"/>
                </a:cubicBezTo>
                <a:cubicBezTo>
                  <a:pt x="54869" y="2932"/>
                  <a:pt x="59809" y="1070"/>
                  <a:pt x="54729" y="753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5" name="Figura a mano libera 244"/>
          <p:cNvSpPr/>
          <p:nvPr userDrawn="1"/>
        </p:nvSpPr>
        <p:spPr>
          <a:xfrm>
            <a:off x="3565525" y="2546350"/>
            <a:ext cx="52388" cy="73025"/>
          </a:xfrm>
          <a:custGeom>
            <a:avLst/>
            <a:gdLst>
              <a:gd name="connsiteX0" fmla="*/ 14440 w 53392"/>
              <a:gd name="connsiteY0" fmla="*/ 7620 h 72390"/>
              <a:gd name="connsiteX1" fmla="*/ 6820 w 53392"/>
              <a:gd name="connsiteY1" fmla="*/ 9525 h 72390"/>
              <a:gd name="connsiteX2" fmla="*/ 4915 w 53392"/>
              <a:gd name="connsiteY2" fmla="*/ 15240 h 72390"/>
              <a:gd name="connsiteX3" fmla="*/ 3010 w 53392"/>
              <a:gd name="connsiteY3" fmla="*/ 36195 h 72390"/>
              <a:gd name="connsiteX4" fmla="*/ 4915 w 53392"/>
              <a:gd name="connsiteY4" fmla="*/ 62865 h 72390"/>
              <a:gd name="connsiteX5" fmla="*/ 16345 w 53392"/>
              <a:gd name="connsiteY5" fmla="*/ 66675 h 72390"/>
              <a:gd name="connsiteX6" fmla="*/ 27775 w 53392"/>
              <a:gd name="connsiteY6" fmla="*/ 72390 h 72390"/>
              <a:gd name="connsiteX7" fmla="*/ 35395 w 53392"/>
              <a:gd name="connsiteY7" fmla="*/ 70485 h 72390"/>
              <a:gd name="connsiteX8" fmla="*/ 39205 w 53392"/>
              <a:gd name="connsiteY8" fmla="*/ 64770 h 72390"/>
              <a:gd name="connsiteX9" fmla="*/ 44920 w 53392"/>
              <a:gd name="connsiteY9" fmla="*/ 60960 h 72390"/>
              <a:gd name="connsiteX10" fmla="*/ 48730 w 53392"/>
              <a:gd name="connsiteY10" fmla="*/ 47625 h 72390"/>
              <a:gd name="connsiteX11" fmla="*/ 52540 w 53392"/>
              <a:gd name="connsiteY11" fmla="*/ 19050 h 72390"/>
              <a:gd name="connsiteX12" fmla="*/ 50635 w 53392"/>
              <a:gd name="connsiteY12" fmla="*/ 5715 h 72390"/>
              <a:gd name="connsiteX13" fmla="*/ 39205 w 53392"/>
              <a:gd name="connsiteY13" fmla="*/ 1905 h 72390"/>
              <a:gd name="connsiteX14" fmla="*/ 33490 w 53392"/>
              <a:gd name="connsiteY14" fmla="*/ 0 h 72390"/>
              <a:gd name="connsiteX15" fmla="*/ 18250 w 53392"/>
              <a:gd name="connsiteY15" fmla="*/ 1905 h 72390"/>
              <a:gd name="connsiteX16" fmla="*/ 14440 w 53392"/>
              <a:gd name="connsiteY16" fmla="*/ 7620 h 7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" h="72390">
                <a:moveTo>
                  <a:pt x="14440" y="7620"/>
                </a:moveTo>
                <a:cubicBezTo>
                  <a:pt x="12535" y="8890"/>
                  <a:pt x="8864" y="7889"/>
                  <a:pt x="6820" y="9525"/>
                </a:cubicBezTo>
                <a:cubicBezTo>
                  <a:pt x="5252" y="10779"/>
                  <a:pt x="5199" y="13252"/>
                  <a:pt x="4915" y="15240"/>
                </a:cubicBezTo>
                <a:cubicBezTo>
                  <a:pt x="3923" y="22183"/>
                  <a:pt x="3645" y="29210"/>
                  <a:pt x="3010" y="36195"/>
                </a:cubicBezTo>
                <a:cubicBezTo>
                  <a:pt x="3645" y="45085"/>
                  <a:pt x="1343" y="54700"/>
                  <a:pt x="4915" y="62865"/>
                </a:cubicBezTo>
                <a:cubicBezTo>
                  <a:pt x="6525" y="66544"/>
                  <a:pt x="12535" y="65405"/>
                  <a:pt x="16345" y="66675"/>
                </a:cubicBezTo>
                <a:cubicBezTo>
                  <a:pt x="24232" y="69304"/>
                  <a:pt x="20389" y="67466"/>
                  <a:pt x="27775" y="72390"/>
                </a:cubicBezTo>
                <a:cubicBezTo>
                  <a:pt x="30315" y="71755"/>
                  <a:pt x="33217" y="71937"/>
                  <a:pt x="35395" y="70485"/>
                </a:cubicBezTo>
                <a:cubicBezTo>
                  <a:pt x="37300" y="69215"/>
                  <a:pt x="37586" y="66389"/>
                  <a:pt x="39205" y="64770"/>
                </a:cubicBezTo>
                <a:cubicBezTo>
                  <a:pt x="40824" y="63151"/>
                  <a:pt x="43015" y="62230"/>
                  <a:pt x="44920" y="60960"/>
                </a:cubicBezTo>
                <a:cubicBezTo>
                  <a:pt x="46185" y="57164"/>
                  <a:pt x="48252" y="51452"/>
                  <a:pt x="48730" y="47625"/>
                </a:cubicBezTo>
                <a:cubicBezTo>
                  <a:pt x="52459" y="17792"/>
                  <a:pt x="47782" y="33325"/>
                  <a:pt x="52540" y="19050"/>
                </a:cubicBezTo>
                <a:cubicBezTo>
                  <a:pt x="51905" y="14605"/>
                  <a:pt x="53392" y="9259"/>
                  <a:pt x="50635" y="5715"/>
                </a:cubicBezTo>
                <a:cubicBezTo>
                  <a:pt x="48169" y="2545"/>
                  <a:pt x="43015" y="3175"/>
                  <a:pt x="39205" y="1905"/>
                </a:cubicBezTo>
                <a:lnTo>
                  <a:pt x="33490" y="0"/>
                </a:lnTo>
                <a:cubicBezTo>
                  <a:pt x="28410" y="635"/>
                  <a:pt x="23003" y="4"/>
                  <a:pt x="18250" y="1905"/>
                </a:cubicBezTo>
                <a:cubicBezTo>
                  <a:pt x="0" y="9205"/>
                  <a:pt x="16345" y="6350"/>
                  <a:pt x="14440" y="762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6" name="Figura a mano libera 245"/>
          <p:cNvSpPr/>
          <p:nvPr userDrawn="1"/>
        </p:nvSpPr>
        <p:spPr>
          <a:xfrm>
            <a:off x="3543300" y="2614613"/>
            <a:ext cx="58738" cy="58737"/>
          </a:xfrm>
          <a:custGeom>
            <a:avLst/>
            <a:gdLst>
              <a:gd name="connsiteX0" fmla="*/ 9525 w 59055"/>
              <a:gd name="connsiteY0" fmla="*/ 2114 h 57359"/>
              <a:gd name="connsiteX1" fmla="*/ 1905 w 59055"/>
              <a:gd name="connsiteY1" fmla="*/ 19259 h 57359"/>
              <a:gd name="connsiteX2" fmla="*/ 0 w 59055"/>
              <a:gd name="connsiteY2" fmla="*/ 24974 h 57359"/>
              <a:gd name="connsiteX3" fmla="*/ 17145 w 59055"/>
              <a:gd name="connsiteY3" fmla="*/ 36404 h 57359"/>
              <a:gd name="connsiteX4" fmla="*/ 22860 w 59055"/>
              <a:gd name="connsiteY4" fmla="*/ 40214 h 57359"/>
              <a:gd name="connsiteX5" fmla="*/ 26670 w 59055"/>
              <a:gd name="connsiteY5" fmla="*/ 45929 h 57359"/>
              <a:gd name="connsiteX6" fmla="*/ 28575 w 59055"/>
              <a:gd name="connsiteY6" fmla="*/ 55454 h 57359"/>
              <a:gd name="connsiteX7" fmla="*/ 34290 w 59055"/>
              <a:gd name="connsiteY7" fmla="*/ 57359 h 57359"/>
              <a:gd name="connsiteX8" fmla="*/ 40005 w 59055"/>
              <a:gd name="connsiteY8" fmla="*/ 55454 h 57359"/>
              <a:gd name="connsiteX9" fmla="*/ 43815 w 59055"/>
              <a:gd name="connsiteY9" fmla="*/ 49739 h 57359"/>
              <a:gd name="connsiteX10" fmla="*/ 49530 w 59055"/>
              <a:gd name="connsiteY10" fmla="*/ 45929 h 57359"/>
              <a:gd name="connsiteX11" fmla="*/ 59055 w 59055"/>
              <a:gd name="connsiteY11" fmla="*/ 26879 h 57359"/>
              <a:gd name="connsiteX12" fmla="*/ 51435 w 59055"/>
              <a:gd name="connsiteY12" fmla="*/ 17354 h 57359"/>
              <a:gd name="connsiteX13" fmla="*/ 34290 w 59055"/>
              <a:gd name="connsiteY13" fmla="*/ 11639 h 57359"/>
              <a:gd name="connsiteX14" fmla="*/ 28575 w 59055"/>
              <a:gd name="connsiteY14" fmla="*/ 9734 h 57359"/>
              <a:gd name="connsiteX15" fmla="*/ 9525 w 59055"/>
              <a:gd name="connsiteY15" fmla="*/ 209 h 57359"/>
              <a:gd name="connsiteX16" fmla="*/ 9525 w 59055"/>
              <a:gd name="connsiteY16" fmla="*/ 2114 h 5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055" h="57359">
                <a:moveTo>
                  <a:pt x="9525" y="2114"/>
                </a:moveTo>
                <a:cubicBezTo>
                  <a:pt x="3487" y="11171"/>
                  <a:pt x="6439" y="5657"/>
                  <a:pt x="1905" y="19259"/>
                </a:cubicBezTo>
                <a:lnTo>
                  <a:pt x="0" y="24974"/>
                </a:lnTo>
                <a:lnTo>
                  <a:pt x="17145" y="36404"/>
                </a:lnTo>
                <a:lnTo>
                  <a:pt x="22860" y="40214"/>
                </a:lnTo>
                <a:cubicBezTo>
                  <a:pt x="24130" y="42119"/>
                  <a:pt x="25866" y="43785"/>
                  <a:pt x="26670" y="45929"/>
                </a:cubicBezTo>
                <a:cubicBezTo>
                  <a:pt x="27807" y="48961"/>
                  <a:pt x="26779" y="52760"/>
                  <a:pt x="28575" y="55454"/>
                </a:cubicBezTo>
                <a:cubicBezTo>
                  <a:pt x="29689" y="57125"/>
                  <a:pt x="32385" y="56724"/>
                  <a:pt x="34290" y="57359"/>
                </a:cubicBezTo>
                <a:cubicBezTo>
                  <a:pt x="36195" y="56724"/>
                  <a:pt x="38437" y="56708"/>
                  <a:pt x="40005" y="55454"/>
                </a:cubicBezTo>
                <a:cubicBezTo>
                  <a:pt x="41793" y="54024"/>
                  <a:pt x="42196" y="51358"/>
                  <a:pt x="43815" y="49739"/>
                </a:cubicBezTo>
                <a:cubicBezTo>
                  <a:pt x="45434" y="48120"/>
                  <a:pt x="47625" y="47199"/>
                  <a:pt x="49530" y="45929"/>
                </a:cubicBezTo>
                <a:cubicBezTo>
                  <a:pt x="58602" y="32321"/>
                  <a:pt x="56039" y="38941"/>
                  <a:pt x="59055" y="26879"/>
                </a:cubicBezTo>
                <a:cubicBezTo>
                  <a:pt x="56989" y="20682"/>
                  <a:pt x="58179" y="20351"/>
                  <a:pt x="51435" y="17354"/>
                </a:cubicBezTo>
                <a:lnTo>
                  <a:pt x="34290" y="11639"/>
                </a:lnTo>
                <a:cubicBezTo>
                  <a:pt x="32385" y="11004"/>
                  <a:pt x="30246" y="10848"/>
                  <a:pt x="28575" y="9734"/>
                </a:cubicBezTo>
                <a:cubicBezTo>
                  <a:pt x="18483" y="3006"/>
                  <a:pt x="19577" y="1884"/>
                  <a:pt x="9525" y="209"/>
                </a:cubicBezTo>
                <a:cubicBezTo>
                  <a:pt x="8272" y="0"/>
                  <a:pt x="6985" y="209"/>
                  <a:pt x="9525" y="2114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7" name="Figura a mano libera 246"/>
          <p:cNvSpPr/>
          <p:nvPr userDrawn="1"/>
        </p:nvSpPr>
        <p:spPr>
          <a:xfrm>
            <a:off x="3533775" y="2711450"/>
            <a:ext cx="44450" cy="52388"/>
          </a:xfrm>
          <a:custGeom>
            <a:avLst/>
            <a:gdLst>
              <a:gd name="connsiteX0" fmla="*/ 11760 w 44145"/>
              <a:gd name="connsiteY0" fmla="*/ 7620 h 53209"/>
              <a:gd name="connsiteX1" fmla="*/ 2235 w 44145"/>
              <a:gd name="connsiteY1" fmla="*/ 9525 h 53209"/>
              <a:gd name="connsiteX2" fmla="*/ 330 w 44145"/>
              <a:gd name="connsiteY2" fmla="*/ 15240 h 53209"/>
              <a:gd name="connsiteX3" fmla="*/ 11760 w 44145"/>
              <a:gd name="connsiteY3" fmla="*/ 34290 h 53209"/>
              <a:gd name="connsiteX4" fmla="*/ 19380 w 44145"/>
              <a:gd name="connsiteY4" fmla="*/ 43815 h 53209"/>
              <a:gd name="connsiteX5" fmla="*/ 28905 w 44145"/>
              <a:gd name="connsiteY5" fmla="*/ 51435 h 53209"/>
              <a:gd name="connsiteX6" fmla="*/ 42240 w 44145"/>
              <a:gd name="connsiteY6" fmla="*/ 49530 h 53209"/>
              <a:gd name="connsiteX7" fmla="*/ 44145 w 44145"/>
              <a:gd name="connsiteY7" fmla="*/ 43815 h 53209"/>
              <a:gd name="connsiteX8" fmla="*/ 38430 w 44145"/>
              <a:gd name="connsiteY8" fmla="*/ 30480 h 53209"/>
              <a:gd name="connsiteX9" fmla="*/ 32715 w 44145"/>
              <a:gd name="connsiteY9" fmla="*/ 26670 h 53209"/>
              <a:gd name="connsiteX10" fmla="*/ 30810 w 44145"/>
              <a:gd name="connsiteY10" fmla="*/ 20955 h 53209"/>
              <a:gd name="connsiteX11" fmla="*/ 30810 w 44145"/>
              <a:gd name="connsiteY11" fmla="*/ 5715 h 53209"/>
              <a:gd name="connsiteX12" fmla="*/ 19380 w 44145"/>
              <a:gd name="connsiteY12" fmla="*/ 1905 h 53209"/>
              <a:gd name="connsiteX13" fmla="*/ 13665 w 44145"/>
              <a:gd name="connsiteY13" fmla="*/ 0 h 53209"/>
              <a:gd name="connsiteX14" fmla="*/ 4140 w 44145"/>
              <a:gd name="connsiteY14" fmla="*/ 7620 h 53209"/>
              <a:gd name="connsiteX15" fmla="*/ 11760 w 44145"/>
              <a:gd name="connsiteY15" fmla="*/ 7620 h 5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145" h="53209">
                <a:moveTo>
                  <a:pt x="11760" y="7620"/>
                </a:moveTo>
                <a:cubicBezTo>
                  <a:pt x="11443" y="7937"/>
                  <a:pt x="4929" y="7729"/>
                  <a:pt x="2235" y="9525"/>
                </a:cubicBezTo>
                <a:cubicBezTo>
                  <a:pt x="564" y="10639"/>
                  <a:pt x="0" y="13259"/>
                  <a:pt x="330" y="15240"/>
                </a:cubicBezTo>
                <a:cubicBezTo>
                  <a:pt x="3318" y="33169"/>
                  <a:pt x="1451" y="30854"/>
                  <a:pt x="11760" y="34290"/>
                </a:cubicBezTo>
                <a:cubicBezTo>
                  <a:pt x="16548" y="48655"/>
                  <a:pt x="9532" y="31505"/>
                  <a:pt x="19380" y="43815"/>
                </a:cubicBezTo>
                <a:cubicBezTo>
                  <a:pt x="26896" y="53209"/>
                  <a:pt x="13101" y="47484"/>
                  <a:pt x="28905" y="51435"/>
                </a:cubicBezTo>
                <a:cubicBezTo>
                  <a:pt x="33350" y="50800"/>
                  <a:pt x="38224" y="51538"/>
                  <a:pt x="42240" y="49530"/>
                </a:cubicBezTo>
                <a:cubicBezTo>
                  <a:pt x="44036" y="48632"/>
                  <a:pt x="44145" y="45823"/>
                  <a:pt x="44145" y="43815"/>
                </a:cubicBezTo>
                <a:cubicBezTo>
                  <a:pt x="44145" y="39443"/>
                  <a:pt x="41541" y="33591"/>
                  <a:pt x="38430" y="30480"/>
                </a:cubicBezTo>
                <a:cubicBezTo>
                  <a:pt x="36811" y="28861"/>
                  <a:pt x="34620" y="27940"/>
                  <a:pt x="32715" y="26670"/>
                </a:cubicBezTo>
                <a:cubicBezTo>
                  <a:pt x="32080" y="24765"/>
                  <a:pt x="30810" y="22963"/>
                  <a:pt x="30810" y="20955"/>
                </a:cubicBezTo>
                <a:cubicBezTo>
                  <a:pt x="30810" y="16601"/>
                  <a:pt x="35890" y="10069"/>
                  <a:pt x="30810" y="5715"/>
                </a:cubicBezTo>
                <a:cubicBezTo>
                  <a:pt x="27761" y="3101"/>
                  <a:pt x="23190" y="3175"/>
                  <a:pt x="19380" y="1905"/>
                </a:cubicBezTo>
                <a:lnTo>
                  <a:pt x="13665" y="0"/>
                </a:lnTo>
                <a:cubicBezTo>
                  <a:pt x="7074" y="2197"/>
                  <a:pt x="7587" y="727"/>
                  <a:pt x="4140" y="7620"/>
                </a:cubicBezTo>
                <a:cubicBezTo>
                  <a:pt x="3856" y="8188"/>
                  <a:pt x="12077" y="7303"/>
                  <a:pt x="11760" y="762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8" name="Figura a mano libera 247"/>
          <p:cNvSpPr/>
          <p:nvPr userDrawn="1"/>
        </p:nvSpPr>
        <p:spPr>
          <a:xfrm>
            <a:off x="3503613" y="2774950"/>
            <a:ext cx="42862" cy="25400"/>
          </a:xfrm>
          <a:custGeom>
            <a:avLst/>
            <a:gdLst>
              <a:gd name="connsiteX0" fmla="*/ 9079 w 43207"/>
              <a:gd name="connsiteY0" fmla="*/ 5715 h 25400"/>
              <a:gd name="connsiteX1" fmla="*/ 3364 w 43207"/>
              <a:gd name="connsiteY1" fmla="*/ 7620 h 25400"/>
              <a:gd name="connsiteX2" fmla="*/ 10984 w 43207"/>
              <a:gd name="connsiteY2" fmla="*/ 20955 h 25400"/>
              <a:gd name="connsiteX3" fmla="*/ 26224 w 43207"/>
              <a:gd name="connsiteY3" fmla="*/ 24765 h 25400"/>
              <a:gd name="connsiteX4" fmla="*/ 41464 w 43207"/>
              <a:gd name="connsiteY4" fmla="*/ 22860 h 25400"/>
              <a:gd name="connsiteX5" fmla="*/ 39559 w 43207"/>
              <a:gd name="connsiteY5" fmla="*/ 17145 h 25400"/>
              <a:gd name="connsiteX6" fmla="*/ 31939 w 43207"/>
              <a:gd name="connsiteY6" fmla="*/ 15240 h 25400"/>
              <a:gd name="connsiteX7" fmla="*/ 26224 w 43207"/>
              <a:gd name="connsiteY7" fmla="*/ 11430 h 25400"/>
              <a:gd name="connsiteX8" fmla="*/ 20509 w 43207"/>
              <a:gd name="connsiteY8" fmla="*/ 9525 h 25400"/>
              <a:gd name="connsiteX9" fmla="*/ 18604 w 43207"/>
              <a:gd name="connsiteY9" fmla="*/ 3810 h 25400"/>
              <a:gd name="connsiteX10" fmla="*/ 7174 w 43207"/>
              <a:gd name="connsiteY10" fmla="*/ 0 h 25400"/>
              <a:gd name="connsiteX11" fmla="*/ 1459 w 43207"/>
              <a:gd name="connsiteY11" fmla="*/ 1905 h 25400"/>
              <a:gd name="connsiteX12" fmla="*/ 9079 w 43207"/>
              <a:gd name="connsiteY12" fmla="*/ 5715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207" h="25400">
                <a:moveTo>
                  <a:pt x="9079" y="5715"/>
                </a:moveTo>
                <a:cubicBezTo>
                  <a:pt x="9397" y="6668"/>
                  <a:pt x="4110" y="5756"/>
                  <a:pt x="3364" y="7620"/>
                </a:cubicBezTo>
                <a:cubicBezTo>
                  <a:pt x="1445" y="12418"/>
                  <a:pt x="8025" y="18982"/>
                  <a:pt x="10984" y="20955"/>
                </a:cubicBezTo>
                <a:cubicBezTo>
                  <a:pt x="13494" y="22629"/>
                  <a:pt x="24850" y="24490"/>
                  <a:pt x="26224" y="24765"/>
                </a:cubicBezTo>
                <a:cubicBezTo>
                  <a:pt x="31304" y="24130"/>
                  <a:pt x="37019" y="25400"/>
                  <a:pt x="41464" y="22860"/>
                </a:cubicBezTo>
                <a:cubicBezTo>
                  <a:pt x="43207" y="21864"/>
                  <a:pt x="41127" y="18399"/>
                  <a:pt x="39559" y="17145"/>
                </a:cubicBezTo>
                <a:cubicBezTo>
                  <a:pt x="37515" y="15509"/>
                  <a:pt x="34479" y="15875"/>
                  <a:pt x="31939" y="15240"/>
                </a:cubicBezTo>
                <a:cubicBezTo>
                  <a:pt x="30034" y="13970"/>
                  <a:pt x="28272" y="12454"/>
                  <a:pt x="26224" y="11430"/>
                </a:cubicBezTo>
                <a:cubicBezTo>
                  <a:pt x="24428" y="10532"/>
                  <a:pt x="21929" y="10945"/>
                  <a:pt x="20509" y="9525"/>
                </a:cubicBezTo>
                <a:cubicBezTo>
                  <a:pt x="19089" y="8105"/>
                  <a:pt x="20238" y="4977"/>
                  <a:pt x="18604" y="3810"/>
                </a:cubicBezTo>
                <a:cubicBezTo>
                  <a:pt x="15336" y="1476"/>
                  <a:pt x="7174" y="0"/>
                  <a:pt x="7174" y="0"/>
                </a:cubicBezTo>
                <a:cubicBezTo>
                  <a:pt x="5269" y="635"/>
                  <a:pt x="2357" y="109"/>
                  <a:pt x="1459" y="1905"/>
                </a:cubicBezTo>
                <a:cubicBezTo>
                  <a:pt x="0" y="4824"/>
                  <a:pt x="8761" y="4762"/>
                  <a:pt x="9079" y="5715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9" name="Figura a mano libera 248"/>
          <p:cNvSpPr/>
          <p:nvPr userDrawn="1"/>
        </p:nvSpPr>
        <p:spPr>
          <a:xfrm>
            <a:off x="3121025" y="2700338"/>
            <a:ext cx="69850" cy="58737"/>
          </a:xfrm>
          <a:custGeom>
            <a:avLst/>
            <a:gdLst>
              <a:gd name="connsiteX0" fmla="*/ 45402 w 70913"/>
              <a:gd name="connsiteY0" fmla="*/ 6099 h 57904"/>
              <a:gd name="connsiteX1" fmla="*/ 32067 w 70913"/>
              <a:gd name="connsiteY1" fmla="*/ 4194 h 57904"/>
              <a:gd name="connsiteX2" fmla="*/ 24447 w 70913"/>
              <a:gd name="connsiteY2" fmla="*/ 2289 h 57904"/>
              <a:gd name="connsiteX3" fmla="*/ 16827 w 70913"/>
              <a:gd name="connsiteY3" fmla="*/ 27054 h 57904"/>
              <a:gd name="connsiteX4" fmla="*/ 9207 w 70913"/>
              <a:gd name="connsiteY4" fmla="*/ 46104 h 57904"/>
              <a:gd name="connsiteX5" fmla="*/ 16827 w 70913"/>
              <a:gd name="connsiteY5" fmla="*/ 57534 h 57904"/>
              <a:gd name="connsiteX6" fmla="*/ 24447 w 70913"/>
              <a:gd name="connsiteY6" fmla="*/ 55629 h 57904"/>
              <a:gd name="connsiteX7" fmla="*/ 30162 w 70913"/>
              <a:gd name="connsiteY7" fmla="*/ 51819 h 57904"/>
              <a:gd name="connsiteX8" fmla="*/ 32067 w 70913"/>
              <a:gd name="connsiteY8" fmla="*/ 44199 h 57904"/>
              <a:gd name="connsiteX9" fmla="*/ 33972 w 70913"/>
              <a:gd name="connsiteY9" fmla="*/ 38484 h 57904"/>
              <a:gd name="connsiteX10" fmla="*/ 41592 w 70913"/>
              <a:gd name="connsiteY10" fmla="*/ 36579 h 57904"/>
              <a:gd name="connsiteX11" fmla="*/ 47307 w 70913"/>
              <a:gd name="connsiteY11" fmla="*/ 34674 h 57904"/>
              <a:gd name="connsiteX12" fmla="*/ 51117 w 70913"/>
              <a:gd name="connsiteY12" fmla="*/ 28959 h 57904"/>
              <a:gd name="connsiteX13" fmla="*/ 53022 w 70913"/>
              <a:gd name="connsiteY13" fmla="*/ 23244 h 57904"/>
              <a:gd name="connsiteX14" fmla="*/ 68262 w 70913"/>
              <a:gd name="connsiteY14" fmla="*/ 21339 h 57904"/>
              <a:gd name="connsiteX15" fmla="*/ 70167 w 70913"/>
              <a:gd name="connsiteY15" fmla="*/ 15624 h 57904"/>
              <a:gd name="connsiteX16" fmla="*/ 53022 w 70913"/>
              <a:gd name="connsiteY16" fmla="*/ 8004 h 57904"/>
              <a:gd name="connsiteX17" fmla="*/ 45402 w 70913"/>
              <a:gd name="connsiteY17" fmla="*/ 6099 h 5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913" h="57904">
                <a:moveTo>
                  <a:pt x="45402" y="6099"/>
                </a:moveTo>
                <a:cubicBezTo>
                  <a:pt x="40957" y="5464"/>
                  <a:pt x="36485" y="4997"/>
                  <a:pt x="32067" y="4194"/>
                </a:cubicBezTo>
                <a:cubicBezTo>
                  <a:pt x="29491" y="3726"/>
                  <a:pt x="25718" y="0"/>
                  <a:pt x="24447" y="2289"/>
                </a:cubicBezTo>
                <a:cubicBezTo>
                  <a:pt x="0" y="46294"/>
                  <a:pt x="36458" y="7423"/>
                  <a:pt x="16827" y="27054"/>
                </a:cubicBezTo>
                <a:cubicBezTo>
                  <a:pt x="12119" y="41178"/>
                  <a:pt x="14813" y="34892"/>
                  <a:pt x="9207" y="46104"/>
                </a:cubicBezTo>
                <a:cubicBezTo>
                  <a:pt x="10441" y="51042"/>
                  <a:pt x="10005" y="56559"/>
                  <a:pt x="16827" y="57534"/>
                </a:cubicBezTo>
                <a:cubicBezTo>
                  <a:pt x="19419" y="57904"/>
                  <a:pt x="21907" y="56264"/>
                  <a:pt x="24447" y="55629"/>
                </a:cubicBezTo>
                <a:cubicBezTo>
                  <a:pt x="26352" y="54359"/>
                  <a:pt x="28892" y="53724"/>
                  <a:pt x="30162" y="51819"/>
                </a:cubicBezTo>
                <a:cubicBezTo>
                  <a:pt x="31614" y="49641"/>
                  <a:pt x="31348" y="46716"/>
                  <a:pt x="32067" y="44199"/>
                </a:cubicBezTo>
                <a:cubicBezTo>
                  <a:pt x="32619" y="42268"/>
                  <a:pt x="32404" y="39738"/>
                  <a:pt x="33972" y="38484"/>
                </a:cubicBezTo>
                <a:cubicBezTo>
                  <a:pt x="36016" y="36848"/>
                  <a:pt x="39075" y="37298"/>
                  <a:pt x="41592" y="36579"/>
                </a:cubicBezTo>
                <a:cubicBezTo>
                  <a:pt x="43523" y="36027"/>
                  <a:pt x="45402" y="35309"/>
                  <a:pt x="47307" y="34674"/>
                </a:cubicBezTo>
                <a:cubicBezTo>
                  <a:pt x="48577" y="32769"/>
                  <a:pt x="50093" y="31007"/>
                  <a:pt x="51117" y="28959"/>
                </a:cubicBezTo>
                <a:cubicBezTo>
                  <a:pt x="52015" y="27163"/>
                  <a:pt x="51187" y="24060"/>
                  <a:pt x="53022" y="23244"/>
                </a:cubicBezTo>
                <a:cubicBezTo>
                  <a:pt x="57700" y="21165"/>
                  <a:pt x="63182" y="21974"/>
                  <a:pt x="68262" y="21339"/>
                </a:cubicBezTo>
                <a:cubicBezTo>
                  <a:pt x="68897" y="19434"/>
                  <a:pt x="70913" y="17488"/>
                  <a:pt x="70167" y="15624"/>
                </a:cubicBezTo>
                <a:cubicBezTo>
                  <a:pt x="68784" y="12165"/>
                  <a:pt x="53165" y="8014"/>
                  <a:pt x="53022" y="8004"/>
                </a:cubicBezTo>
                <a:lnTo>
                  <a:pt x="45402" y="6099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0" name="Figura a mano libera 249"/>
          <p:cNvSpPr/>
          <p:nvPr userDrawn="1"/>
        </p:nvSpPr>
        <p:spPr>
          <a:xfrm>
            <a:off x="3195638" y="2638425"/>
            <a:ext cx="38100" cy="57150"/>
          </a:xfrm>
          <a:custGeom>
            <a:avLst/>
            <a:gdLst>
              <a:gd name="connsiteX0" fmla="*/ 1905 w 37991"/>
              <a:gd name="connsiteY0" fmla="*/ 3175 h 57182"/>
              <a:gd name="connsiteX1" fmla="*/ 3810 w 37991"/>
              <a:gd name="connsiteY1" fmla="*/ 20320 h 57182"/>
              <a:gd name="connsiteX2" fmla="*/ 5715 w 37991"/>
              <a:gd name="connsiteY2" fmla="*/ 26035 h 57182"/>
              <a:gd name="connsiteX3" fmla="*/ 7620 w 37991"/>
              <a:gd name="connsiteY3" fmla="*/ 48895 h 57182"/>
              <a:gd name="connsiteX4" fmla="*/ 19050 w 37991"/>
              <a:gd name="connsiteY4" fmla="*/ 56515 h 57182"/>
              <a:gd name="connsiteX5" fmla="*/ 36195 w 37991"/>
              <a:gd name="connsiteY5" fmla="*/ 54610 h 57182"/>
              <a:gd name="connsiteX6" fmla="*/ 34290 w 37991"/>
              <a:gd name="connsiteY6" fmla="*/ 48895 h 57182"/>
              <a:gd name="connsiteX7" fmla="*/ 28575 w 37991"/>
              <a:gd name="connsiteY7" fmla="*/ 45085 h 57182"/>
              <a:gd name="connsiteX8" fmla="*/ 26670 w 37991"/>
              <a:gd name="connsiteY8" fmla="*/ 39370 h 57182"/>
              <a:gd name="connsiteX9" fmla="*/ 22860 w 37991"/>
              <a:gd name="connsiteY9" fmla="*/ 33655 h 57182"/>
              <a:gd name="connsiteX10" fmla="*/ 30480 w 37991"/>
              <a:gd name="connsiteY10" fmla="*/ 22225 h 57182"/>
              <a:gd name="connsiteX11" fmla="*/ 24765 w 37991"/>
              <a:gd name="connsiteY11" fmla="*/ 8890 h 57182"/>
              <a:gd name="connsiteX12" fmla="*/ 22860 w 37991"/>
              <a:gd name="connsiteY12" fmla="*/ 3175 h 57182"/>
              <a:gd name="connsiteX13" fmla="*/ 15240 w 37991"/>
              <a:gd name="connsiteY13" fmla="*/ 1270 h 57182"/>
              <a:gd name="connsiteX14" fmla="*/ 1905 w 37991"/>
              <a:gd name="connsiteY14" fmla="*/ 3175 h 5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991" h="57182">
                <a:moveTo>
                  <a:pt x="1905" y="3175"/>
                </a:moveTo>
                <a:cubicBezTo>
                  <a:pt x="0" y="6350"/>
                  <a:pt x="2865" y="14648"/>
                  <a:pt x="3810" y="20320"/>
                </a:cubicBezTo>
                <a:cubicBezTo>
                  <a:pt x="4140" y="22301"/>
                  <a:pt x="5450" y="24045"/>
                  <a:pt x="5715" y="26035"/>
                </a:cubicBezTo>
                <a:cubicBezTo>
                  <a:pt x="6726" y="33614"/>
                  <a:pt x="4555" y="41890"/>
                  <a:pt x="7620" y="48895"/>
                </a:cubicBezTo>
                <a:cubicBezTo>
                  <a:pt x="9455" y="53090"/>
                  <a:pt x="19050" y="56515"/>
                  <a:pt x="19050" y="56515"/>
                </a:cubicBezTo>
                <a:cubicBezTo>
                  <a:pt x="24765" y="55880"/>
                  <a:pt x="31052" y="57182"/>
                  <a:pt x="36195" y="54610"/>
                </a:cubicBezTo>
                <a:cubicBezTo>
                  <a:pt x="37991" y="53712"/>
                  <a:pt x="35544" y="50463"/>
                  <a:pt x="34290" y="48895"/>
                </a:cubicBezTo>
                <a:cubicBezTo>
                  <a:pt x="32860" y="47107"/>
                  <a:pt x="30480" y="46355"/>
                  <a:pt x="28575" y="45085"/>
                </a:cubicBezTo>
                <a:cubicBezTo>
                  <a:pt x="27940" y="43180"/>
                  <a:pt x="27568" y="41166"/>
                  <a:pt x="26670" y="39370"/>
                </a:cubicBezTo>
                <a:cubicBezTo>
                  <a:pt x="25646" y="37322"/>
                  <a:pt x="22363" y="35890"/>
                  <a:pt x="22860" y="33655"/>
                </a:cubicBezTo>
                <a:cubicBezTo>
                  <a:pt x="23853" y="29185"/>
                  <a:pt x="30480" y="22225"/>
                  <a:pt x="30480" y="22225"/>
                </a:cubicBezTo>
                <a:cubicBezTo>
                  <a:pt x="26515" y="6366"/>
                  <a:pt x="31343" y="22046"/>
                  <a:pt x="24765" y="8890"/>
                </a:cubicBezTo>
                <a:cubicBezTo>
                  <a:pt x="23867" y="7094"/>
                  <a:pt x="24428" y="4429"/>
                  <a:pt x="22860" y="3175"/>
                </a:cubicBezTo>
                <a:cubicBezTo>
                  <a:pt x="20816" y="1539"/>
                  <a:pt x="17780" y="1905"/>
                  <a:pt x="15240" y="1270"/>
                </a:cubicBezTo>
                <a:cubicBezTo>
                  <a:pt x="2924" y="3323"/>
                  <a:pt x="3810" y="0"/>
                  <a:pt x="1905" y="3175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1" name="Figura a mano libera 250"/>
          <p:cNvSpPr/>
          <p:nvPr userDrawn="1"/>
        </p:nvSpPr>
        <p:spPr>
          <a:xfrm>
            <a:off x="3584575" y="3925888"/>
            <a:ext cx="61913" cy="42862"/>
          </a:xfrm>
          <a:custGeom>
            <a:avLst/>
            <a:gdLst>
              <a:gd name="connsiteX0" fmla="*/ 3032 w 62087"/>
              <a:gd name="connsiteY0" fmla="*/ 24868 h 42599"/>
              <a:gd name="connsiteX1" fmla="*/ 8747 w 62087"/>
              <a:gd name="connsiteY1" fmla="*/ 19153 h 42599"/>
              <a:gd name="connsiteX2" fmla="*/ 18272 w 62087"/>
              <a:gd name="connsiteY2" fmla="*/ 9628 h 42599"/>
              <a:gd name="connsiteX3" fmla="*/ 29702 w 62087"/>
              <a:gd name="connsiteY3" fmla="*/ 5818 h 42599"/>
              <a:gd name="connsiteX4" fmla="*/ 41132 w 62087"/>
              <a:gd name="connsiteY4" fmla="*/ 2008 h 42599"/>
              <a:gd name="connsiteX5" fmla="*/ 46847 w 62087"/>
              <a:gd name="connsiteY5" fmla="*/ 103 h 42599"/>
              <a:gd name="connsiteX6" fmla="*/ 60182 w 62087"/>
              <a:gd name="connsiteY6" fmla="*/ 2008 h 42599"/>
              <a:gd name="connsiteX7" fmla="*/ 62087 w 62087"/>
              <a:gd name="connsiteY7" fmla="*/ 7723 h 42599"/>
              <a:gd name="connsiteX8" fmla="*/ 60182 w 62087"/>
              <a:gd name="connsiteY8" fmla="*/ 19153 h 42599"/>
              <a:gd name="connsiteX9" fmla="*/ 56372 w 62087"/>
              <a:gd name="connsiteY9" fmla="*/ 24868 h 42599"/>
              <a:gd name="connsiteX10" fmla="*/ 44942 w 62087"/>
              <a:gd name="connsiteY10" fmla="*/ 28678 h 42599"/>
              <a:gd name="connsiteX11" fmla="*/ 41132 w 62087"/>
              <a:gd name="connsiteY11" fmla="*/ 34393 h 42599"/>
              <a:gd name="connsiteX12" fmla="*/ 6842 w 62087"/>
              <a:gd name="connsiteY12" fmla="*/ 36298 h 42599"/>
              <a:gd name="connsiteX13" fmla="*/ 1127 w 62087"/>
              <a:gd name="connsiteY13" fmla="*/ 24868 h 42599"/>
              <a:gd name="connsiteX14" fmla="*/ 6842 w 62087"/>
              <a:gd name="connsiteY14" fmla="*/ 22963 h 42599"/>
              <a:gd name="connsiteX15" fmla="*/ 3032 w 62087"/>
              <a:gd name="connsiteY15" fmla="*/ 24868 h 4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087" h="42599">
                <a:moveTo>
                  <a:pt x="3032" y="24868"/>
                </a:moveTo>
                <a:cubicBezTo>
                  <a:pt x="3349" y="24233"/>
                  <a:pt x="7022" y="21223"/>
                  <a:pt x="8747" y="19153"/>
                </a:cubicBezTo>
                <a:cubicBezTo>
                  <a:pt x="13603" y="13326"/>
                  <a:pt x="10876" y="12915"/>
                  <a:pt x="18272" y="9628"/>
                </a:cubicBezTo>
                <a:cubicBezTo>
                  <a:pt x="21942" y="7997"/>
                  <a:pt x="25892" y="7088"/>
                  <a:pt x="29702" y="5818"/>
                </a:cubicBezTo>
                <a:lnTo>
                  <a:pt x="41132" y="2008"/>
                </a:lnTo>
                <a:lnTo>
                  <a:pt x="46847" y="103"/>
                </a:lnTo>
                <a:cubicBezTo>
                  <a:pt x="51292" y="738"/>
                  <a:pt x="56166" y="0"/>
                  <a:pt x="60182" y="2008"/>
                </a:cubicBezTo>
                <a:cubicBezTo>
                  <a:pt x="61978" y="2906"/>
                  <a:pt x="62087" y="5715"/>
                  <a:pt x="62087" y="7723"/>
                </a:cubicBezTo>
                <a:cubicBezTo>
                  <a:pt x="62087" y="11586"/>
                  <a:pt x="61403" y="15489"/>
                  <a:pt x="60182" y="19153"/>
                </a:cubicBezTo>
                <a:cubicBezTo>
                  <a:pt x="59458" y="21325"/>
                  <a:pt x="58314" y="23655"/>
                  <a:pt x="56372" y="24868"/>
                </a:cubicBezTo>
                <a:cubicBezTo>
                  <a:pt x="52966" y="26997"/>
                  <a:pt x="44942" y="28678"/>
                  <a:pt x="44942" y="28678"/>
                </a:cubicBezTo>
                <a:cubicBezTo>
                  <a:pt x="43672" y="30583"/>
                  <a:pt x="42891" y="32927"/>
                  <a:pt x="41132" y="34393"/>
                </a:cubicBezTo>
                <a:cubicBezTo>
                  <a:pt x="31285" y="42599"/>
                  <a:pt x="18316" y="37118"/>
                  <a:pt x="6842" y="36298"/>
                </a:cubicBezTo>
                <a:cubicBezTo>
                  <a:pt x="6200" y="35335"/>
                  <a:pt x="0" y="27121"/>
                  <a:pt x="1127" y="24868"/>
                </a:cubicBezTo>
                <a:cubicBezTo>
                  <a:pt x="2025" y="23072"/>
                  <a:pt x="5171" y="24077"/>
                  <a:pt x="6842" y="22963"/>
                </a:cubicBezTo>
                <a:cubicBezTo>
                  <a:pt x="7370" y="22611"/>
                  <a:pt x="2715" y="25503"/>
                  <a:pt x="3032" y="24868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2" name="Figura a mano libera 251"/>
          <p:cNvSpPr/>
          <p:nvPr userDrawn="1"/>
        </p:nvSpPr>
        <p:spPr>
          <a:xfrm>
            <a:off x="4516438" y="3535363"/>
            <a:ext cx="46037" cy="84137"/>
          </a:xfrm>
          <a:custGeom>
            <a:avLst/>
            <a:gdLst>
              <a:gd name="connsiteX0" fmla="*/ 25156 w 54602"/>
              <a:gd name="connsiteY0" fmla="*/ 2222 h 84172"/>
              <a:gd name="connsiteX1" fmla="*/ 11821 w 54602"/>
              <a:gd name="connsiteY1" fmla="*/ 19367 h 84172"/>
              <a:gd name="connsiteX2" fmla="*/ 9916 w 54602"/>
              <a:gd name="connsiteY2" fmla="*/ 26987 h 84172"/>
              <a:gd name="connsiteX3" fmla="*/ 6106 w 54602"/>
              <a:gd name="connsiteY3" fmla="*/ 38417 h 84172"/>
              <a:gd name="connsiteX4" fmla="*/ 391 w 54602"/>
              <a:gd name="connsiteY4" fmla="*/ 55562 h 84172"/>
              <a:gd name="connsiteX5" fmla="*/ 2296 w 54602"/>
              <a:gd name="connsiteY5" fmla="*/ 82232 h 84172"/>
              <a:gd name="connsiteX6" fmla="*/ 8011 w 54602"/>
              <a:gd name="connsiteY6" fmla="*/ 84137 h 84172"/>
              <a:gd name="connsiteX7" fmla="*/ 38491 w 54602"/>
              <a:gd name="connsiteY7" fmla="*/ 82232 h 84172"/>
              <a:gd name="connsiteX8" fmla="*/ 44206 w 54602"/>
              <a:gd name="connsiteY8" fmla="*/ 65087 h 84172"/>
              <a:gd name="connsiteX9" fmla="*/ 46111 w 54602"/>
              <a:gd name="connsiteY9" fmla="*/ 59372 h 84172"/>
              <a:gd name="connsiteX10" fmla="*/ 49921 w 54602"/>
              <a:gd name="connsiteY10" fmla="*/ 53657 h 84172"/>
              <a:gd name="connsiteX11" fmla="*/ 53731 w 54602"/>
              <a:gd name="connsiteY11" fmla="*/ 42227 h 84172"/>
              <a:gd name="connsiteX12" fmla="*/ 51826 w 54602"/>
              <a:gd name="connsiteY12" fmla="*/ 7937 h 84172"/>
              <a:gd name="connsiteX13" fmla="*/ 44206 w 54602"/>
              <a:gd name="connsiteY13" fmla="*/ 4127 h 84172"/>
              <a:gd name="connsiteX14" fmla="*/ 28966 w 54602"/>
              <a:gd name="connsiteY14" fmla="*/ 6032 h 84172"/>
              <a:gd name="connsiteX15" fmla="*/ 25156 w 54602"/>
              <a:gd name="connsiteY15" fmla="*/ 2222 h 8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602" h="84172">
                <a:moveTo>
                  <a:pt x="25156" y="2222"/>
                </a:moveTo>
                <a:cubicBezTo>
                  <a:pt x="22299" y="4445"/>
                  <a:pt x="20774" y="10414"/>
                  <a:pt x="11821" y="19367"/>
                </a:cubicBezTo>
                <a:cubicBezTo>
                  <a:pt x="11186" y="21907"/>
                  <a:pt x="10668" y="24479"/>
                  <a:pt x="9916" y="26987"/>
                </a:cubicBezTo>
                <a:cubicBezTo>
                  <a:pt x="8762" y="30834"/>
                  <a:pt x="6766" y="34456"/>
                  <a:pt x="6106" y="38417"/>
                </a:cubicBezTo>
                <a:cubicBezTo>
                  <a:pt x="3825" y="52105"/>
                  <a:pt x="6344" y="46633"/>
                  <a:pt x="391" y="55562"/>
                </a:cubicBezTo>
                <a:cubicBezTo>
                  <a:pt x="1026" y="64452"/>
                  <a:pt x="0" y="73620"/>
                  <a:pt x="2296" y="82232"/>
                </a:cubicBezTo>
                <a:cubicBezTo>
                  <a:pt x="2813" y="84172"/>
                  <a:pt x="6003" y="84137"/>
                  <a:pt x="8011" y="84137"/>
                </a:cubicBezTo>
                <a:cubicBezTo>
                  <a:pt x="18191" y="84137"/>
                  <a:pt x="28331" y="82867"/>
                  <a:pt x="38491" y="82232"/>
                </a:cubicBezTo>
                <a:lnTo>
                  <a:pt x="44206" y="65087"/>
                </a:lnTo>
                <a:cubicBezTo>
                  <a:pt x="44841" y="63182"/>
                  <a:pt x="44997" y="61043"/>
                  <a:pt x="46111" y="59372"/>
                </a:cubicBezTo>
                <a:cubicBezTo>
                  <a:pt x="47381" y="57467"/>
                  <a:pt x="48991" y="55749"/>
                  <a:pt x="49921" y="53657"/>
                </a:cubicBezTo>
                <a:cubicBezTo>
                  <a:pt x="51552" y="49987"/>
                  <a:pt x="53731" y="42227"/>
                  <a:pt x="53731" y="42227"/>
                </a:cubicBezTo>
                <a:cubicBezTo>
                  <a:pt x="53096" y="30797"/>
                  <a:pt x="54602" y="19043"/>
                  <a:pt x="51826" y="7937"/>
                </a:cubicBezTo>
                <a:cubicBezTo>
                  <a:pt x="51137" y="5182"/>
                  <a:pt x="47036" y="4363"/>
                  <a:pt x="44206" y="4127"/>
                </a:cubicBezTo>
                <a:cubicBezTo>
                  <a:pt x="39104" y="3702"/>
                  <a:pt x="34065" y="5568"/>
                  <a:pt x="28966" y="6032"/>
                </a:cubicBezTo>
                <a:cubicBezTo>
                  <a:pt x="27069" y="6204"/>
                  <a:pt x="28014" y="0"/>
                  <a:pt x="25156" y="2222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3" name="Figura a mano libera 252"/>
          <p:cNvSpPr/>
          <p:nvPr userDrawn="1"/>
        </p:nvSpPr>
        <p:spPr>
          <a:xfrm>
            <a:off x="4237038" y="3689350"/>
            <a:ext cx="73025" cy="28575"/>
          </a:xfrm>
          <a:custGeom>
            <a:avLst/>
            <a:gdLst>
              <a:gd name="connsiteX0" fmla="*/ 59055 w 73671"/>
              <a:gd name="connsiteY0" fmla="*/ 3810 h 27732"/>
              <a:gd name="connsiteX1" fmla="*/ 40005 w 73671"/>
              <a:gd name="connsiteY1" fmla="*/ 0 h 27732"/>
              <a:gd name="connsiteX2" fmla="*/ 24765 w 73671"/>
              <a:gd name="connsiteY2" fmla="*/ 1905 h 27732"/>
              <a:gd name="connsiteX3" fmla="*/ 3810 w 73671"/>
              <a:gd name="connsiteY3" fmla="*/ 3810 h 27732"/>
              <a:gd name="connsiteX4" fmla="*/ 3810 w 73671"/>
              <a:gd name="connsiteY4" fmla="*/ 15240 h 27732"/>
              <a:gd name="connsiteX5" fmla="*/ 17145 w 73671"/>
              <a:gd name="connsiteY5" fmla="*/ 19050 h 27732"/>
              <a:gd name="connsiteX6" fmla="*/ 22860 w 73671"/>
              <a:gd name="connsiteY6" fmla="*/ 20955 h 27732"/>
              <a:gd name="connsiteX7" fmla="*/ 55245 w 73671"/>
              <a:gd name="connsiteY7" fmla="*/ 26670 h 27732"/>
              <a:gd name="connsiteX8" fmla="*/ 66675 w 73671"/>
              <a:gd name="connsiteY8" fmla="*/ 24765 h 27732"/>
              <a:gd name="connsiteX9" fmla="*/ 59055 w 73671"/>
              <a:gd name="connsiteY9" fmla="*/ 13335 h 27732"/>
              <a:gd name="connsiteX10" fmla="*/ 59055 w 73671"/>
              <a:gd name="connsiteY10" fmla="*/ 3810 h 2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671" h="27732">
                <a:moveTo>
                  <a:pt x="59055" y="3810"/>
                </a:moveTo>
                <a:cubicBezTo>
                  <a:pt x="55880" y="1588"/>
                  <a:pt x="44676" y="0"/>
                  <a:pt x="40005" y="0"/>
                </a:cubicBezTo>
                <a:cubicBezTo>
                  <a:pt x="34885" y="0"/>
                  <a:pt x="29856" y="1369"/>
                  <a:pt x="24765" y="1905"/>
                </a:cubicBezTo>
                <a:cubicBezTo>
                  <a:pt x="17790" y="2639"/>
                  <a:pt x="10795" y="3175"/>
                  <a:pt x="3810" y="3810"/>
                </a:cubicBezTo>
                <a:cubicBezTo>
                  <a:pt x="2540" y="7620"/>
                  <a:pt x="0" y="11430"/>
                  <a:pt x="3810" y="15240"/>
                </a:cubicBezTo>
                <a:cubicBezTo>
                  <a:pt x="4724" y="16154"/>
                  <a:pt x="17076" y="19030"/>
                  <a:pt x="17145" y="19050"/>
                </a:cubicBezTo>
                <a:cubicBezTo>
                  <a:pt x="19076" y="19602"/>
                  <a:pt x="20903" y="20503"/>
                  <a:pt x="22860" y="20955"/>
                </a:cubicBezTo>
                <a:cubicBezTo>
                  <a:pt x="38104" y="24473"/>
                  <a:pt x="41191" y="24662"/>
                  <a:pt x="55245" y="26670"/>
                </a:cubicBezTo>
                <a:cubicBezTo>
                  <a:pt x="59055" y="26035"/>
                  <a:pt x="64202" y="27732"/>
                  <a:pt x="66675" y="24765"/>
                </a:cubicBezTo>
                <a:cubicBezTo>
                  <a:pt x="73671" y="16369"/>
                  <a:pt x="62077" y="14342"/>
                  <a:pt x="59055" y="13335"/>
                </a:cubicBezTo>
                <a:cubicBezTo>
                  <a:pt x="61362" y="6415"/>
                  <a:pt x="62230" y="6032"/>
                  <a:pt x="59055" y="381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4" name="Figura a mano libera 253"/>
          <p:cNvSpPr/>
          <p:nvPr userDrawn="1"/>
        </p:nvSpPr>
        <p:spPr>
          <a:xfrm>
            <a:off x="3805238" y="3563938"/>
            <a:ext cx="33337" cy="33337"/>
          </a:xfrm>
          <a:custGeom>
            <a:avLst/>
            <a:gdLst>
              <a:gd name="connsiteX0" fmla="*/ 4257 w 32832"/>
              <a:gd name="connsiteY0" fmla="*/ 7620 h 33359"/>
              <a:gd name="connsiteX1" fmla="*/ 447 w 32832"/>
              <a:gd name="connsiteY1" fmla="*/ 13335 h 33359"/>
              <a:gd name="connsiteX2" fmla="*/ 2352 w 32832"/>
              <a:gd name="connsiteY2" fmla="*/ 26670 h 33359"/>
              <a:gd name="connsiteX3" fmla="*/ 8067 w 32832"/>
              <a:gd name="connsiteY3" fmla="*/ 28575 h 33359"/>
              <a:gd name="connsiteX4" fmla="*/ 21402 w 32832"/>
              <a:gd name="connsiteY4" fmla="*/ 32385 h 33359"/>
              <a:gd name="connsiteX5" fmla="*/ 30927 w 32832"/>
              <a:gd name="connsiteY5" fmla="*/ 19050 h 33359"/>
              <a:gd name="connsiteX6" fmla="*/ 32832 w 32832"/>
              <a:gd name="connsiteY6" fmla="*/ 13335 h 33359"/>
              <a:gd name="connsiteX7" fmla="*/ 27117 w 32832"/>
              <a:gd name="connsiteY7" fmla="*/ 7620 h 33359"/>
              <a:gd name="connsiteX8" fmla="*/ 15687 w 32832"/>
              <a:gd name="connsiteY8" fmla="*/ 0 h 33359"/>
              <a:gd name="connsiteX9" fmla="*/ 4257 w 32832"/>
              <a:gd name="connsiteY9" fmla="*/ 7620 h 3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832" h="33359">
                <a:moveTo>
                  <a:pt x="4257" y="7620"/>
                </a:moveTo>
                <a:cubicBezTo>
                  <a:pt x="1717" y="9842"/>
                  <a:pt x="675" y="11057"/>
                  <a:pt x="447" y="13335"/>
                </a:cubicBezTo>
                <a:cubicBezTo>
                  <a:pt x="0" y="17803"/>
                  <a:pt x="344" y="22654"/>
                  <a:pt x="2352" y="26670"/>
                </a:cubicBezTo>
                <a:cubicBezTo>
                  <a:pt x="3250" y="28466"/>
                  <a:pt x="6136" y="28023"/>
                  <a:pt x="8067" y="28575"/>
                </a:cubicBezTo>
                <a:cubicBezTo>
                  <a:pt x="24811" y="33359"/>
                  <a:pt x="7699" y="27817"/>
                  <a:pt x="21402" y="32385"/>
                </a:cubicBezTo>
                <a:cubicBezTo>
                  <a:pt x="30927" y="29210"/>
                  <a:pt x="26482" y="32385"/>
                  <a:pt x="30927" y="19050"/>
                </a:cubicBezTo>
                <a:lnTo>
                  <a:pt x="32832" y="13335"/>
                </a:lnTo>
                <a:cubicBezTo>
                  <a:pt x="30927" y="11430"/>
                  <a:pt x="29244" y="9274"/>
                  <a:pt x="27117" y="7620"/>
                </a:cubicBezTo>
                <a:cubicBezTo>
                  <a:pt x="23503" y="4809"/>
                  <a:pt x="15687" y="0"/>
                  <a:pt x="15687" y="0"/>
                </a:cubicBezTo>
                <a:cubicBezTo>
                  <a:pt x="1752" y="2323"/>
                  <a:pt x="6797" y="5398"/>
                  <a:pt x="4257" y="762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5" name="Figura a mano libera 254"/>
          <p:cNvSpPr/>
          <p:nvPr userDrawn="1"/>
        </p:nvSpPr>
        <p:spPr>
          <a:xfrm>
            <a:off x="4029075" y="3773488"/>
            <a:ext cx="52388" cy="25400"/>
          </a:xfrm>
          <a:custGeom>
            <a:avLst/>
            <a:gdLst>
              <a:gd name="connsiteX0" fmla="*/ 34290 w 52053"/>
              <a:gd name="connsiteY0" fmla="*/ 2227 h 25087"/>
              <a:gd name="connsiteX1" fmla="*/ 3810 w 52053"/>
              <a:gd name="connsiteY1" fmla="*/ 7942 h 25087"/>
              <a:gd name="connsiteX2" fmla="*/ 0 w 52053"/>
              <a:gd name="connsiteY2" fmla="*/ 15562 h 25087"/>
              <a:gd name="connsiteX3" fmla="*/ 1905 w 52053"/>
              <a:gd name="connsiteY3" fmla="*/ 21277 h 25087"/>
              <a:gd name="connsiteX4" fmla="*/ 13335 w 52053"/>
              <a:gd name="connsiteY4" fmla="*/ 25087 h 25087"/>
              <a:gd name="connsiteX5" fmla="*/ 49530 w 52053"/>
              <a:gd name="connsiteY5" fmla="*/ 23182 h 25087"/>
              <a:gd name="connsiteX6" fmla="*/ 47625 w 52053"/>
              <a:gd name="connsiteY6" fmla="*/ 15562 h 25087"/>
              <a:gd name="connsiteX7" fmla="*/ 38100 w 52053"/>
              <a:gd name="connsiteY7" fmla="*/ 2227 h 25087"/>
              <a:gd name="connsiteX8" fmla="*/ 34290 w 52053"/>
              <a:gd name="connsiteY8" fmla="*/ 2227 h 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53" h="25087">
                <a:moveTo>
                  <a:pt x="34290" y="2227"/>
                </a:moveTo>
                <a:cubicBezTo>
                  <a:pt x="28575" y="3179"/>
                  <a:pt x="10428" y="0"/>
                  <a:pt x="3810" y="7942"/>
                </a:cubicBezTo>
                <a:cubicBezTo>
                  <a:pt x="1992" y="10124"/>
                  <a:pt x="1270" y="13022"/>
                  <a:pt x="0" y="15562"/>
                </a:cubicBezTo>
                <a:cubicBezTo>
                  <a:pt x="635" y="17467"/>
                  <a:pt x="271" y="20110"/>
                  <a:pt x="1905" y="21277"/>
                </a:cubicBezTo>
                <a:cubicBezTo>
                  <a:pt x="5173" y="23611"/>
                  <a:pt x="13335" y="25087"/>
                  <a:pt x="13335" y="25087"/>
                </a:cubicBezTo>
                <a:lnTo>
                  <a:pt x="49530" y="23182"/>
                </a:lnTo>
                <a:cubicBezTo>
                  <a:pt x="52053" y="22481"/>
                  <a:pt x="48377" y="18070"/>
                  <a:pt x="47625" y="15562"/>
                </a:cubicBezTo>
                <a:cubicBezTo>
                  <a:pt x="44464" y="5024"/>
                  <a:pt x="46983" y="4004"/>
                  <a:pt x="38100" y="2227"/>
                </a:cubicBezTo>
                <a:cubicBezTo>
                  <a:pt x="36855" y="1978"/>
                  <a:pt x="40005" y="1275"/>
                  <a:pt x="34290" y="222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6" name="Figura a mano libera 255"/>
          <p:cNvSpPr/>
          <p:nvPr userDrawn="1"/>
        </p:nvSpPr>
        <p:spPr>
          <a:xfrm>
            <a:off x="4211638" y="3409950"/>
            <a:ext cx="39687" cy="58738"/>
          </a:xfrm>
          <a:custGeom>
            <a:avLst/>
            <a:gdLst>
              <a:gd name="connsiteX0" fmla="*/ 9525 w 40005"/>
              <a:gd name="connsiteY0" fmla="*/ 1251 h 58401"/>
              <a:gd name="connsiteX1" fmla="*/ 3810 w 40005"/>
              <a:gd name="connsiteY1" fmla="*/ 5061 h 58401"/>
              <a:gd name="connsiteX2" fmla="*/ 1905 w 40005"/>
              <a:gd name="connsiteY2" fmla="*/ 27921 h 58401"/>
              <a:gd name="connsiteX3" fmla="*/ 0 w 40005"/>
              <a:gd name="connsiteY3" fmla="*/ 33636 h 58401"/>
              <a:gd name="connsiteX4" fmla="*/ 1905 w 40005"/>
              <a:gd name="connsiteY4" fmla="*/ 46971 h 58401"/>
              <a:gd name="connsiteX5" fmla="*/ 3810 w 40005"/>
              <a:gd name="connsiteY5" fmla="*/ 52686 h 58401"/>
              <a:gd name="connsiteX6" fmla="*/ 15240 w 40005"/>
              <a:gd name="connsiteY6" fmla="*/ 56496 h 58401"/>
              <a:gd name="connsiteX7" fmla="*/ 20955 w 40005"/>
              <a:gd name="connsiteY7" fmla="*/ 58401 h 58401"/>
              <a:gd name="connsiteX8" fmla="*/ 28575 w 40005"/>
              <a:gd name="connsiteY8" fmla="*/ 54591 h 58401"/>
              <a:gd name="connsiteX9" fmla="*/ 32385 w 40005"/>
              <a:gd name="connsiteY9" fmla="*/ 48876 h 58401"/>
              <a:gd name="connsiteX10" fmla="*/ 40005 w 40005"/>
              <a:gd name="connsiteY10" fmla="*/ 16491 h 58401"/>
              <a:gd name="connsiteX11" fmla="*/ 32385 w 40005"/>
              <a:gd name="connsiteY11" fmla="*/ 5061 h 58401"/>
              <a:gd name="connsiteX12" fmla="*/ 28575 w 40005"/>
              <a:gd name="connsiteY12" fmla="*/ 10776 h 58401"/>
              <a:gd name="connsiteX13" fmla="*/ 22860 w 40005"/>
              <a:gd name="connsiteY13" fmla="*/ 6966 h 58401"/>
              <a:gd name="connsiteX14" fmla="*/ 19050 w 40005"/>
              <a:gd name="connsiteY14" fmla="*/ 1251 h 58401"/>
              <a:gd name="connsiteX15" fmla="*/ 9525 w 40005"/>
              <a:gd name="connsiteY15" fmla="*/ 1251 h 5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005" h="58401">
                <a:moveTo>
                  <a:pt x="9525" y="1251"/>
                </a:moveTo>
                <a:cubicBezTo>
                  <a:pt x="6985" y="1886"/>
                  <a:pt x="4439" y="2860"/>
                  <a:pt x="3810" y="5061"/>
                </a:cubicBezTo>
                <a:cubicBezTo>
                  <a:pt x="1709" y="12413"/>
                  <a:pt x="2916" y="20342"/>
                  <a:pt x="1905" y="27921"/>
                </a:cubicBezTo>
                <a:cubicBezTo>
                  <a:pt x="1640" y="29911"/>
                  <a:pt x="635" y="31731"/>
                  <a:pt x="0" y="33636"/>
                </a:cubicBezTo>
                <a:cubicBezTo>
                  <a:pt x="635" y="38081"/>
                  <a:pt x="1024" y="42568"/>
                  <a:pt x="1905" y="46971"/>
                </a:cubicBezTo>
                <a:cubicBezTo>
                  <a:pt x="2299" y="48940"/>
                  <a:pt x="2176" y="51519"/>
                  <a:pt x="3810" y="52686"/>
                </a:cubicBezTo>
                <a:cubicBezTo>
                  <a:pt x="7078" y="55020"/>
                  <a:pt x="11430" y="55226"/>
                  <a:pt x="15240" y="56496"/>
                </a:cubicBezTo>
                <a:lnTo>
                  <a:pt x="20955" y="58401"/>
                </a:lnTo>
                <a:cubicBezTo>
                  <a:pt x="23495" y="57131"/>
                  <a:pt x="26393" y="56409"/>
                  <a:pt x="28575" y="54591"/>
                </a:cubicBezTo>
                <a:cubicBezTo>
                  <a:pt x="30334" y="53125"/>
                  <a:pt x="31455" y="50968"/>
                  <a:pt x="32385" y="48876"/>
                </a:cubicBezTo>
                <a:cubicBezTo>
                  <a:pt x="36923" y="38665"/>
                  <a:pt x="38191" y="27372"/>
                  <a:pt x="40005" y="16491"/>
                </a:cubicBezTo>
                <a:cubicBezTo>
                  <a:pt x="39407" y="14100"/>
                  <a:pt x="38650" y="3808"/>
                  <a:pt x="32385" y="5061"/>
                </a:cubicBezTo>
                <a:cubicBezTo>
                  <a:pt x="30140" y="5510"/>
                  <a:pt x="29845" y="8871"/>
                  <a:pt x="28575" y="10776"/>
                </a:cubicBezTo>
                <a:cubicBezTo>
                  <a:pt x="26670" y="9506"/>
                  <a:pt x="24479" y="8585"/>
                  <a:pt x="22860" y="6966"/>
                </a:cubicBezTo>
                <a:cubicBezTo>
                  <a:pt x="21241" y="5347"/>
                  <a:pt x="21154" y="2153"/>
                  <a:pt x="19050" y="1251"/>
                </a:cubicBezTo>
                <a:cubicBezTo>
                  <a:pt x="16132" y="0"/>
                  <a:pt x="12065" y="616"/>
                  <a:pt x="9525" y="1251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7" name="Figura a mano libera 256"/>
          <p:cNvSpPr/>
          <p:nvPr userDrawn="1"/>
        </p:nvSpPr>
        <p:spPr>
          <a:xfrm>
            <a:off x="4065588" y="3427413"/>
            <a:ext cx="46037" cy="42862"/>
          </a:xfrm>
          <a:custGeom>
            <a:avLst/>
            <a:gdLst>
              <a:gd name="connsiteX0" fmla="*/ 20955 w 46713"/>
              <a:gd name="connsiteY0" fmla="*/ 4062 h 44067"/>
              <a:gd name="connsiteX1" fmla="*/ 1905 w 46713"/>
              <a:gd name="connsiteY1" fmla="*/ 4062 h 44067"/>
              <a:gd name="connsiteX2" fmla="*/ 0 w 46713"/>
              <a:gd name="connsiteY2" fmla="*/ 9777 h 44067"/>
              <a:gd name="connsiteX3" fmla="*/ 7620 w 46713"/>
              <a:gd name="connsiteY3" fmla="*/ 36447 h 44067"/>
              <a:gd name="connsiteX4" fmla="*/ 13335 w 46713"/>
              <a:gd name="connsiteY4" fmla="*/ 40257 h 44067"/>
              <a:gd name="connsiteX5" fmla="*/ 24765 w 46713"/>
              <a:gd name="connsiteY5" fmla="*/ 44067 h 44067"/>
              <a:gd name="connsiteX6" fmla="*/ 32385 w 46713"/>
              <a:gd name="connsiteY6" fmla="*/ 42162 h 44067"/>
              <a:gd name="connsiteX7" fmla="*/ 36195 w 46713"/>
              <a:gd name="connsiteY7" fmla="*/ 5967 h 44067"/>
              <a:gd name="connsiteX8" fmla="*/ 30480 w 46713"/>
              <a:gd name="connsiteY8" fmla="*/ 4062 h 44067"/>
              <a:gd name="connsiteX9" fmla="*/ 20955 w 46713"/>
              <a:gd name="connsiteY9" fmla="*/ 4062 h 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713" h="44067">
                <a:moveTo>
                  <a:pt x="20955" y="4062"/>
                </a:moveTo>
                <a:cubicBezTo>
                  <a:pt x="16193" y="4062"/>
                  <a:pt x="9013" y="0"/>
                  <a:pt x="1905" y="4062"/>
                </a:cubicBezTo>
                <a:cubicBezTo>
                  <a:pt x="162" y="5058"/>
                  <a:pt x="635" y="7872"/>
                  <a:pt x="0" y="9777"/>
                </a:cubicBezTo>
                <a:cubicBezTo>
                  <a:pt x="1071" y="18345"/>
                  <a:pt x="789" y="29616"/>
                  <a:pt x="7620" y="36447"/>
                </a:cubicBezTo>
                <a:cubicBezTo>
                  <a:pt x="9239" y="38066"/>
                  <a:pt x="11243" y="39327"/>
                  <a:pt x="13335" y="40257"/>
                </a:cubicBezTo>
                <a:cubicBezTo>
                  <a:pt x="17005" y="41888"/>
                  <a:pt x="24765" y="44067"/>
                  <a:pt x="24765" y="44067"/>
                </a:cubicBezTo>
                <a:cubicBezTo>
                  <a:pt x="27305" y="43432"/>
                  <a:pt x="29979" y="43193"/>
                  <a:pt x="32385" y="42162"/>
                </a:cubicBezTo>
                <a:cubicBezTo>
                  <a:pt x="46713" y="36021"/>
                  <a:pt x="40050" y="23315"/>
                  <a:pt x="36195" y="5967"/>
                </a:cubicBezTo>
                <a:cubicBezTo>
                  <a:pt x="35759" y="4007"/>
                  <a:pt x="32476" y="4284"/>
                  <a:pt x="30480" y="4062"/>
                </a:cubicBezTo>
                <a:cubicBezTo>
                  <a:pt x="26693" y="3641"/>
                  <a:pt x="25717" y="4062"/>
                  <a:pt x="20955" y="4062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8" name="Figura a mano libera 257"/>
          <p:cNvSpPr/>
          <p:nvPr userDrawn="1"/>
        </p:nvSpPr>
        <p:spPr>
          <a:xfrm>
            <a:off x="4694238" y="3541713"/>
            <a:ext cx="33337" cy="33337"/>
          </a:xfrm>
          <a:custGeom>
            <a:avLst/>
            <a:gdLst>
              <a:gd name="connsiteX0" fmla="*/ 847 w 33232"/>
              <a:gd name="connsiteY0" fmla="*/ 7620 h 34290"/>
              <a:gd name="connsiteX1" fmla="*/ 6562 w 33232"/>
              <a:gd name="connsiteY1" fmla="*/ 30480 h 34290"/>
              <a:gd name="connsiteX2" fmla="*/ 12277 w 33232"/>
              <a:gd name="connsiteY2" fmla="*/ 34290 h 34290"/>
              <a:gd name="connsiteX3" fmla="*/ 29422 w 33232"/>
              <a:gd name="connsiteY3" fmla="*/ 28575 h 34290"/>
              <a:gd name="connsiteX4" fmla="*/ 33232 w 33232"/>
              <a:gd name="connsiteY4" fmla="*/ 17145 h 34290"/>
              <a:gd name="connsiteX5" fmla="*/ 31327 w 33232"/>
              <a:gd name="connsiteY5" fmla="*/ 9525 h 34290"/>
              <a:gd name="connsiteX6" fmla="*/ 19897 w 33232"/>
              <a:gd name="connsiteY6" fmla="*/ 0 h 34290"/>
              <a:gd name="connsiteX7" fmla="*/ 847 w 33232"/>
              <a:gd name="connsiteY7" fmla="*/ 7620 h 34290"/>
              <a:gd name="connsiteX8" fmla="*/ 847 w 33232"/>
              <a:gd name="connsiteY8" fmla="*/ 762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32" h="34290">
                <a:moveTo>
                  <a:pt x="847" y="7620"/>
                </a:moveTo>
                <a:cubicBezTo>
                  <a:pt x="1800" y="11430"/>
                  <a:pt x="0" y="23918"/>
                  <a:pt x="6562" y="30480"/>
                </a:cubicBezTo>
                <a:cubicBezTo>
                  <a:pt x="8181" y="32099"/>
                  <a:pt x="10372" y="33020"/>
                  <a:pt x="12277" y="34290"/>
                </a:cubicBezTo>
                <a:cubicBezTo>
                  <a:pt x="16157" y="33643"/>
                  <a:pt x="26307" y="33559"/>
                  <a:pt x="29422" y="28575"/>
                </a:cubicBezTo>
                <a:cubicBezTo>
                  <a:pt x="31551" y="25169"/>
                  <a:pt x="33232" y="17145"/>
                  <a:pt x="33232" y="17145"/>
                </a:cubicBezTo>
                <a:cubicBezTo>
                  <a:pt x="32597" y="14605"/>
                  <a:pt x="32626" y="11798"/>
                  <a:pt x="31327" y="9525"/>
                </a:cubicBezTo>
                <a:cubicBezTo>
                  <a:pt x="29070" y="5576"/>
                  <a:pt x="23539" y="2428"/>
                  <a:pt x="19897" y="0"/>
                </a:cubicBezTo>
                <a:cubicBezTo>
                  <a:pt x="16039" y="1102"/>
                  <a:pt x="4624" y="2898"/>
                  <a:pt x="847" y="7620"/>
                </a:cubicBezTo>
                <a:lnTo>
                  <a:pt x="847" y="762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9" name="Figura a mano libera 258"/>
          <p:cNvSpPr/>
          <p:nvPr userDrawn="1"/>
        </p:nvSpPr>
        <p:spPr>
          <a:xfrm>
            <a:off x="4716463" y="3590925"/>
            <a:ext cx="28575" cy="38100"/>
          </a:xfrm>
          <a:custGeom>
            <a:avLst/>
            <a:gdLst>
              <a:gd name="connsiteX0" fmla="*/ 4226 w 29314"/>
              <a:gd name="connsiteY0" fmla="*/ 7430 h 37910"/>
              <a:gd name="connsiteX1" fmla="*/ 4226 w 29314"/>
              <a:gd name="connsiteY1" fmla="*/ 32195 h 37910"/>
              <a:gd name="connsiteX2" fmla="*/ 15656 w 29314"/>
              <a:gd name="connsiteY2" fmla="*/ 37910 h 37910"/>
              <a:gd name="connsiteX3" fmla="*/ 23276 w 29314"/>
              <a:gd name="connsiteY3" fmla="*/ 36005 h 37910"/>
              <a:gd name="connsiteX4" fmla="*/ 25181 w 29314"/>
              <a:gd name="connsiteY4" fmla="*/ 28385 h 37910"/>
              <a:gd name="connsiteX5" fmla="*/ 27086 w 29314"/>
              <a:gd name="connsiteY5" fmla="*/ 22670 h 37910"/>
              <a:gd name="connsiteX6" fmla="*/ 19466 w 29314"/>
              <a:gd name="connsiteY6" fmla="*/ 13145 h 37910"/>
              <a:gd name="connsiteX7" fmla="*/ 11846 w 29314"/>
              <a:gd name="connsiteY7" fmla="*/ 3620 h 37910"/>
              <a:gd name="connsiteX8" fmla="*/ 4226 w 29314"/>
              <a:gd name="connsiteY8" fmla="*/ 7430 h 3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14" h="37910">
                <a:moveTo>
                  <a:pt x="4226" y="7430"/>
                </a:moveTo>
                <a:cubicBezTo>
                  <a:pt x="2956" y="12192"/>
                  <a:pt x="0" y="20574"/>
                  <a:pt x="4226" y="32195"/>
                </a:cubicBezTo>
                <a:cubicBezTo>
                  <a:pt x="5245" y="34997"/>
                  <a:pt x="13353" y="37142"/>
                  <a:pt x="15656" y="37910"/>
                </a:cubicBezTo>
                <a:cubicBezTo>
                  <a:pt x="18196" y="37275"/>
                  <a:pt x="21425" y="37856"/>
                  <a:pt x="23276" y="36005"/>
                </a:cubicBezTo>
                <a:cubicBezTo>
                  <a:pt x="25127" y="34154"/>
                  <a:pt x="24462" y="30902"/>
                  <a:pt x="25181" y="28385"/>
                </a:cubicBezTo>
                <a:cubicBezTo>
                  <a:pt x="25733" y="26454"/>
                  <a:pt x="26451" y="24575"/>
                  <a:pt x="27086" y="22670"/>
                </a:cubicBezTo>
                <a:cubicBezTo>
                  <a:pt x="22298" y="8305"/>
                  <a:pt x="29314" y="25455"/>
                  <a:pt x="19466" y="13145"/>
                </a:cubicBezTo>
                <a:cubicBezTo>
                  <a:pt x="8950" y="0"/>
                  <a:pt x="28224" y="14539"/>
                  <a:pt x="11846" y="3620"/>
                </a:cubicBezTo>
                <a:cubicBezTo>
                  <a:pt x="2994" y="5833"/>
                  <a:pt x="5496" y="2668"/>
                  <a:pt x="4226" y="743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0" name="Figura a mano libera 259"/>
          <p:cNvSpPr/>
          <p:nvPr userDrawn="1"/>
        </p:nvSpPr>
        <p:spPr>
          <a:xfrm>
            <a:off x="4411663" y="3576638"/>
            <a:ext cx="44450" cy="39687"/>
          </a:xfrm>
          <a:custGeom>
            <a:avLst/>
            <a:gdLst>
              <a:gd name="connsiteX0" fmla="*/ 14908 w 44490"/>
              <a:gd name="connsiteY0" fmla="*/ 5219 h 40133"/>
              <a:gd name="connsiteX1" fmla="*/ 3478 w 44490"/>
              <a:gd name="connsiteY1" fmla="*/ 7124 h 40133"/>
              <a:gd name="connsiteX2" fmla="*/ 3478 w 44490"/>
              <a:gd name="connsiteY2" fmla="*/ 24269 h 40133"/>
              <a:gd name="connsiteX3" fmla="*/ 14908 w 44490"/>
              <a:gd name="connsiteY3" fmla="*/ 31889 h 40133"/>
              <a:gd name="connsiteX4" fmla="*/ 20623 w 44490"/>
              <a:gd name="connsiteY4" fmla="*/ 35699 h 40133"/>
              <a:gd name="connsiteX5" fmla="*/ 41578 w 44490"/>
              <a:gd name="connsiteY5" fmla="*/ 24269 h 40133"/>
              <a:gd name="connsiteX6" fmla="*/ 43483 w 44490"/>
              <a:gd name="connsiteY6" fmla="*/ 18554 h 40133"/>
              <a:gd name="connsiteX7" fmla="*/ 41578 w 44490"/>
              <a:gd name="connsiteY7" fmla="*/ 9029 h 40133"/>
              <a:gd name="connsiteX8" fmla="*/ 35863 w 44490"/>
              <a:gd name="connsiteY8" fmla="*/ 7124 h 40133"/>
              <a:gd name="connsiteX9" fmla="*/ 28243 w 44490"/>
              <a:gd name="connsiteY9" fmla="*/ 5219 h 40133"/>
              <a:gd name="connsiteX10" fmla="*/ 14908 w 44490"/>
              <a:gd name="connsiteY10" fmla="*/ 5219 h 4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90" h="40133">
                <a:moveTo>
                  <a:pt x="14908" y="5219"/>
                </a:moveTo>
                <a:cubicBezTo>
                  <a:pt x="10781" y="5536"/>
                  <a:pt x="6621" y="4879"/>
                  <a:pt x="3478" y="7124"/>
                </a:cubicBezTo>
                <a:cubicBezTo>
                  <a:pt x="0" y="9608"/>
                  <a:pt x="2034" y="22412"/>
                  <a:pt x="3478" y="24269"/>
                </a:cubicBezTo>
                <a:cubicBezTo>
                  <a:pt x="6289" y="27883"/>
                  <a:pt x="11098" y="29349"/>
                  <a:pt x="14908" y="31889"/>
                </a:cubicBezTo>
                <a:lnTo>
                  <a:pt x="20623" y="35699"/>
                </a:lnTo>
                <a:cubicBezTo>
                  <a:pt x="44490" y="33312"/>
                  <a:pt x="37612" y="40133"/>
                  <a:pt x="41578" y="24269"/>
                </a:cubicBezTo>
                <a:cubicBezTo>
                  <a:pt x="42065" y="22321"/>
                  <a:pt x="42848" y="20459"/>
                  <a:pt x="43483" y="18554"/>
                </a:cubicBezTo>
                <a:cubicBezTo>
                  <a:pt x="42848" y="15379"/>
                  <a:pt x="43374" y="11723"/>
                  <a:pt x="41578" y="9029"/>
                </a:cubicBezTo>
                <a:cubicBezTo>
                  <a:pt x="40464" y="7358"/>
                  <a:pt x="37794" y="7676"/>
                  <a:pt x="35863" y="7124"/>
                </a:cubicBezTo>
                <a:cubicBezTo>
                  <a:pt x="33346" y="6405"/>
                  <a:pt x="30783" y="5854"/>
                  <a:pt x="28243" y="5219"/>
                </a:cubicBezTo>
                <a:cubicBezTo>
                  <a:pt x="20415" y="0"/>
                  <a:pt x="19035" y="4902"/>
                  <a:pt x="14908" y="5219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1" name="Figura a mano libera 260"/>
          <p:cNvSpPr/>
          <p:nvPr userDrawn="1"/>
        </p:nvSpPr>
        <p:spPr>
          <a:xfrm>
            <a:off x="3914775" y="3159125"/>
            <a:ext cx="41275" cy="33338"/>
          </a:xfrm>
          <a:custGeom>
            <a:avLst/>
            <a:gdLst>
              <a:gd name="connsiteX0" fmla="*/ 12573 w 40379"/>
              <a:gd name="connsiteY0" fmla="*/ 12867 h 32891"/>
              <a:gd name="connsiteX1" fmla="*/ 3048 w 40379"/>
              <a:gd name="connsiteY1" fmla="*/ 14772 h 32891"/>
              <a:gd name="connsiteX2" fmla="*/ 3048 w 40379"/>
              <a:gd name="connsiteY2" fmla="*/ 26202 h 32891"/>
              <a:gd name="connsiteX3" fmla="*/ 8763 w 40379"/>
              <a:gd name="connsiteY3" fmla="*/ 28107 h 32891"/>
              <a:gd name="connsiteX4" fmla="*/ 22098 w 40379"/>
              <a:gd name="connsiteY4" fmla="*/ 31917 h 32891"/>
              <a:gd name="connsiteX5" fmla="*/ 24003 w 40379"/>
              <a:gd name="connsiteY5" fmla="*/ 3342 h 32891"/>
              <a:gd name="connsiteX6" fmla="*/ 12573 w 40379"/>
              <a:gd name="connsiteY6" fmla="*/ 7152 h 32891"/>
              <a:gd name="connsiteX7" fmla="*/ 12573 w 40379"/>
              <a:gd name="connsiteY7" fmla="*/ 12867 h 3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79" h="32891">
                <a:moveTo>
                  <a:pt x="12573" y="12867"/>
                </a:moveTo>
                <a:cubicBezTo>
                  <a:pt x="10986" y="14137"/>
                  <a:pt x="5742" y="12976"/>
                  <a:pt x="3048" y="14772"/>
                </a:cubicBezTo>
                <a:cubicBezTo>
                  <a:pt x="0" y="16804"/>
                  <a:pt x="1016" y="24170"/>
                  <a:pt x="3048" y="26202"/>
                </a:cubicBezTo>
                <a:cubicBezTo>
                  <a:pt x="4468" y="27622"/>
                  <a:pt x="6832" y="27555"/>
                  <a:pt x="8763" y="28107"/>
                </a:cubicBezTo>
                <a:cubicBezTo>
                  <a:pt x="25507" y="32891"/>
                  <a:pt x="8395" y="27349"/>
                  <a:pt x="22098" y="31917"/>
                </a:cubicBezTo>
                <a:cubicBezTo>
                  <a:pt x="33586" y="28088"/>
                  <a:pt x="40379" y="27906"/>
                  <a:pt x="24003" y="3342"/>
                </a:cubicBezTo>
                <a:cubicBezTo>
                  <a:pt x="21775" y="0"/>
                  <a:pt x="12573" y="7152"/>
                  <a:pt x="12573" y="7152"/>
                </a:cubicBezTo>
                <a:cubicBezTo>
                  <a:pt x="10066" y="14674"/>
                  <a:pt x="14160" y="11597"/>
                  <a:pt x="12573" y="12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2" name="Ovale 261"/>
          <p:cNvSpPr/>
          <p:nvPr userDrawn="1"/>
        </p:nvSpPr>
        <p:spPr>
          <a:xfrm>
            <a:off x="3871913" y="3282950"/>
            <a:ext cx="46037" cy="46038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3" name="Ovale 262"/>
          <p:cNvSpPr/>
          <p:nvPr userDrawn="1"/>
        </p:nvSpPr>
        <p:spPr>
          <a:xfrm>
            <a:off x="4143375" y="3343275"/>
            <a:ext cx="46038" cy="46038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4" name="Ovale 263"/>
          <p:cNvSpPr/>
          <p:nvPr userDrawn="1"/>
        </p:nvSpPr>
        <p:spPr>
          <a:xfrm>
            <a:off x="4195763" y="3325813"/>
            <a:ext cx="46037" cy="46037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5" name="Ovale 264"/>
          <p:cNvSpPr/>
          <p:nvPr userDrawn="1"/>
        </p:nvSpPr>
        <p:spPr>
          <a:xfrm>
            <a:off x="4278313" y="3432175"/>
            <a:ext cx="46037" cy="46038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6" name="Ovale 265"/>
          <p:cNvSpPr/>
          <p:nvPr userDrawn="1"/>
        </p:nvSpPr>
        <p:spPr>
          <a:xfrm>
            <a:off x="4406900" y="3482975"/>
            <a:ext cx="46038" cy="46038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7" name="Figura a mano libera 266"/>
          <p:cNvSpPr/>
          <p:nvPr userDrawn="1"/>
        </p:nvSpPr>
        <p:spPr>
          <a:xfrm>
            <a:off x="3948113" y="3214688"/>
            <a:ext cx="39687" cy="33337"/>
          </a:xfrm>
          <a:custGeom>
            <a:avLst/>
            <a:gdLst>
              <a:gd name="connsiteX0" fmla="*/ 12573 w 40379"/>
              <a:gd name="connsiteY0" fmla="*/ 12867 h 32891"/>
              <a:gd name="connsiteX1" fmla="*/ 3048 w 40379"/>
              <a:gd name="connsiteY1" fmla="*/ 14772 h 32891"/>
              <a:gd name="connsiteX2" fmla="*/ 3048 w 40379"/>
              <a:gd name="connsiteY2" fmla="*/ 26202 h 32891"/>
              <a:gd name="connsiteX3" fmla="*/ 8763 w 40379"/>
              <a:gd name="connsiteY3" fmla="*/ 28107 h 32891"/>
              <a:gd name="connsiteX4" fmla="*/ 22098 w 40379"/>
              <a:gd name="connsiteY4" fmla="*/ 31917 h 32891"/>
              <a:gd name="connsiteX5" fmla="*/ 24003 w 40379"/>
              <a:gd name="connsiteY5" fmla="*/ 3342 h 32891"/>
              <a:gd name="connsiteX6" fmla="*/ 12573 w 40379"/>
              <a:gd name="connsiteY6" fmla="*/ 7152 h 32891"/>
              <a:gd name="connsiteX7" fmla="*/ 12573 w 40379"/>
              <a:gd name="connsiteY7" fmla="*/ 12867 h 3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79" h="32891">
                <a:moveTo>
                  <a:pt x="12573" y="12867"/>
                </a:moveTo>
                <a:cubicBezTo>
                  <a:pt x="10986" y="14137"/>
                  <a:pt x="5742" y="12976"/>
                  <a:pt x="3048" y="14772"/>
                </a:cubicBezTo>
                <a:cubicBezTo>
                  <a:pt x="0" y="16804"/>
                  <a:pt x="1016" y="24170"/>
                  <a:pt x="3048" y="26202"/>
                </a:cubicBezTo>
                <a:cubicBezTo>
                  <a:pt x="4468" y="27622"/>
                  <a:pt x="6832" y="27555"/>
                  <a:pt x="8763" y="28107"/>
                </a:cubicBezTo>
                <a:cubicBezTo>
                  <a:pt x="25507" y="32891"/>
                  <a:pt x="8395" y="27349"/>
                  <a:pt x="22098" y="31917"/>
                </a:cubicBezTo>
                <a:cubicBezTo>
                  <a:pt x="33586" y="28088"/>
                  <a:pt x="40379" y="27906"/>
                  <a:pt x="24003" y="3342"/>
                </a:cubicBezTo>
                <a:cubicBezTo>
                  <a:pt x="21775" y="0"/>
                  <a:pt x="12573" y="7152"/>
                  <a:pt x="12573" y="7152"/>
                </a:cubicBezTo>
                <a:cubicBezTo>
                  <a:pt x="10066" y="14674"/>
                  <a:pt x="14160" y="11597"/>
                  <a:pt x="12573" y="12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8" name="Figura a mano libera 267"/>
          <p:cNvSpPr/>
          <p:nvPr userDrawn="1"/>
        </p:nvSpPr>
        <p:spPr>
          <a:xfrm>
            <a:off x="1906588" y="2698750"/>
            <a:ext cx="1533525" cy="1460500"/>
          </a:xfrm>
          <a:custGeom>
            <a:avLst/>
            <a:gdLst>
              <a:gd name="connsiteX0" fmla="*/ 3285490 w 3375660"/>
              <a:gd name="connsiteY0" fmla="*/ 20320 h 3427730"/>
              <a:gd name="connsiteX1" fmla="*/ 3361690 w 3375660"/>
              <a:gd name="connsiteY1" fmla="*/ 172720 h 3427730"/>
              <a:gd name="connsiteX2" fmla="*/ 3201670 w 3375660"/>
              <a:gd name="connsiteY2" fmla="*/ 203200 h 3427730"/>
              <a:gd name="connsiteX3" fmla="*/ 3224530 w 3375660"/>
              <a:gd name="connsiteY3" fmla="*/ 287020 h 3427730"/>
              <a:gd name="connsiteX4" fmla="*/ 3155950 w 3375660"/>
              <a:gd name="connsiteY4" fmla="*/ 439420 h 3427730"/>
              <a:gd name="connsiteX5" fmla="*/ 3163570 w 3375660"/>
              <a:gd name="connsiteY5" fmla="*/ 629920 h 3427730"/>
              <a:gd name="connsiteX6" fmla="*/ 3018790 w 3375660"/>
              <a:gd name="connsiteY6" fmla="*/ 789940 h 3427730"/>
              <a:gd name="connsiteX7" fmla="*/ 3308350 w 3375660"/>
              <a:gd name="connsiteY7" fmla="*/ 1003300 h 3427730"/>
              <a:gd name="connsiteX8" fmla="*/ 2698750 w 3375660"/>
              <a:gd name="connsiteY8" fmla="*/ 1018540 h 3427730"/>
              <a:gd name="connsiteX9" fmla="*/ 2744470 w 3375660"/>
              <a:gd name="connsiteY9" fmla="*/ 1094740 h 3427730"/>
              <a:gd name="connsiteX10" fmla="*/ 2790190 w 3375660"/>
              <a:gd name="connsiteY10" fmla="*/ 1422400 h 3427730"/>
              <a:gd name="connsiteX11" fmla="*/ 2630170 w 3375660"/>
              <a:gd name="connsiteY11" fmla="*/ 1612900 h 3427730"/>
              <a:gd name="connsiteX12" fmla="*/ 2561590 w 3375660"/>
              <a:gd name="connsiteY12" fmla="*/ 1704340 h 3427730"/>
              <a:gd name="connsiteX13" fmla="*/ 2797810 w 3375660"/>
              <a:gd name="connsiteY13" fmla="*/ 2222500 h 3427730"/>
              <a:gd name="connsiteX14" fmla="*/ 3224530 w 3375660"/>
              <a:gd name="connsiteY14" fmla="*/ 2321560 h 3427730"/>
              <a:gd name="connsiteX15" fmla="*/ 3247390 w 3375660"/>
              <a:gd name="connsiteY15" fmla="*/ 2359660 h 3427730"/>
              <a:gd name="connsiteX16" fmla="*/ 3056890 w 3375660"/>
              <a:gd name="connsiteY16" fmla="*/ 2702560 h 3427730"/>
              <a:gd name="connsiteX17" fmla="*/ 2073910 w 3375660"/>
              <a:gd name="connsiteY17" fmla="*/ 2908300 h 3427730"/>
              <a:gd name="connsiteX18" fmla="*/ 1967230 w 3375660"/>
              <a:gd name="connsiteY18" fmla="*/ 2832100 h 3427730"/>
              <a:gd name="connsiteX19" fmla="*/ 1715770 w 3375660"/>
              <a:gd name="connsiteY19" fmla="*/ 2839720 h 3427730"/>
              <a:gd name="connsiteX20" fmla="*/ 885190 w 3375660"/>
              <a:gd name="connsiteY20" fmla="*/ 2946400 h 3427730"/>
              <a:gd name="connsiteX21" fmla="*/ 504190 w 3375660"/>
              <a:gd name="connsiteY21" fmla="*/ 3175000 h 3427730"/>
              <a:gd name="connsiteX22" fmla="*/ 229870 w 3375660"/>
              <a:gd name="connsiteY22" fmla="*/ 3380740 h 3427730"/>
              <a:gd name="connsiteX23" fmla="*/ 69850 w 3375660"/>
              <a:gd name="connsiteY23" fmla="*/ 3403600 h 3427730"/>
              <a:gd name="connsiteX24" fmla="*/ 1270 w 3375660"/>
              <a:gd name="connsiteY24" fmla="*/ 3235960 h 3427730"/>
              <a:gd name="connsiteX25" fmla="*/ 62230 w 3375660"/>
              <a:gd name="connsiteY25" fmla="*/ 2900680 h 3427730"/>
              <a:gd name="connsiteX26" fmla="*/ 115570 w 3375660"/>
              <a:gd name="connsiteY26" fmla="*/ 2854960 h 3427730"/>
              <a:gd name="connsiteX27" fmla="*/ 466090 w 3375660"/>
              <a:gd name="connsiteY27" fmla="*/ 2809240 h 3427730"/>
              <a:gd name="connsiteX28" fmla="*/ 687070 w 3375660"/>
              <a:gd name="connsiteY28" fmla="*/ 2687320 h 3427730"/>
              <a:gd name="connsiteX29" fmla="*/ 1479550 w 3375660"/>
              <a:gd name="connsiteY29" fmla="*/ 2580640 h 3427730"/>
              <a:gd name="connsiteX30" fmla="*/ 2119630 w 3375660"/>
              <a:gd name="connsiteY30" fmla="*/ 2451100 h 3427730"/>
              <a:gd name="connsiteX31" fmla="*/ 2401570 w 3375660"/>
              <a:gd name="connsiteY31" fmla="*/ 2184400 h 3427730"/>
              <a:gd name="connsiteX32" fmla="*/ 2332990 w 3375660"/>
              <a:gd name="connsiteY32" fmla="*/ 1666240 h 3427730"/>
              <a:gd name="connsiteX33" fmla="*/ 1944370 w 3375660"/>
              <a:gd name="connsiteY33" fmla="*/ 1330960 h 3427730"/>
              <a:gd name="connsiteX34" fmla="*/ 1883410 w 3375660"/>
              <a:gd name="connsiteY34" fmla="*/ 1224280 h 3427730"/>
              <a:gd name="connsiteX35" fmla="*/ 1875790 w 3375660"/>
              <a:gd name="connsiteY35" fmla="*/ 843280 h 3427730"/>
              <a:gd name="connsiteX36" fmla="*/ 2066290 w 3375660"/>
              <a:gd name="connsiteY36" fmla="*/ 797560 h 3427730"/>
              <a:gd name="connsiteX37" fmla="*/ 2256790 w 3375660"/>
              <a:gd name="connsiteY37" fmla="*/ 728980 h 3427730"/>
              <a:gd name="connsiteX38" fmla="*/ 2371090 w 3375660"/>
              <a:gd name="connsiteY38" fmla="*/ 363220 h 3427730"/>
              <a:gd name="connsiteX39" fmla="*/ 2393950 w 3375660"/>
              <a:gd name="connsiteY39" fmla="*/ 325120 h 3427730"/>
              <a:gd name="connsiteX40" fmla="*/ 2767330 w 3375660"/>
              <a:gd name="connsiteY40" fmla="*/ 637540 h 3427730"/>
              <a:gd name="connsiteX41" fmla="*/ 2866390 w 3375660"/>
              <a:gd name="connsiteY41" fmla="*/ 485140 h 3427730"/>
              <a:gd name="connsiteX42" fmla="*/ 2889250 w 3375660"/>
              <a:gd name="connsiteY42" fmla="*/ 401320 h 3427730"/>
              <a:gd name="connsiteX43" fmla="*/ 3049270 w 3375660"/>
              <a:gd name="connsiteY43" fmla="*/ 256540 h 3427730"/>
              <a:gd name="connsiteX44" fmla="*/ 3056890 w 3375660"/>
              <a:gd name="connsiteY44" fmla="*/ 127000 h 3427730"/>
              <a:gd name="connsiteX45" fmla="*/ 3201670 w 3375660"/>
              <a:gd name="connsiteY45" fmla="*/ 50800 h 3427730"/>
              <a:gd name="connsiteX46" fmla="*/ 3285490 w 3375660"/>
              <a:gd name="connsiteY46" fmla="*/ 20320 h 342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375660" h="3427730">
                <a:moveTo>
                  <a:pt x="3285490" y="20320"/>
                </a:moveTo>
                <a:cubicBezTo>
                  <a:pt x="3312160" y="40640"/>
                  <a:pt x="3375660" y="142240"/>
                  <a:pt x="3361690" y="172720"/>
                </a:cubicBezTo>
                <a:cubicBezTo>
                  <a:pt x="3347720" y="203200"/>
                  <a:pt x="3224530" y="184150"/>
                  <a:pt x="3201670" y="203200"/>
                </a:cubicBezTo>
                <a:cubicBezTo>
                  <a:pt x="3178810" y="222250"/>
                  <a:pt x="3232150" y="247650"/>
                  <a:pt x="3224530" y="287020"/>
                </a:cubicBezTo>
                <a:cubicBezTo>
                  <a:pt x="3216910" y="326390"/>
                  <a:pt x="3166110" y="382270"/>
                  <a:pt x="3155950" y="439420"/>
                </a:cubicBezTo>
                <a:cubicBezTo>
                  <a:pt x="3145790" y="496570"/>
                  <a:pt x="3186430" y="571500"/>
                  <a:pt x="3163570" y="629920"/>
                </a:cubicBezTo>
                <a:cubicBezTo>
                  <a:pt x="3140710" y="688340"/>
                  <a:pt x="2994660" y="727710"/>
                  <a:pt x="3018790" y="789940"/>
                </a:cubicBezTo>
                <a:cubicBezTo>
                  <a:pt x="3042920" y="852170"/>
                  <a:pt x="3361690" y="965200"/>
                  <a:pt x="3308350" y="1003300"/>
                </a:cubicBezTo>
                <a:cubicBezTo>
                  <a:pt x="3255010" y="1041400"/>
                  <a:pt x="2792730" y="1003300"/>
                  <a:pt x="2698750" y="1018540"/>
                </a:cubicBezTo>
                <a:cubicBezTo>
                  <a:pt x="2604770" y="1033780"/>
                  <a:pt x="2729230" y="1027430"/>
                  <a:pt x="2744470" y="1094740"/>
                </a:cubicBezTo>
                <a:cubicBezTo>
                  <a:pt x="2759710" y="1162050"/>
                  <a:pt x="2809240" y="1336040"/>
                  <a:pt x="2790190" y="1422400"/>
                </a:cubicBezTo>
                <a:cubicBezTo>
                  <a:pt x="2771140" y="1508760"/>
                  <a:pt x="2668270" y="1565910"/>
                  <a:pt x="2630170" y="1612900"/>
                </a:cubicBezTo>
                <a:cubicBezTo>
                  <a:pt x="2592070" y="1659890"/>
                  <a:pt x="2533650" y="1602740"/>
                  <a:pt x="2561590" y="1704340"/>
                </a:cubicBezTo>
                <a:cubicBezTo>
                  <a:pt x="2589530" y="1805940"/>
                  <a:pt x="2687320" y="2119630"/>
                  <a:pt x="2797810" y="2222500"/>
                </a:cubicBezTo>
                <a:cubicBezTo>
                  <a:pt x="2908300" y="2325370"/>
                  <a:pt x="3149600" y="2298700"/>
                  <a:pt x="3224530" y="2321560"/>
                </a:cubicBezTo>
                <a:cubicBezTo>
                  <a:pt x="3299460" y="2344420"/>
                  <a:pt x="3275330" y="2296160"/>
                  <a:pt x="3247390" y="2359660"/>
                </a:cubicBezTo>
                <a:cubicBezTo>
                  <a:pt x="3219450" y="2423160"/>
                  <a:pt x="3252470" y="2611120"/>
                  <a:pt x="3056890" y="2702560"/>
                </a:cubicBezTo>
                <a:cubicBezTo>
                  <a:pt x="2861310" y="2794000"/>
                  <a:pt x="2255520" y="2886710"/>
                  <a:pt x="2073910" y="2908300"/>
                </a:cubicBezTo>
                <a:cubicBezTo>
                  <a:pt x="1892300" y="2929890"/>
                  <a:pt x="2026920" y="2843530"/>
                  <a:pt x="1967230" y="2832100"/>
                </a:cubicBezTo>
                <a:cubicBezTo>
                  <a:pt x="1907540" y="2820670"/>
                  <a:pt x="1896110" y="2820670"/>
                  <a:pt x="1715770" y="2839720"/>
                </a:cubicBezTo>
                <a:cubicBezTo>
                  <a:pt x="1535430" y="2858770"/>
                  <a:pt x="1087120" y="2890520"/>
                  <a:pt x="885190" y="2946400"/>
                </a:cubicBezTo>
                <a:cubicBezTo>
                  <a:pt x="683260" y="3002280"/>
                  <a:pt x="613410" y="3102610"/>
                  <a:pt x="504190" y="3175000"/>
                </a:cubicBezTo>
                <a:cubicBezTo>
                  <a:pt x="394970" y="3247390"/>
                  <a:pt x="302260" y="3342640"/>
                  <a:pt x="229870" y="3380740"/>
                </a:cubicBezTo>
                <a:cubicBezTo>
                  <a:pt x="157480" y="3418840"/>
                  <a:pt x="107950" y="3427730"/>
                  <a:pt x="69850" y="3403600"/>
                </a:cubicBezTo>
                <a:cubicBezTo>
                  <a:pt x="31750" y="3379470"/>
                  <a:pt x="2540" y="3319780"/>
                  <a:pt x="1270" y="3235960"/>
                </a:cubicBezTo>
                <a:cubicBezTo>
                  <a:pt x="0" y="3152140"/>
                  <a:pt x="43180" y="2964180"/>
                  <a:pt x="62230" y="2900680"/>
                </a:cubicBezTo>
                <a:cubicBezTo>
                  <a:pt x="81280" y="2837180"/>
                  <a:pt x="48260" y="2870200"/>
                  <a:pt x="115570" y="2854960"/>
                </a:cubicBezTo>
                <a:cubicBezTo>
                  <a:pt x="182880" y="2839720"/>
                  <a:pt x="370840" y="2837180"/>
                  <a:pt x="466090" y="2809240"/>
                </a:cubicBezTo>
                <a:cubicBezTo>
                  <a:pt x="561340" y="2781300"/>
                  <a:pt x="518160" y="2725420"/>
                  <a:pt x="687070" y="2687320"/>
                </a:cubicBezTo>
                <a:cubicBezTo>
                  <a:pt x="855980" y="2649220"/>
                  <a:pt x="1240790" y="2620010"/>
                  <a:pt x="1479550" y="2580640"/>
                </a:cubicBezTo>
                <a:cubicBezTo>
                  <a:pt x="1718310" y="2541270"/>
                  <a:pt x="1965960" y="2517140"/>
                  <a:pt x="2119630" y="2451100"/>
                </a:cubicBezTo>
                <a:cubicBezTo>
                  <a:pt x="2273300" y="2385060"/>
                  <a:pt x="2366010" y="2315210"/>
                  <a:pt x="2401570" y="2184400"/>
                </a:cubicBezTo>
                <a:cubicBezTo>
                  <a:pt x="2437130" y="2053590"/>
                  <a:pt x="2409190" y="1808480"/>
                  <a:pt x="2332990" y="1666240"/>
                </a:cubicBezTo>
                <a:cubicBezTo>
                  <a:pt x="2256790" y="1524000"/>
                  <a:pt x="2019300" y="1404620"/>
                  <a:pt x="1944370" y="1330960"/>
                </a:cubicBezTo>
                <a:cubicBezTo>
                  <a:pt x="1869440" y="1257300"/>
                  <a:pt x="1894840" y="1305560"/>
                  <a:pt x="1883410" y="1224280"/>
                </a:cubicBezTo>
                <a:cubicBezTo>
                  <a:pt x="1871980" y="1143000"/>
                  <a:pt x="1845310" y="914400"/>
                  <a:pt x="1875790" y="843280"/>
                </a:cubicBezTo>
                <a:cubicBezTo>
                  <a:pt x="1906270" y="772160"/>
                  <a:pt x="2002790" y="816610"/>
                  <a:pt x="2066290" y="797560"/>
                </a:cubicBezTo>
                <a:cubicBezTo>
                  <a:pt x="2129790" y="778510"/>
                  <a:pt x="2205990" y="801370"/>
                  <a:pt x="2256790" y="728980"/>
                </a:cubicBezTo>
                <a:cubicBezTo>
                  <a:pt x="2307590" y="656590"/>
                  <a:pt x="2348230" y="430530"/>
                  <a:pt x="2371090" y="363220"/>
                </a:cubicBezTo>
                <a:cubicBezTo>
                  <a:pt x="2393950" y="295910"/>
                  <a:pt x="2327910" y="279400"/>
                  <a:pt x="2393950" y="325120"/>
                </a:cubicBezTo>
                <a:cubicBezTo>
                  <a:pt x="2459990" y="370840"/>
                  <a:pt x="2688590" y="610870"/>
                  <a:pt x="2767330" y="637540"/>
                </a:cubicBezTo>
                <a:cubicBezTo>
                  <a:pt x="2846070" y="664210"/>
                  <a:pt x="2846070" y="524510"/>
                  <a:pt x="2866390" y="485140"/>
                </a:cubicBezTo>
                <a:cubicBezTo>
                  <a:pt x="2886710" y="445770"/>
                  <a:pt x="2858770" y="439420"/>
                  <a:pt x="2889250" y="401320"/>
                </a:cubicBezTo>
                <a:cubicBezTo>
                  <a:pt x="2919730" y="363220"/>
                  <a:pt x="3021330" y="302260"/>
                  <a:pt x="3049270" y="256540"/>
                </a:cubicBezTo>
                <a:cubicBezTo>
                  <a:pt x="3077210" y="210820"/>
                  <a:pt x="3031490" y="161290"/>
                  <a:pt x="3056890" y="127000"/>
                </a:cubicBezTo>
                <a:cubicBezTo>
                  <a:pt x="3082290" y="92710"/>
                  <a:pt x="3163570" y="63500"/>
                  <a:pt x="3201670" y="50800"/>
                </a:cubicBezTo>
                <a:cubicBezTo>
                  <a:pt x="3239770" y="38100"/>
                  <a:pt x="3258820" y="0"/>
                  <a:pt x="3285490" y="2032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9" name="CasellaDiTesto 973"/>
          <p:cNvSpPr txBox="1">
            <a:spLocks noChangeArrowheads="1"/>
          </p:cNvSpPr>
          <p:nvPr userDrawn="1"/>
        </p:nvSpPr>
        <p:spPr bwMode="auto">
          <a:xfrm>
            <a:off x="2855913" y="3027363"/>
            <a:ext cx="292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?</a:t>
            </a:r>
          </a:p>
        </p:txBody>
      </p:sp>
      <p:sp>
        <p:nvSpPr>
          <p:cNvPr id="270" name="CasellaDiTesto 974"/>
          <p:cNvSpPr txBox="1">
            <a:spLocks noChangeArrowheads="1"/>
          </p:cNvSpPr>
          <p:nvPr userDrawn="1"/>
        </p:nvSpPr>
        <p:spPr bwMode="auto">
          <a:xfrm>
            <a:off x="2928938" y="3575050"/>
            <a:ext cx="292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?</a:t>
            </a:r>
          </a:p>
        </p:txBody>
      </p:sp>
      <p:sp>
        <p:nvSpPr>
          <p:cNvPr id="271" name="CasellaDiTesto 975"/>
          <p:cNvSpPr txBox="1">
            <a:spLocks noChangeArrowheads="1"/>
          </p:cNvSpPr>
          <p:nvPr userDrawn="1"/>
        </p:nvSpPr>
        <p:spPr bwMode="auto">
          <a:xfrm>
            <a:off x="1906588" y="3830638"/>
            <a:ext cx="292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?</a:t>
            </a:r>
          </a:p>
        </p:txBody>
      </p:sp>
      <p:sp>
        <p:nvSpPr>
          <p:cNvPr id="272" name="Figura a mano libera 271"/>
          <p:cNvSpPr/>
          <p:nvPr userDrawn="1"/>
        </p:nvSpPr>
        <p:spPr>
          <a:xfrm>
            <a:off x="2406650" y="3621088"/>
            <a:ext cx="107950" cy="107950"/>
          </a:xfrm>
          <a:custGeom>
            <a:avLst/>
            <a:gdLst>
              <a:gd name="connsiteX0" fmla="*/ 57790 w 108590"/>
              <a:gd name="connsiteY0" fmla="*/ 5927 h 107527"/>
              <a:gd name="connsiteX1" fmla="*/ 17150 w 108590"/>
              <a:gd name="connsiteY1" fmla="*/ 41487 h 107527"/>
              <a:gd name="connsiteX2" fmla="*/ 12070 w 108590"/>
              <a:gd name="connsiteY2" fmla="*/ 61807 h 107527"/>
              <a:gd name="connsiteX3" fmla="*/ 12070 w 108590"/>
              <a:gd name="connsiteY3" fmla="*/ 97367 h 107527"/>
              <a:gd name="connsiteX4" fmla="*/ 42550 w 108590"/>
              <a:gd name="connsiteY4" fmla="*/ 107527 h 107527"/>
              <a:gd name="connsiteX5" fmla="*/ 57790 w 108590"/>
              <a:gd name="connsiteY5" fmla="*/ 102447 h 107527"/>
              <a:gd name="connsiteX6" fmla="*/ 67950 w 108590"/>
              <a:gd name="connsiteY6" fmla="*/ 87207 h 107527"/>
              <a:gd name="connsiteX7" fmla="*/ 98430 w 108590"/>
              <a:gd name="connsiteY7" fmla="*/ 61807 h 107527"/>
              <a:gd name="connsiteX8" fmla="*/ 103510 w 108590"/>
              <a:gd name="connsiteY8" fmla="*/ 36407 h 107527"/>
              <a:gd name="connsiteX9" fmla="*/ 108590 w 108590"/>
              <a:gd name="connsiteY9" fmla="*/ 21167 h 107527"/>
              <a:gd name="connsiteX10" fmla="*/ 103510 w 108590"/>
              <a:gd name="connsiteY10" fmla="*/ 5927 h 107527"/>
              <a:gd name="connsiteX11" fmla="*/ 57790 w 108590"/>
              <a:gd name="connsiteY11" fmla="*/ 5927 h 10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590" h="107527">
                <a:moveTo>
                  <a:pt x="57790" y="5927"/>
                </a:moveTo>
                <a:cubicBezTo>
                  <a:pt x="43397" y="11854"/>
                  <a:pt x="34083" y="16087"/>
                  <a:pt x="17150" y="41487"/>
                </a:cubicBezTo>
                <a:cubicBezTo>
                  <a:pt x="15457" y="48260"/>
                  <a:pt x="13988" y="55094"/>
                  <a:pt x="12070" y="61807"/>
                </a:cubicBezTo>
                <a:cubicBezTo>
                  <a:pt x="9147" y="72036"/>
                  <a:pt x="0" y="87021"/>
                  <a:pt x="12070" y="97367"/>
                </a:cubicBezTo>
                <a:cubicBezTo>
                  <a:pt x="20201" y="104337"/>
                  <a:pt x="42550" y="107527"/>
                  <a:pt x="42550" y="107527"/>
                </a:cubicBezTo>
                <a:cubicBezTo>
                  <a:pt x="47630" y="105834"/>
                  <a:pt x="53609" y="105792"/>
                  <a:pt x="57790" y="102447"/>
                </a:cubicBezTo>
                <a:cubicBezTo>
                  <a:pt x="62558" y="98633"/>
                  <a:pt x="64041" y="91897"/>
                  <a:pt x="67950" y="87207"/>
                </a:cubicBezTo>
                <a:cubicBezTo>
                  <a:pt x="80173" y="72539"/>
                  <a:pt x="83445" y="71797"/>
                  <a:pt x="98430" y="61807"/>
                </a:cubicBezTo>
                <a:cubicBezTo>
                  <a:pt x="100123" y="53340"/>
                  <a:pt x="101416" y="44784"/>
                  <a:pt x="103510" y="36407"/>
                </a:cubicBezTo>
                <a:cubicBezTo>
                  <a:pt x="104809" y="31212"/>
                  <a:pt x="108590" y="26522"/>
                  <a:pt x="108590" y="21167"/>
                </a:cubicBezTo>
                <a:cubicBezTo>
                  <a:pt x="108590" y="15812"/>
                  <a:pt x="105203" y="11007"/>
                  <a:pt x="103510" y="5927"/>
                </a:cubicBezTo>
                <a:cubicBezTo>
                  <a:pt x="64597" y="11486"/>
                  <a:pt x="72183" y="0"/>
                  <a:pt x="57790" y="592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1475" y="46038"/>
            <a:ext cx="3644900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o 351"/>
          <p:cNvGrpSpPr>
            <a:grpSpLocks/>
          </p:cNvGrpSpPr>
          <p:nvPr userDrawn="1"/>
        </p:nvGrpSpPr>
        <p:grpSpPr bwMode="auto">
          <a:xfrm>
            <a:off x="5641975" y="419100"/>
            <a:ext cx="3467100" cy="2365375"/>
            <a:chOff x="5642610" y="419391"/>
            <a:chExt cx="3466461" cy="2365082"/>
          </a:xfrm>
        </p:grpSpPr>
        <p:grpSp>
          <p:nvGrpSpPr>
            <p:cNvPr id="4" name="Gruppo 227"/>
            <p:cNvGrpSpPr>
              <a:grpSpLocks/>
            </p:cNvGrpSpPr>
            <p:nvPr userDrawn="1"/>
          </p:nvGrpSpPr>
          <p:grpSpPr bwMode="auto">
            <a:xfrm>
              <a:off x="5642611" y="419386"/>
              <a:ext cx="3466448" cy="2365083"/>
              <a:chOff x="488951" y="944563"/>
              <a:chExt cx="8666153" cy="5913110"/>
            </a:xfrm>
            <a:solidFill>
              <a:schemeClr val="tx1"/>
            </a:solidFill>
          </p:grpSpPr>
          <p:grpSp>
            <p:nvGrpSpPr>
              <p:cNvPr id="77" name="Group 6"/>
              <p:cNvGrpSpPr>
                <a:grpSpLocks/>
              </p:cNvGrpSpPr>
              <p:nvPr/>
            </p:nvGrpSpPr>
            <p:grpSpPr bwMode="auto">
              <a:xfrm>
                <a:off x="2555875" y="2309816"/>
                <a:ext cx="284131" cy="398330"/>
                <a:chOff x="3963" y="2703"/>
                <a:chExt cx="595" cy="673"/>
              </a:xfrm>
              <a:grpFill/>
            </p:grpSpPr>
            <p:grpSp>
              <p:nvGrpSpPr>
                <p:cNvPr id="261" name="Group 7"/>
                <p:cNvGrpSpPr>
                  <a:grpSpLocks/>
                </p:cNvGrpSpPr>
                <p:nvPr/>
              </p:nvGrpSpPr>
              <p:grpSpPr bwMode="auto">
                <a:xfrm>
                  <a:off x="3963" y="2703"/>
                  <a:ext cx="595" cy="405"/>
                  <a:chOff x="3963" y="2703"/>
                  <a:chExt cx="595" cy="405"/>
                </a:xfrm>
                <a:grpFill/>
              </p:grpSpPr>
              <p:sp>
                <p:nvSpPr>
                  <p:cNvPr id="266" name="Freeform 8"/>
                  <p:cNvSpPr>
                    <a:spLocks/>
                  </p:cNvSpPr>
                  <p:nvPr/>
                </p:nvSpPr>
                <p:spPr bwMode="auto">
                  <a:xfrm>
                    <a:off x="3963" y="2703"/>
                    <a:ext cx="266" cy="290"/>
                  </a:xfrm>
                  <a:custGeom>
                    <a:avLst/>
                    <a:gdLst/>
                    <a:ahLst/>
                    <a:cxnLst>
                      <a:cxn ang="0">
                        <a:pos x="162" y="9"/>
                      </a:cxn>
                      <a:cxn ang="0">
                        <a:pos x="132" y="60"/>
                      </a:cxn>
                      <a:cxn ang="0">
                        <a:pos x="120" y="99"/>
                      </a:cxn>
                      <a:cxn ang="0">
                        <a:pos x="138" y="132"/>
                      </a:cxn>
                      <a:cxn ang="0">
                        <a:pos x="144" y="150"/>
                      </a:cxn>
                      <a:cxn ang="0">
                        <a:pos x="108" y="189"/>
                      </a:cxn>
                      <a:cxn ang="0">
                        <a:pos x="75" y="180"/>
                      </a:cxn>
                      <a:cxn ang="0">
                        <a:pos x="45" y="165"/>
                      </a:cxn>
                      <a:cxn ang="0">
                        <a:pos x="0" y="183"/>
                      </a:cxn>
                      <a:cxn ang="0">
                        <a:pos x="9" y="210"/>
                      </a:cxn>
                      <a:cxn ang="0">
                        <a:pos x="36" y="219"/>
                      </a:cxn>
                      <a:cxn ang="0">
                        <a:pos x="45" y="222"/>
                      </a:cxn>
                      <a:cxn ang="0">
                        <a:pos x="84" y="240"/>
                      </a:cxn>
                      <a:cxn ang="0">
                        <a:pos x="87" y="255"/>
                      </a:cxn>
                      <a:cxn ang="0">
                        <a:pos x="111" y="258"/>
                      </a:cxn>
                      <a:cxn ang="0">
                        <a:pos x="147" y="288"/>
                      </a:cxn>
                      <a:cxn ang="0">
                        <a:pos x="201" y="282"/>
                      </a:cxn>
                      <a:cxn ang="0">
                        <a:pos x="219" y="270"/>
                      </a:cxn>
                      <a:cxn ang="0">
                        <a:pos x="246" y="261"/>
                      </a:cxn>
                      <a:cxn ang="0">
                        <a:pos x="237" y="219"/>
                      </a:cxn>
                      <a:cxn ang="0">
                        <a:pos x="246" y="198"/>
                      </a:cxn>
                      <a:cxn ang="0">
                        <a:pos x="228" y="150"/>
                      </a:cxn>
                      <a:cxn ang="0">
                        <a:pos x="219" y="120"/>
                      </a:cxn>
                      <a:cxn ang="0">
                        <a:pos x="240" y="87"/>
                      </a:cxn>
                      <a:cxn ang="0">
                        <a:pos x="210" y="81"/>
                      </a:cxn>
                      <a:cxn ang="0">
                        <a:pos x="195" y="69"/>
                      </a:cxn>
                      <a:cxn ang="0">
                        <a:pos x="189" y="48"/>
                      </a:cxn>
                      <a:cxn ang="0">
                        <a:pos x="186" y="0"/>
                      </a:cxn>
                      <a:cxn ang="0">
                        <a:pos x="162" y="9"/>
                      </a:cxn>
                    </a:cxnLst>
                    <a:rect l="0" t="0" r="r" b="b"/>
                    <a:pathLst>
                      <a:path w="267" h="291">
                        <a:moveTo>
                          <a:pt x="162" y="9"/>
                        </a:moveTo>
                        <a:cubicBezTo>
                          <a:pt x="125" y="18"/>
                          <a:pt x="150" y="32"/>
                          <a:pt x="132" y="60"/>
                        </a:cubicBezTo>
                        <a:cubicBezTo>
                          <a:pt x="130" y="77"/>
                          <a:pt x="129" y="85"/>
                          <a:pt x="120" y="99"/>
                        </a:cubicBezTo>
                        <a:cubicBezTo>
                          <a:pt x="123" y="116"/>
                          <a:pt x="131" y="117"/>
                          <a:pt x="138" y="132"/>
                        </a:cubicBezTo>
                        <a:cubicBezTo>
                          <a:pt x="141" y="138"/>
                          <a:pt x="144" y="150"/>
                          <a:pt x="144" y="150"/>
                        </a:cubicBezTo>
                        <a:cubicBezTo>
                          <a:pt x="140" y="163"/>
                          <a:pt x="121" y="185"/>
                          <a:pt x="108" y="189"/>
                        </a:cubicBezTo>
                        <a:cubicBezTo>
                          <a:pt x="97" y="187"/>
                          <a:pt x="75" y="180"/>
                          <a:pt x="75" y="180"/>
                        </a:cubicBezTo>
                        <a:cubicBezTo>
                          <a:pt x="65" y="170"/>
                          <a:pt x="59" y="169"/>
                          <a:pt x="45" y="165"/>
                        </a:cubicBezTo>
                        <a:cubicBezTo>
                          <a:pt x="19" y="168"/>
                          <a:pt x="13" y="164"/>
                          <a:pt x="0" y="183"/>
                        </a:cubicBezTo>
                        <a:cubicBezTo>
                          <a:pt x="1" y="189"/>
                          <a:pt x="1" y="205"/>
                          <a:pt x="9" y="210"/>
                        </a:cubicBezTo>
                        <a:cubicBezTo>
                          <a:pt x="17" y="215"/>
                          <a:pt x="27" y="216"/>
                          <a:pt x="36" y="219"/>
                        </a:cubicBezTo>
                        <a:cubicBezTo>
                          <a:pt x="39" y="220"/>
                          <a:pt x="45" y="222"/>
                          <a:pt x="45" y="222"/>
                        </a:cubicBezTo>
                        <a:cubicBezTo>
                          <a:pt x="59" y="236"/>
                          <a:pt x="63" y="237"/>
                          <a:pt x="84" y="240"/>
                        </a:cubicBezTo>
                        <a:cubicBezTo>
                          <a:pt x="85" y="245"/>
                          <a:pt x="83" y="252"/>
                          <a:pt x="87" y="255"/>
                        </a:cubicBezTo>
                        <a:cubicBezTo>
                          <a:pt x="94" y="259"/>
                          <a:pt x="103" y="256"/>
                          <a:pt x="111" y="258"/>
                        </a:cubicBezTo>
                        <a:cubicBezTo>
                          <a:pt x="125" y="262"/>
                          <a:pt x="134" y="280"/>
                          <a:pt x="147" y="288"/>
                        </a:cubicBezTo>
                        <a:cubicBezTo>
                          <a:pt x="165" y="287"/>
                          <a:pt x="185" y="291"/>
                          <a:pt x="201" y="282"/>
                        </a:cubicBezTo>
                        <a:cubicBezTo>
                          <a:pt x="207" y="278"/>
                          <a:pt x="212" y="272"/>
                          <a:pt x="219" y="270"/>
                        </a:cubicBezTo>
                        <a:cubicBezTo>
                          <a:pt x="228" y="267"/>
                          <a:pt x="246" y="261"/>
                          <a:pt x="246" y="261"/>
                        </a:cubicBezTo>
                        <a:cubicBezTo>
                          <a:pt x="251" y="245"/>
                          <a:pt x="256" y="225"/>
                          <a:pt x="237" y="219"/>
                        </a:cubicBezTo>
                        <a:cubicBezTo>
                          <a:pt x="233" y="207"/>
                          <a:pt x="233" y="202"/>
                          <a:pt x="246" y="198"/>
                        </a:cubicBezTo>
                        <a:cubicBezTo>
                          <a:pt x="267" y="167"/>
                          <a:pt x="260" y="155"/>
                          <a:pt x="228" y="150"/>
                        </a:cubicBezTo>
                        <a:cubicBezTo>
                          <a:pt x="233" y="127"/>
                          <a:pt x="225" y="138"/>
                          <a:pt x="219" y="120"/>
                        </a:cubicBezTo>
                        <a:cubicBezTo>
                          <a:pt x="223" y="91"/>
                          <a:pt x="223" y="104"/>
                          <a:pt x="240" y="87"/>
                        </a:cubicBezTo>
                        <a:cubicBezTo>
                          <a:pt x="228" y="79"/>
                          <a:pt x="225" y="77"/>
                          <a:pt x="210" y="81"/>
                        </a:cubicBezTo>
                        <a:cubicBezTo>
                          <a:pt x="170" y="75"/>
                          <a:pt x="193" y="85"/>
                          <a:pt x="195" y="69"/>
                        </a:cubicBezTo>
                        <a:cubicBezTo>
                          <a:pt x="195" y="66"/>
                          <a:pt x="190" y="51"/>
                          <a:pt x="189" y="48"/>
                        </a:cubicBezTo>
                        <a:cubicBezTo>
                          <a:pt x="193" y="32"/>
                          <a:pt x="211" y="8"/>
                          <a:pt x="186" y="0"/>
                        </a:cubicBezTo>
                        <a:cubicBezTo>
                          <a:pt x="179" y="2"/>
                          <a:pt x="162" y="24"/>
                          <a:pt x="162" y="9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67" name="Freeform 9"/>
                  <p:cNvSpPr>
                    <a:spLocks/>
                  </p:cNvSpPr>
                  <p:nvPr/>
                </p:nvSpPr>
                <p:spPr bwMode="auto">
                  <a:xfrm>
                    <a:off x="4089" y="3009"/>
                    <a:ext cx="106" cy="99"/>
                  </a:xfrm>
                  <a:custGeom>
                    <a:avLst/>
                    <a:gdLst/>
                    <a:ahLst/>
                    <a:cxnLst>
                      <a:cxn ang="0">
                        <a:pos x="8" y="16"/>
                      </a:cxn>
                      <a:cxn ang="0">
                        <a:pos x="23" y="43"/>
                      </a:cxn>
                      <a:cxn ang="0">
                        <a:pos x="26" y="58"/>
                      </a:cxn>
                      <a:cxn ang="0">
                        <a:pos x="44" y="64"/>
                      </a:cxn>
                      <a:cxn ang="0">
                        <a:pos x="68" y="94"/>
                      </a:cxn>
                      <a:cxn ang="0">
                        <a:pos x="77" y="100"/>
                      </a:cxn>
                      <a:cxn ang="0">
                        <a:pos x="95" y="58"/>
                      </a:cxn>
                      <a:cxn ang="0">
                        <a:pos x="74" y="52"/>
                      </a:cxn>
                      <a:cxn ang="0">
                        <a:pos x="62" y="31"/>
                      </a:cxn>
                      <a:cxn ang="0">
                        <a:pos x="44" y="25"/>
                      </a:cxn>
                      <a:cxn ang="0">
                        <a:pos x="32" y="7"/>
                      </a:cxn>
                      <a:cxn ang="0">
                        <a:pos x="14" y="1"/>
                      </a:cxn>
                      <a:cxn ang="0">
                        <a:pos x="2" y="4"/>
                      </a:cxn>
                      <a:cxn ang="0">
                        <a:pos x="5" y="19"/>
                      </a:cxn>
                      <a:cxn ang="0">
                        <a:pos x="8" y="16"/>
                      </a:cxn>
                    </a:cxnLst>
                    <a:rect l="0" t="0" r="r" b="b"/>
                    <a:pathLst>
                      <a:path w="106" h="100">
                        <a:moveTo>
                          <a:pt x="8" y="16"/>
                        </a:moveTo>
                        <a:cubicBezTo>
                          <a:pt x="11" y="26"/>
                          <a:pt x="23" y="43"/>
                          <a:pt x="23" y="43"/>
                        </a:cubicBezTo>
                        <a:cubicBezTo>
                          <a:pt x="24" y="48"/>
                          <a:pt x="22" y="54"/>
                          <a:pt x="26" y="58"/>
                        </a:cubicBezTo>
                        <a:cubicBezTo>
                          <a:pt x="30" y="62"/>
                          <a:pt x="44" y="64"/>
                          <a:pt x="44" y="64"/>
                        </a:cubicBezTo>
                        <a:cubicBezTo>
                          <a:pt x="52" y="89"/>
                          <a:pt x="45" y="78"/>
                          <a:pt x="68" y="94"/>
                        </a:cubicBezTo>
                        <a:cubicBezTo>
                          <a:pt x="71" y="96"/>
                          <a:pt x="77" y="100"/>
                          <a:pt x="77" y="100"/>
                        </a:cubicBezTo>
                        <a:cubicBezTo>
                          <a:pt x="101" y="96"/>
                          <a:pt x="106" y="88"/>
                          <a:pt x="95" y="58"/>
                        </a:cubicBezTo>
                        <a:cubicBezTo>
                          <a:pt x="93" y="51"/>
                          <a:pt x="81" y="54"/>
                          <a:pt x="74" y="52"/>
                        </a:cubicBezTo>
                        <a:cubicBezTo>
                          <a:pt x="71" y="38"/>
                          <a:pt x="75" y="37"/>
                          <a:pt x="62" y="31"/>
                        </a:cubicBezTo>
                        <a:cubicBezTo>
                          <a:pt x="56" y="28"/>
                          <a:pt x="44" y="25"/>
                          <a:pt x="44" y="25"/>
                        </a:cubicBezTo>
                        <a:cubicBezTo>
                          <a:pt x="40" y="19"/>
                          <a:pt x="36" y="13"/>
                          <a:pt x="32" y="7"/>
                        </a:cubicBezTo>
                        <a:cubicBezTo>
                          <a:pt x="28" y="2"/>
                          <a:pt x="14" y="1"/>
                          <a:pt x="14" y="1"/>
                        </a:cubicBezTo>
                        <a:cubicBezTo>
                          <a:pt x="10" y="2"/>
                          <a:pt x="4" y="0"/>
                          <a:pt x="2" y="4"/>
                        </a:cubicBezTo>
                        <a:cubicBezTo>
                          <a:pt x="0" y="9"/>
                          <a:pt x="3" y="14"/>
                          <a:pt x="5" y="19"/>
                        </a:cubicBezTo>
                        <a:cubicBezTo>
                          <a:pt x="6" y="20"/>
                          <a:pt x="7" y="17"/>
                          <a:pt x="8" y="1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68" name="Freeform 10"/>
                  <p:cNvSpPr>
                    <a:spLocks/>
                  </p:cNvSpPr>
                  <p:nvPr/>
                </p:nvSpPr>
                <p:spPr bwMode="auto">
                  <a:xfrm>
                    <a:off x="4279" y="2808"/>
                    <a:ext cx="96" cy="115"/>
                  </a:xfrm>
                  <a:custGeom>
                    <a:avLst/>
                    <a:gdLst/>
                    <a:ahLst/>
                    <a:cxnLst>
                      <a:cxn ang="0">
                        <a:pos x="20" y="13"/>
                      </a:cxn>
                      <a:cxn ang="0">
                        <a:pos x="8" y="37"/>
                      </a:cxn>
                      <a:cxn ang="0">
                        <a:pos x="32" y="58"/>
                      </a:cxn>
                      <a:cxn ang="0">
                        <a:pos x="53" y="79"/>
                      </a:cxn>
                      <a:cxn ang="0">
                        <a:pos x="71" y="115"/>
                      </a:cxn>
                      <a:cxn ang="0">
                        <a:pos x="71" y="67"/>
                      </a:cxn>
                      <a:cxn ang="0">
                        <a:pos x="56" y="19"/>
                      </a:cxn>
                      <a:cxn ang="0">
                        <a:pos x="26" y="4"/>
                      </a:cxn>
                      <a:cxn ang="0">
                        <a:pos x="20" y="13"/>
                      </a:cxn>
                    </a:cxnLst>
                    <a:rect l="0" t="0" r="r" b="b"/>
                    <a:pathLst>
                      <a:path w="96" h="115">
                        <a:moveTo>
                          <a:pt x="20" y="13"/>
                        </a:moveTo>
                        <a:cubicBezTo>
                          <a:pt x="1" y="17"/>
                          <a:pt x="0" y="12"/>
                          <a:pt x="8" y="37"/>
                        </a:cubicBezTo>
                        <a:cubicBezTo>
                          <a:pt x="11" y="47"/>
                          <a:pt x="32" y="58"/>
                          <a:pt x="32" y="58"/>
                        </a:cubicBezTo>
                        <a:cubicBezTo>
                          <a:pt x="46" y="79"/>
                          <a:pt x="37" y="74"/>
                          <a:pt x="53" y="79"/>
                        </a:cubicBezTo>
                        <a:cubicBezTo>
                          <a:pt x="62" y="93"/>
                          <a:pt x="57" y="105"/>
                          <a:pt x="71" y="115"/>
                        </a:cubicBezTo>
                        <a:cubicBezTo>
                          <a:pt x="96" y="109"/>
                          <a:pt x="90" y="79"/>
                          <a:pt x="71" y="67"/>
                        </a:cubicBezTo>
                        <a:cubicBezTo>
                          <a:pt x="65" y="49"/>
                          <a:pt x="73" y="31"/>
                          <a:pt x="56" y="19"/>
                        </a:cubicBezTo>
                        <a:cubicBezTo>
                          <a:pt x="44" y="0"/>
                          <a:pt x="54" y="0"/>
                          <a:pt x="26" y="4"/>
                        </a:cubicBezTo>
                        <a:cubicBezTo>
                          <a:pt x="23" y="21"/>
                          <a:pt x="25" y="24"/>
                          <a:pt x="20" y="13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69" name="Freeform 11"/>
                  <p:cNvSpPr>
                    <a:spLocks/>
                  </p:cNvSpPr>
                  <p:nvPr/>
                </p:nvSpPr>
                <p:spPr bwMode="auto">
                  <a:xfrm>
                    <a:off x="4339" y="2797"/>
                    <a:ext cx="96" cy="113"/>
                  </a:xfrm>
                  <a:custGeom>
                    <a:avLst/>
                    <a:gdLst/>
                    <a:ahLst/>
                    <a:cxnLst>
                      <a:cxn ang="0">
                        <a:pos x="49" y="24"/>
                      </a:cxn>
                      <a:cxn ang="0">
                        <a:pos x="64" y="93"/>
                      </a:cxn>
                      <a:cxn ang="0">
                        <a:pos x="67" y="111"/>
                      </a:cxn>
                      <a:cxn ang="0">
                        <a:pos x="79" y="108"/>
                      </a:cxn>
                      <a:cxn ang="0">
                        <a:pos x="85" y="60"/>
                      </a:cxn>
                      <a:cxn ang="0">
                        <a:pos x="94" y="27"/>
                      </a:cxn>
                      <a:cxn ang="0">
                        <a:pos x="58" y="15"/>
                      </a:cxn>
                      <a:cxn ang="0">
                        <a:pos x="31" y="0"/>
                      </a:cxn>
                      <a:cxn ang="0">
                        <a:pos x="49" y="24"/>
                      </a:cxn>
                    </a:cxnLst>
                    <a:rect l="0" t="0" r="r" b="b"/>
                    <a:pathLst>
                      <a:path w="98" h="114">
                        <a:moveTo>
                          <a:pt x="49" y="24"/>
                        </a:moveTo>
                        <a:cubicBezTo>
                          <a:pt x="52" y="48"/>
                          <a:pt x="50" y="73"/>
                          <a:pt x="64" y="93"/>
                        </a:cubicBezTo>
                        <a:cubicBezTo>
                          <a:pt x="65" y="99"/>
                          <a:pt x="63" y="107"/>
                          <a:pt x="67" y="111"/>
                        </a:cubicBezTo>
                        <a:cubicBezTo>
                          <a:pt x="70" y="114"/>
                          <a:pt x="78" y="112"/>
                          <a:pt x="79" y="108"/>
                        </a:cubicBezTo>
                        <a:cubicBezTo>
                          <a:pt x="84" y="93"/>
                          <a:pt x="81" y="76"/>
                          <a:pt x="85" y="60"/>
                        </a:cubicBezTo>
                        <a:cubicBezTo>
                          <a:pt x="88" y="49"/>
                          <a:pt x="94" y="27"/>
                          <a:pt x="94" y="27"/>
                        </a:cubicBezTo>
                        <a:cubicBezTo>
                          <a:pt x="80" y="6"/>
                          <a:pt x="98" y="27"/>
                          <a:pt x="58" y="15"/>
                        </a:cubicBezTo>
                        <a:cubicBezTo>
                          <a:pt x="48" y="12"/>
                          <a:pt x="41" y="3"/>
                          <a:pt x="31" y="0"/>
                        </a:cubicBezTo>
                        <a:cubicBezTo>
                          <a:pt x="0" y="10"/>
                          <a:pt x="49" y="51"/>
                          <a:pt x="49" y="2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70" name="Freeform 12"/>
                  <p:cNvSpPr>
                    <a:spLocks/>
                  </p:cNvSpPr>
                  <p:nvPr/>
                </p:nvSpPr>
                <p:spPr bwMode="auto">
                  <a:xfrm>
                    <a:off x="4482" y="2893"/>
                    <a:ext cx="76" cy="43"/>
                  </a:xfrm>
                  <a:custGeom>
                    <a:avLst/>
                    <a:gdLst/>
                    <a:ahLst/>
                    <a:cxnLst>
                      <a:cxn ang="0">
                        <a:pos x="9" y="14"/>
                      </a:cxn>
                      <a:cxn ang="0">
                        <a:pos x="51" y="44"/>
                      </a:cxn>
                      <a:cxn ang="0">
                        <a:pos x="48" y="20"/>
                      </a:cxn>
                      <a:cxn ang="0">
                        <a:pos x="21" y="2"/>
                      </a:cxn>
                      <a:cxn ang="0">
                        <a:pos x="3" y="5"/>
                      </a:cxn>
                      <a:cxn ang="0">
                        <a:pos x="6" y="20"/>
                      </a:cxn>
                      <a:cxn ang="0">
                        <a:pos x="9" y="14"/>
                      </a:cxn>
                    </a:cxnLst>
                    <a:rect l="0" t="0" r="r" b="b"/>
                    <a:pathLst>
                      <a:path w="76" h="44">
                        <a:moveTo>
                          <a:pt x="9" y="14"/>
                        </a:moveTo>
                        <a:cubicBezTo>
                          <a:pt x="14" y="41"/>
                          <a:pt x="28" y="36"/>
                          <a:pt x="51" y="44"/>
                        </a:cubicBezTo>
                        <a:cubicBezTo>
                          <a:pt x="76" y="38"/>
                          <a:pt x="70" y="24"/>
                          <a:pt x="48" y="20"/>
                        </a:cubicBezTo>
                        <a:cubicBezTo>
                          <a:pt x="43" y="6"/>
                          <a:pt x="33" y="10"/>
                          <a:pt x="21" y="2"/>
                        </a:cubicBezTo>
                        <a:cubicBezTo>
                          <a:pt x="15" y="3"/>
                          <a:pt x="7" y="0"/>
                          <a:pt x="3" y="5"/>
                        </a:cubicBezTo>
                        <a:cubicBezTo>
                          <a:pt x="0" y="9"/>
                          <a:pt x="3" y="16"/>
                          <a:pt x="6" y="20"/>
                        </a:cubicBezTo>
                        <a:cubicBezTo>
                          <a:pt x="7" y="22"/>
                          <a:pt x="8" y="16"/>
                          <a:pt x="9" y="1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262" name="Group 13"/>
                <p:cNvGrpSpPr>
                  <a:grpSpLocks/>
                </p:cNvGrpSpPr>
                <p:nvPr/>
              </p:nvGrpSpPr>
              <p:grpSpPr bwMode="auto">
                <a:xfrm>
                  <a:off x="4256" y="3199"/>
                  <a:ext cx="229" cy="177"/>
                  <a:chOff x="4256" y="3199"/>
                  <a:chExt cx="229" cy="177"/>
                </a:xfrm>
                <a:grpFill/>
              </p:grpSpPr>
              <p:sp>
                <p:nvSpPr>
                  <p:cNvPr id="263" name="Freeform 14"/>
                  <p:cNvSpPr>
                    <a:spLocks/>
                  </p:cNvSpPr>
                  <p:nvPr/>
                </p:nvSpPr>
                <p:spPr bwMode="auto">
                  <a:xfrm>
                    <a:off x="4256" y="3199"/>
                    <a:ext cx="57" cy="9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24" y="60"/>
                      </a:cxn>
                      <a:cxn ang="0">
                        <a:pos x="45" y="93"/>
                      </a:cxn>
                      <a:cxn ang="0">
                        <a:pos x="33" y="33"/>
                      </a:cxn>
                      <a:cxn ang="0">
                        <a:pos x="30" y="18"/>
                      </a:cxn>
                      <a:cxn ang="0">
                        <a:pos x="12" y="0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58" h="93">
                        <a:moveTo>
                          <a:pt x="0" y="6"/>
                        </a:moveTo>
                        <a:cubicBezTo>
                          <a:pt x="6" y="25"/>
                          <a:pt x="13" y="43"/>
                          <a:pt x="24" y="60"/>
                        </a:cubicBezTo>
                        <a:cubicBezTo>
                          <a:pt x="27" y="80"/>
                          <a:pt x="26" y="87"/>
                          <a:pt x="45" y="93"/>
                        </a:cubicBezTo>
                        <a:cubicBezTo>
                          <a:pt x="58" y="73"/>
                          <a:pt x="45" y="50"/>
                          <a:pt x="33" y="33"/>
                        </a:cubicBezTo>
                        <a:cubicBezTo>
                          <a:pt x="32" y="28"/>
                          <a:pt x="33" y="22"/>
                          <a:pt x="30" y="18"/>
                        </a:cubicBezTo>
                        <a:cubicBezTo>
                          <a:pt x="25" y="11"/>
                          <a:pt x="12" y="0"/>
                          <a:pt x="12" y="0"/>
                        </a:cubicBezTo>
                        <a:cubicBezTo>
                          <a:pt x="2" y="3"/>
                          <a:pt x="5" y="1"/>
                          <a:pt x="0" y="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64" name="Freeform 15"/>
                  <p:cNvSpPr>
                    <a:spLocks/>
                  </p:cNvSpPr>
                  <p:nvPr/>
                </p:nvSpPr>
                <p:spPr bwMode="auto">
                  <a:xfrm>
                    <a:off x="4299" y="3306"/>
                    <a:ext cx="66" cy="70"/>
                  </a:xfrm>
                  <a:custGeom>
                    <a:avLst/>
                    <a:gdLst/>
                    <a:ahLst/>
                    <a:cxnLst>
                      <a:cxn ang="0">
                        <a:pos x="7" y="6"/>
                      </a:cxn>
                      <a:cxn ang="0">
                        <a:pos x="58" y="69"/>
                      </a:cxn>
                      <a:cxn ang="0">
                        <a:pos x="58" y="42"/>
                      </a:cxn>
                      <a:cxn ang="0">
                        <a:pos x="40" y="36"/>
                      </a:cxn>
                      <a:cxn ang="0">
                        <a:pos x="37" y="27"/>
                      </a:cxn>
                      <a:cxn ang="0">
                        <a:pos x="28" y="21"/>
                      </a:cxn>
                      <a:cxn ang="0">
                        <a:pos x="16" y="3"/>
                      </a:cxn>
                      <a:cxn ang="0">
                        <a:pos x="7" y="6"/>
                      </a:cxn>
                    </a:cxnLst>
                    <a:rect l="0" t="0" r="r" b="b"/>
                    <a:pathLst>
                      <a:path w="66" h="69">
                        <a:moveTo>
                          <a:pt x="7" y="6"/>
                        </a:moveTo>
                        <a:cubicBezTo>
                          <a:pt x="14" y="41"/>
                          <a:pt x="22" y="62"/>
                          <a:pt x="58" y="69"/>
                        </a:cubicBezTo>
                        <a:cubicBezTo>
                          <a:pt x="61" y="61"/>
                          <a:pt x="66" y="51"/>
                          <a:pt x="58" y="42"/>
                        </a:cubicBezTo>
                        <a:cubicBezTo>
                          <a:pt x="54" y="37"/>
                          <a:pt x="40" y="36"/>
                          <a:pt x="40" y="36"/>
                        </a:cubicBezTo>
                        <a:cubicBezTo>
                          <a:pt x="39" y="33"/>
                          <a:pt x="39" y="29"/>
                          <a:pt x="37" y="27"/>
                        </a:cubicBezTo>
                        <a:cubicBezTo>
                          <a:pt x="35" y="24"/>
                          <a:pt x="30" y="24"/>
                          <a:pt x="28" y="21"/>
                        </a:cubicBezTo>
                        <a:cubicBezTo>
                          <a:pt x="16" y="0"/>
                          <a:pt x="35" y="9"/>
                          <a:pt x="16" y="3"/>
                        </a:cubicBezTo>
                        <a:cubicBezTo>
                          <a:pt x="3" y="6"/>
                          <a:pt x="0" y="6"/>
                          <a:pt x="7" y="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65" name="Freeform 16"/>
                  <p:cNvSpPr>
                    <a:spLocks/>
                  </p:cNvSpPr>
                  <p:nvPr/>
                </p:nvSpPr>
                <p:spPr bwMode="auto">
                  <a:xfrm>
                    <a:off x="4435" y="3312"/>
                    <a:ext cx="50" cy="48"/>
                  </a:xfrm>
                  <a:custGeom>
                    <a:avLst/>
                    <a:gdLst/>
                    <a:ahLst/>
                    <a:cxnLst>
                      <a:cxn ang="0">
                        <a:pos x="8" y="13"/>
                      </a:cxn>
                      <a:cxn ang="0">
                        <a:pos x="41" y="49"/>
                      </a:cxn>
                      <a:cxn ang="0">
                        <a:pos x="44" y="31"/>
                      </a:cxn>
                      <a:cxn ang="0">
                        <a:pos x="14" y="1"/>
                      </a:cxn>
                      <a:cxn ang="0">
                        <a:pos x="2" y="4"/>
                      </a:cxn>
                      <a:cxn ang="0">
                        <a:pos x="5" y="16"/>
                      </a:cxn>
                      <a:cxn ang="0">
                        <a:pos x="8" y="13"/>
                      </a:cxn>
                    </a:cxnLst>
                    <a:rect l="0" t="0" r="r" b="b"/>
                    <a:pathLst>
                      <a:path w="50" h="49">
                        <a:moveTo>
                          <a:pt x="8" y="13"/>
                        </a:moveTo>
                        <a:cubicBezTo>
                          <a:pt x="30" y="19"/>
                          <a:pt x="24" y="37"/>
                          <a:pt x="41" y="49"/>
                        </a:cubicBezTo>
                        <a:cubicBezTo>
                          <a:pt x="50" y="35"/>
                          <a:pt x="47" y="45"/>
                          <a:pt x="44" y="31"/>
                        </a:cubicBezTo>
                        <a:cubicBezTo>
                          <a:pt x="39" y="4"/>
                          <a:pt x="41" y="5"/>
                          <a:pt x="14" y="1"/>
                        </a:cubicBezTo>
                        <a:cubicBezTo>
                          <a:pt x="10" y="2"/>
                          <a:pt x="4" y="0"/>
                          <a:pt x="2" y="4"/>
                        </a:cubicBezTo>
                        <a:cubicBezTo>
                          <a:pt x="0" y="8"/>
                          <a:pt x="3" y="13"/>
                          <a:pt x="5" y="16"/>
                        </a:cubicBezTo>
                        <a:cubicBezTo>
                          <a:pt x="6" y="17"/>
                          <a:pt x="7" y="14"/>
                          <a:pt x="8" y="13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8" name="Group 20"/>
              <p:cNvGrpSpPr>
                <a:grpSpLocks/>
              </p:cNvGrpSpPr>
              <p:nvPr/>
            </p:nvGrpSpPr>
            <p:grpSpPr bwMode="auto">
              <a:xfrm>
                <a:off x="1312829" y="2924174"/>
                <a:ext cx="1414462" cy="1200149"/>
                <a:chOff x="3322" y="1907"/>
                <a:chExt cx="2424" cy="2013"/>
              </a:xfrm>
              <a:grpFill/>
            </p:grpSpPr>
            <p:sp>
              <p:nvSpPr>
                <p:cNvPr id="253" name="Freeform 21"/>
                <p:cNvSpPr>
                  <a:spLocks/>
                </p:cNvSpPr>
                <p:nvPr/>
              </p:nvSpPr>
              <p:spPr bwMode="auto">
                <a:xfrm>
                  <a:off x="3534" y="3358"/>
                  <a:ext cx="824" cy="562"/>
                </a:xfrm>
                <a:custGeom>
                  <a:avLst/>
                  <a:gdLst/>
                  <a:ahLst/>
                  <a:cxnLst>
                    <a:cxn ang="0">
                      <a:pos x="816" y="84"/>
                    </a:cxn>
                    <a:cxn ang="0">
                      <a:pos x="792" y="76"/>
                    </a:cxn>
                    <a:cxn ang="0">
                      <a:pos x="780" y="68"/>
                    </a:cxn>
                    <a:cxn ang="0">
                      <a:pos x="756" y="60"/>
                    </a:cxn>
                    <a:cxn ang="0">
                      <a:pos x="616" y="20"/>
                    </a:cxn>
                    <a:cxn ang="0">
                      <a:pos x="588" y="8"/>
                    </a:cxn>
                    <a:cxn ang="0">
                      <a:pos x="564" y="0"/>
                    </a:cxn>
                    <a:cxn ang="0">
                      <a:pos x="516" y="20"/>
                    </a:cxn>
                    <a:cxn ang="0">
                      <a:pos x="492" y="36"/>
                    </a:cxn>
                    <a:cxn ang="0">
                      <a:pos x="460" y="80"/>
                    </a:cxn>
                    <a:cxn ang="0">
                      <a:pos x="384" y="172"/>
                    </a:cxn>
                    <a:cxn ang="0">
                      <a:pos x="352" y="236"/>
                    </a:cxn>
                    <a:cxn ang="0">
                      <a:pos x="288" y="276"/>
                    </a:cxn>
                    <a:cxn ang="0">
                      <a:pos x="224" y="324"/>
                    </a:cxn>
                    <a:cxn ang="0">
                      <a:pos x="160" y="348"/>
                    </a:cxn>
                    <a:cxn ang="0">
                      <a:pos x="136" y="364"/>
                    </a:cxn>
                    <a:cxn ang="0">
                      <a:pos x="112" y="396"/>
                    </a:cxn>
                    <a:cxn ang="0">
                      <a:pos x="60" y="420"/>
                    </a:cxn>
                    <a:cxn ang="0">
                      <a:pos x="4" y="488"/>
                    </a:cxn>
                    <a:cxn ang="0">
                      <a:pos x="172" y="504"/>
                    </a:cxn>
                    <a:cxn ang="0">
                      <a:pos x="248" y="512"/>
                    </a:cxn>
                    <a:cxn ang="0">
                      <a:pos x="316" y="488"/>
                    </a:cxn>
                    <a:cxn ang="0">
                      <a:pos x="332" y="468"/>
                    </a:cxn>
                    <a:cxn ang="0">
                      <a:pos x="356" y="460"/>
                    </a:cxn>
                    <a:cxn ang="0">
                      <a:pos x="408" y="468"/>
                    </a:cxn>
                    <a:cxn ang="0">
                      <a:pos x="444" y="452"/>
                    </a:cxn>
                    <a:cxn ang="0">
                      <a:pos x="464" y="416"/>
                    </a:cxn>
                    <a:cxn ang="0">
                      <a:pos x="472" y="368"/>
                    </a:cxn>
                    <a:cxn ang="0">
                      <a:pos x="496" y="352"/>
                    </a:cxn>
                    <a:cxn ang="0">
                      <a:pos x="508" y="344"/>
                    </a:cxn>
                    <a:cxn ang="0">
                      <a:pos x="604" y="276"/>
                    </a:cxn>
                    <a:cxn ang="0">
                      <a:pos x="640" y="256"/>
                    </a:cxn>
                    <a:cxn ang="0">
                      <a:pos x="716" y="248"/>
                    </a:cxn>
                    <a:cxn ang="0">
                      <a:pos x="756" y="232"/>
                    </a:cxn>
                    <a:cxn ang="0">
                      <a:pos x="808" y="100"/>
                    </a:cxn>
                    <a:cxn ang="0">
                      <a:pos x="816" y="84"/>
                    </a:cxn>
                  </a:cxnLst>
                  <a:rect l="0" t="0" r="r" b="b"/>
                  <a:pathLst>
                    <a:path w="826" h="562">
                      <a:moveTo>
                        <a:pt x="816" y="84"/>
                      </a:moveTo>
                      <a:cubicBezTo>
                        <a:pt x="808" y="81"/>
                        <a:pt x="799" y="81"/>
                        <a:pt x="792" y="76"/>
                      </a:cubicBezTo>
                      <a:cubicBezTo>
                        <a:pt x="788" y="73"/>
                        <a:pt x="784" y="70"/>
                        <a:pt x="780" y="68"/>
                      </a:cubicBezTo>
                      <a:cubicBezTo>
                        <a:pt x="772" y="65"/>
                        <a:pt x="756" y="60"/>
                        <a:pt x="756" y="60"/>
                      </a:cubicBezTo>
                      <a:cubicBezTo>
                        <a:pt x="720" y="24"/>
                        <a:pt x="663" y="23"/>
                        <a:pt x="616" y="20"/>
                      </a:cubicBezTo>
                      <a:cubicBezTo>
                        <a:pt x="577" y="7"/>
                        <a:pt x="637" y="28"/>
                        <a:pt x="588" y="8"/>
                      </a:cubicBezTo>
                      <a:cubicBezTo>
                        <a:pt x="580" y="5"/>
                        <a:pt x="564" y="0"/>
                        <a:pt x="564" y="0"/>
                      </a:cubicBezTo>
                      <a:cubicBezTo>
                        <a:pt x="537" y="5"/>
                        <a:pt x="536" y="5"/>
                        <a:pt x="516" y="20"/>
                      </a:cubicBezTo>
                      <a:cubicBezTo>
                        <a:pt x="508" y="26"/>
                        <a:pt x="492" y="36"/>
                        <a:pt x="492" y="36"/>
                      </a:cubicBezTo>
                      <a:cubicBezTo>
                        <a:pt x="482" y="51"/>
                        <a:pt x="474" y="70"/>
                        <a:pt x="460" y="80"/>
                      </a:cubicBezTo>
                      <a:cubicBezTo>
                        <a:pt x="443" y="132"/>
                        <a:pt x="409" y="135"/>
                        <a:pt x="384" y="172"/>
                      </a:cubicBezTo>
                      <a:cubicBezTo>
                        <a:pt x="371" y="192"/>
                        <a:pt x="366" y="218"/>
                        <a:pt x="352" y="236"/>
                      </a:cubicBezTo>
                      <a:cubicBezTo>
                        <a:pt x="330" y="264"/>
                        <a:pt x="316" y="260"/>
                        <a:pt x="288" y="276"/>
                      </a:cubicBezTo>
                      <a:cubicBezTo>
                        <a:pt x="265" y="289"/>
                        <a:pt x="246" y="312"/>
                        <a:pt x="224" y="324"/>
                      </a:cubicBezTo>
                      <a:cubicBezTo>
                        <a:pt x="205" y="335"/>
                        <a:pt x="180" y="337"/>
                        <a:pt x="160" y="348"/>
                      </a:cubicBezTo>
                      <a:cubicBezTo>
                        <a:pt x="152" y="353"/>
                        <a:pt x="142" y="356"/>
                        <a:pt x="136" y="364"/>
                      </a:cubicBezTo>
                      <a:cubicBezTo>
                        <a:pt x="128" y="375"/>
                        <a:pt x="123" y="389"/>
                        <a:pt x="112" y="396"/>
                      </a:cubicBezTo>
                      <a:cubicBezTo>
                        <a:pt x="96" y="407"/>
                        <a:pt x="77" y="411"/>
                        <a:pt x="60" y="420"/>
                      </a:cubicBezTo>
                      <a:cubicBezTo>
                        <a:pt x="51" y="446"/>
                        <a:pt x="27" y="473"/>
                        <a:pt x="4" y="488"/>
                      </a:cubicBezTo>
                      <a:cubicBezTo>
                        <a:pt x="19" y="562"/>
                        <a:pt x="0" y="504"/>
                        <a:pt x="172" y="504"/>
                      </a:cubicBezTo>
                      <a:cubicBezTo>
                        <a:pt x="177" y="504"/>
                        <a:pt x="241" y="511"/>
                        <a:pt x="248" y="512"/>
                      </a:cubicBezTo>
                      <a:cubicBezTo>
                        <a:pt x="289" y="508"/>
                        <a:pt x="292" y="512"/>
                        <a:pt x="316" y="488"/>
                      </a:cubicBezTo>
                      <a:cubicBezTo>
                        <a:pt x="320" y="475"/>
                        <a:pt x="318" y="474"/>
                        <a:pt x="332" y="468"/>
                      </a:cubicBezTo>
                      <a:cubicBezTo>
                        <a:pt x="340" y="465"/>
                        <a:pt x="356" y="460"/>
                        <a:pt x="356" y="460"/>
                      </a:cubicBezTo>
                      <a:cubicBezTo>
                        <a:pt x="382" y="469"/>
                        <a:pt x="376" y="473"/>
                        <a:pt x="408" y="468"/>
                      </a:cubicBezTo>
                      <a:cubicBezTo>
                        <a:pt x="437" y="458"/>
                        <a:pt x="425" y="465"/>
                        <a:pt x="444" y="452"/>
                      </a:cubicBezTo>
                      <a:cubicBezTo>
                        <a:pt x="462" y="424"/>
                        <a:pt x="457" y="437"/>
                        <a:pt x="464" y="416"/>
                      </a:cubicBezTo>
                      <a:cubicBezTo>
                        <a:pt x="466" y="400"/>
                        <a:pt x="461" y="379"/>
                        <a:pt x="472" y="368"/>
                      </a:cubicBezTo>
                      <a:cubicBezTo>
                        <a:pt x="479" y="361"/>
                        <a:pt x="488" y="357"/>
                        <a:pt x="496" y="352"/>
                      </a:cubicBezTo>
                      <a:cubicBezTo>
                        <a:pt x="500" y="349"/>
                        <a:pt x="508" y="344"/>
                        <a:pt x="508" y="344"/>
                      </a:cubicBezTo>
                      <a:cubicBezTo>
                        <a:pt x="539" y="297"/>
                        <a:pt x="551" y="294"/>
                        <a:pt x="604" y="276"/>
                      </a:cubicBezTo>
                      <a:cubicBezTo>
                        <a:pt x="630" y="267"/>
                        <a:pt x="620" y="259"/>
                        <a:pt x="640" y="256"/>
                      </a:cubicBezTo>
                      <a:cubicBezTo>
                        <a:pt x="665" y="253"/>
                        <a:pt x="716" y="248"/>
                        <a:pt x="716" y="248"/>
                      </a:cubicBezTo>
                      <a:cubicBezTo>
                        <a:pt x="732" y="244"/>
                        <a:pt x="742" y="241"/>
                        <a:pt x="756" y="232"/>
                      </a:cubicBezTo>
                      <a:cubicBezTo>
                        <a:pt x="771" y="186"/>
                        <a:pt x="781" y="141"/>
                        <a:pt x="808" y="100"/>
                      </a:cubicBezTo>
                      <a:cubicBezTo>
                        <a:pt x="826" y="72"/>
                        <a:pt x="803" y="97"/>
                        <a:pt x="816" y="8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54" name="Freeform 22"/>
                <p:cNvSpPr>
                  <a:spLocks/>
                </p:cNvSpPr>
                <p:nvPr/>
              </p:nvSpPr>
              <p:spPr bwMode="auto">
                <a:xfrm>
                  <a:off x="3322" y="2935"/>
                  <a:ext cx="185" cy="168"/>
                </a:xfrm>
                <a:custGeom>
                  <a:avLst/>
                  <a:gdLst/>
                  <a:ahLst/>
                  <a:cxnLst>
                    <a:cxn ang="0">
                      <a:pos x="92" y="150"/>
                    </a:cxn>
                    <a:cxn ang="0">
                      <a:pos x="170" y="132"/>
                    </a:cxn>
                    <a:cxn ang="0">
                      <a:pos x="182" y="114"/>
                    </a:cxn>
                    <a:cxn ang="0">
                      <a:pos x="158" y="54"/>
                    </a:cxn>
                    <a:cxn ang="0">
                      <a:pos x="122" y="42"/>
                    </a:cxn>
                    <a:cxn ang="0">
                      <a:pos x="104" y="36"/>
                    </a:cxn>
                    <a:cxn ang="0">
                      <a:pos x="56" y="0"/>
                    </a:cxn>
                    <a:cxn ang="0">
                      <a:pos x="8" y="36"/>
                    </a:cxn>
                    <a:cxn ang="0">
                      <a:pos x="2" y="96"/>
                    </a:cxn>
                    <a:cxn ang="0">
                      <a:pos x="8" y="126"/>
                    </a:cxn>
                    <a:cxn ang="0">
                      <a:pos x="26" y="132"/>
                    </a:cxn>
                    <a:cxn ang="0">
                      <a:pos x="32" y="156"/>
                    </a:cxn>
                    <a:cxn ang="0">
                      <a:pos x="68" y="168"/>
                    </a:cxn>
                    <a:cxn ang="0">
                      <a:pos x="92" y="150"/>
                    </a:cxn>
                  </a:cxnLst>
                  <a:rect l="0" t="0" r="r" b="b"/>
                  <a:pathLst>
                    <a:path w="184" h="168">
                      <a:moveTo>
                        <a:pt x="92" y="150"/>
                      </a:moveTo>
                      <a:cubicBezTo>
                        <a:pt x="118" y="141"/>
                        <a:pt x="143" y="137"/>
                        <a:pt x="170" y="132"/>
                      </a:cubicBezTo>
                      <a:cubicBezTo>
                        <a:pt x="174" y="126"/>
                        <a:pt x="181" y="121"/>
                        <a:pt x="182" y="114"/>
                      </a:cubicBezTo>
                      <a:cubicBezTo>
                        <a:pt x="184" y="102"/>
                        <a:pt x="169" y="61"/>
                        <a:pt x="158" y="54"/>
                      </a:cubicBezTo>
                      <a:cubicBezTo>
                        <a:pt x="147" y="47"/>
                        <a:pt x="134" y="46"/>
                        <a:pt x="122" y="42"/>
                      </a:cubicBezTo>
                      <a:cubicBezTo>
                        <a:pt x="116" y="40"/>
                        <a:pt x="104" y="36"/>
                        <a:pt x="104" y="36"/>
                      </a:cubicBezTo>
                      <a:cubicBezTo>
                        <a:pt x="90" y="15"/>
                        <a:pt x="80" y="8"/>
                        <a:pt x="56" y="0"/>
                      </a:cubicBezTo>
                      <a:cubicBezTo>
                        <a:pt x="17" y="10"/>
                        <a:pt x="39" y="15"/>
                        <a:pt x="8" y="36"/>
                      </a:cubicBezTo>
                      <a:cubicBezTo>
                        <a:pt x="0" y="59"/>
                        <a:pt x="8" y="71"/>
                        <a:pt x="2" y="96"/>
                      </a:cubicBezTo>
                      <a:cubicBezTo>
                        <a:pt x="4" y="106"/>
                        <a:pt x="2" y="118"/>
                        <a:pt x="8" y="126"/>
                      </a:cubicBezTo>
                      <a:cubicBezTo>
                        <a:pt x="12" y="131"/>
                        <a:pt x="22" y="127"/>
                        <a:pt x="26" y="132"/>
                      </a:cubicBezTo>
                      <a:cubicBezTo>
                        <a:pt x="31" y="138"/>
                        <a:pt x="26" y="151"/>
                        <a:pt x="32" y="156"/>
                      </a:cubicBezTo>
                      <a:cubicBezTo>
                        <a:pt x="42" y="164"/>
                        <a:pt x="68" y="168"/>
                        <a:pt x="68" y="168"/>
                      </a:cubicBezTo>
                      <a:cubicBezTo>
                        <a:pt x="76" y="138"/>
                        <a:pt x="66" y="141"/>
                        <a:pt x="92" y="15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55" name="Freeform 23"/>
                <p:cNvSpPr>
                  <a:spLocks/>
                </p:cNvSpPr>
                <p:nvPr/>
              </p:nvSpPr>
              <p:spPr bwMode="auto">
                <a:xfrm>
                  <a:off x="5346" y="1907"/>
                  <a:ext cx="193" cy="226"/>
                </a:xfrm>
                <a:custGeom>
                  <a:avLst/>
                  <a:gdLst/>
                  <a:ahLst/>
                  <a:cxnLst>
                    <a:cxn ang="0">
                      <a:pos x="8" y="58"/>
                    </a:cxn>
                    <a:cxn ang="0">
                      <a:pos x="2" y="76"/>
                    </a:cxn>
                    <a:cxn ang="0">
                      <a:pos x="20" y="88"/>
                    </a:cxn>
                    <a:cxn ang="0">
                      <a:pos x="50" y="118"/>
                    </a:cxn>
                    <a:cxn ang="0">
                      <a:pos x="98" y="184"/>
                    </a:cxn>
                    <a:cxn ang="0">
                      <a:pos x="128" y="226"/>
                    </a:cxn>
                    <a:cxn ang="0">
                      <a:pos x="164" y="160"/>
                    </a:cxn>
                    <a:cxn ang="0">
                      <a:pos x="194" y="76"/>
                    </a:cxn>
                    <a:cxn ang="0">
                      <a:pos x="128" y="46"/>
                    </a:cxn>
                    <a:cxn ang="0">
                      <a:pos x="68" y="4"/>
                    </a:cxn>
                    <a:cxn ang="0">
                      <a:pos x="8" y="58"/>
                    </a:cxn>
                  </a:cxnLst>
                  <a:rect l="0" t="0" r="r" b="b"/>
                  <a:pathLst>
                    <a:path w="194" h="226">
                      <a:moveTo>
                        <a:pt x="8" y="58"/>
                      </a:moveTo>
                      <a:cubicBezTo>
                        <a:pt x="6" y="64"/>
                        <a:pt x="0" y="70"/>
                        <a:pt x="2" y="76"/>
                      </a:cubicBezTo>
                      <a:cubicBezTo>
                        <a:pt x="5" y="83"/>
                        <a:pt x="15" y="83"/>
                        <a:pt x="20" y="88"/>
                      </a:cubicBezTo>
                      <a:cubicBezTo>
                        <a:pt x="60" y="128"/>
                        <a:pt x="2" y="86"/>
                        <a:pt x="50" y="118"/>
                      </a:cubicBezTo>
                      <a:cubicBezTo>
                        <a:pt x="68" y="145"/>
                        <a:pt x="64" y="173"/>
                        <a:pt x="98" y="184"/>
                      </a:cubicBezTo>
                      <a:cubicBezTo>
                        <a:pt x="112" y="226"/>
                        <a:pt x="98" y="216"/>
                        <a:pt x="128" y="226"/>
                      </a:cubicBezTo>
                      <a:cubicBezTo>
                        <a:pt x="184" y="217"/>
                        <a:pt x="172" y="216"/>
                        <a:pt x="164" y="160"/>
                      </a:cubicBezTo>
                      <a:cubicBezTo>
                        <a:pt x="170" y="128"/>
                        <a:pt x="184" y="106"/>
                        <a:pt x="194" y="76"/>
                      </a:cubicBezTo>
                      <a:cubicBezTo>
                        <a:pt x="171" y="53"/>
                        <a:pt x="160" y="52"/>
                        <a:pt x="128" y="46"/>
                      </a:cubicBezTo>
                      <a:cubicBezTo>
                        <a:pt x="119" y="0"/>
                        <a:pt x="115" y="12"/>
                        <a:pt x="68" y="4"/>
                      </a:cubicBezTo>
                      <a:cubicBezTo>
                        <a:pt x="2" y="12"/>
                        <a:pt x="22" y="2"/>
                        <a:pt x="8" y="5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grpSp>
              <p:nvGrpSpPr>
                <p:cNvPr id="256" name="Group 24"/>
                <p:cNvGrpSpPr>
                  <a:grpSpLocks/>
                </p:cNvGrpSpPr>
                <p:nvPr/>
              </p:nvGrpSpPr>
              <p:grpSpPr bwMode="auto">
                <a:xfrm>
                  <a:off x="4266" y="2487"/>
                  <a:ext cx="1480" cy="538"/>
                  <a:chOff x="4266" y="2487"/>
                  <a:chExt cx="1480" cy="538"/>
                </a:xfrm>
                <a:grpFill/>
              </p:grpSpPr>
              <p:sp>
                <p:nvSpPr>
                  <p:cNvPr id="257" name="Freeform 25"/>
                  <p:cNvSpPr>
                    <a:spLocks/>
                  </p:cNvSpPr>
                  <p:nvPr/>
                </p:nvSpPr>
                <p:spPr bwMode="auto">
                  <a:xfrm>
                    <a:off x="5376" y="2767"/>
                    <a:ext cx="166" cy="120"/>
                  </a:xfrm>
                  <a:custGeom>
                    <a:avLst/>
                    <a:gdLst/>
                    <a:ahLst/>
                    <a:cxnLst>
                      <a:cxn ang="0">
                        <a:pos x="124" y="4"/>
                      </a:cxn>
                      <a:cxn ang="0">
                        <a:pos x="80" y="32"/>
                      </a:cxn>
                      <a:cxn ang="0">
                        <a:pos x="16" y="48"/>
                      </a:cxn>
                      <a:cxn ang="0">
                        <a:pos x="0" y="84"/>
                      </a:cxn>
                      <a:cxn ang="0">
                        <a:pos x="56" y="112"/>
                      </a:cxn>
                      <a:cxn ang="0">
                        <a:pos x="80" y="120"/>
                      </a:cxn>
                      <a:cxn ang="0">
                        <a:pos x="124" y="84"/>
                      </a:cxn>
                      <a:cxn ang="0">
                        <a:pos x="148" y="76"/>
                      </a:cxn>
                      <a:cxn ang="0">
                        <a:pos x="152" y="12"/>
                      </a:cxn>
                      <a:cxn ang="0">
                        <a:pos x="124" y="4"/>
                      </a:cxn>
                    </a:cxnLst>
                    <a:rect l="0" t="0" r="r" b="b"/>
                    <a:pathLst>
                      <a:path w="167" h="120">
                        <a:moveTo>
                          <a:pt x="124" y="4"/>
                        </a:moveTo>
                        <a:cubicBezTo>
                          <a:pt x="86" y="9"/>
                          <a:pt x="101" y="0"/>
                          <a:pt x="80" y="32"/>
                        </a:cubicBezTo>
                        <a:cubicBezTo>
                          <a:pt x="73" y="43"/>
                          <a:pt x="26" y="45"/>
                          <a:pt x="16" y="48"/>
                        </a:cubicBezTo>
                        <a:cubicBezTo>
                          <a:pt x="12" y="61"/>
                          <a:pt x="4" y="71"/>
                          <a:pt x="0" y="84"/>
                        </a:cubicBezTo>
                        <a:cubicBezTo>
                          <a:pt x="7" y="106"/>
                          <a:pt x="36" y="106"/>
                          <a:pt x="56" y="112"/>
                        </a:cubicBezTo>
                        <a:cubicBezTo>
                          <a:pt x="64" y="114"/>
                          <a:pt x="80" y="120"/>
                          <a:pt x="80" y="120"/>
                        </a:cubicBezTo>
                        <a:cubicBezTo>
                          <a:pt x="100" y="113"/>
                          <a:pt x="104" y="93"/>
                          <a:pt x="124" y="84"/>
                        </a:cubicBezTo>
                        <a:cubicBezTo>
                          <a:pt x="132" y="81"/>
                          <a:pt x="148" y="76"/>
                          <a:pt x="148" y="76"/>
                        </a:cubicBezTo>
                        <a:cubicBezTo>
                          <a:pt x="163" y="54"/>
                          <a:pt x="167" y="53"/>
                          <a:pt x="152" y="12"/>
                        </a:cubicBezTo>
                        <a:cubicBezTo>
                          <a:pt x="149" y="3"/>
                          <a:pt x="133" y="7"/>
                          <a:pt x="124" y="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58" name="Freeform 26"/>
                  <p:cNvSpPr>
                    <a:spLocks/>
                  </p:cNvSpPr>
                  <p:nvPr/>
                </p:nvSpPr>
                <p:spPr bwMode="auto">
                  <a:xfrm>
                    <a:off x="4266" y="2903"/>
                    <a:ext cx="190" cy="122"/>
                  </a:xfrm>
                  <a:custGeom>
                    <a:avLst/>
                    <a:gdLst/>
                    <a:ahLst/>
                    <a:cxnLst>
                      <a:cxn ang="0">
                        <a:pos x="165" y="4"/>
                      </a:cxn>
                      <a:cxn ang="0">
                        <a:pos x="65" y="32"/>
                      </a:cxn>
                      <a:cxn ang="0">
                        <a:pos x="25" y="44"/>
                      </a:cxn>
                      <a:cxn ang="0">
                        <a:pos x="5" y="68"/>
                      </a:cxn>
                      <a:cxn ang="0">
                        <a:pos x="57" y="120"/>
                      </a:cxn>
                      <a:cxn ang="0">
                        <a:pos x="109" y="112"/>
                      </a:cxn>
                      <a:cxn ang="0">
                        <a:pos x="173" y="80"/>
                      </a:cxn>
                      <a:cxn ang="0">
                        <a:pos x="177" y="4"/>
                      </a:cxn>
                      <a:cxn ang="0">
                        <a:pos x="165" y="4"/>
                      </a:cxn>
                    </a:cxnLst>
                    <a:rect l="0" t="0" r="r" b="b"/>
                    <a:pathLst>
                      <a:path w="191" h="122">
                        <a:moveTo>
                          <a:pt x="165" y="4"/>
                        </a:moveTo>
                        <a:cubicBezTo>
                          <a:pt x="129" y="13"/>
                          <a:pt x="98" y="18"/>
                          <a:pt x="65" y="32"/>
                        </a:cubicBezTo>
                        <a:cubicBezTo>
                          <a:pt x="52" y="37"/>
                          <a:pt x="25" y="44"/>
                          <a:pt x="25" y="44"/>
                        </a:cubicBezTo>
                        <a:cubicBezTo>
                          <a:pt x="19" y="53"/>
                          <a:pt x="8" y="58"/>
                          <a:pt x="5" y="68"/>
                        </a:cubicBezTo>
                        <a:cubicBezTo>
                          <a:pt x="0" y="89"/>
                          <a:pt x="40" y="114"/>
                          <a:pt x="57" y="120"/>
                        </a:cubicBezTo>
                        <a:cubicBezTo>
                          <a:pt x="74" y="118"/>
                          <a:pt x="94" y="122"/>
                          <a:pt x="109" y="112"/>
                        </a:cubicBezTo>
                        <a:cubicBezTo>
                          <a:pt x="151" y="84"/>
                          <a:pt x="108" y="88"/>
                          <a:pt x="173" y="80"/>
                        </a:cubicBezTo>
                        <a:cubicBezTo>
                          <a:pt x="191" y="53"/>
                          <a:pt x="190" y="60"/>
                          <a:pt x="177" y="4"/>
                        </a:cubicBezTo>
                        <a:cubicBezTo>
                          <a:pt x="176" y="0"/>
                          <a:pt x="165" y="0"/>
                          <a:pt x="165" y="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59" name="Freeform 27"/>
                  <p:cNvSpPr>
                    <a:spLocks/>
                  </p:cNvSpPr>
                  <p:nvPr/>
                </p:nvSpPr>
                <p:spPr bwMode="auto">
                  <a:xfrm>
                    <a:off x="5659" y="2487"/>
                    <a:ext cx="87" cy="77"/>
                  </a:xfrm>
                  <a:custGeom>
                    <a:avLst/>
                    <a:gdLst/>
                    <a:ahLst/>
                    <a:cxnLst>
                      <a:cxn ang="0">
                        <a:pos x="56" y="5"/>
                      </a:cxn>
                      <a:cxn ang="0">
                        <a:pos x="8" y="13"/>
                      </a:cxn>
                      <a:cxn ang="0">
                        <a:pos x="0" y="37"/>
                      </a:cxn>
                      <a:cxn ang="0">
                        <a:pos x="52" y="73"/>
                      </a:cxn>
                      <a:cxn ang="0">
                        <a:pos x="56" y="5"/>
                      </a:cxn>
                    </a:cxnLst>
                    <a:rect l="0" t="0" r="r" b="b"/>
                    <a:pathLst>
                      <a:path w="86" h="78">
                        <a:moveTo>
                          <a:pt x="56" y="5"/>
                        </a:moveTo>
                        <a:cubicBezTo>
                          <a:pt x="40" y="7"/>
                          <a:pt x="17" y="0"/>
                          <a:pt x="8" y="13"/>
                        </a:cubicBezTo>
                        <a:cubicBezTo>
                          <a:pt x="3" y="20"/>
                          <a:pt x="0" y="37"/>
                          <a:pt x="0" y="37"/>
                        </a:cubicBezTo>
                        <a:cubicBezTo>
                          <a:pt x="6" y="78"/>
                          <a:pt x="10" y="68"/>
                          <a:pt x="52" y="73"/>
                        </a:cubicBezTo>
                        <a:cubicBezTo>
                          <a:pt x="83" y="65"/>
                          <a:pt x="86" y="20"/>
                          <a:pt x="56" y="5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60" name="Freeform 28"/>
                  <p:cNvSpPr>
                    <a:spLocks/>
                  </p:cNvSpPr>
                  <p:nvPr/>
                </p:nvSpPr>
                <p:spPr bwMode="auto">
                  <a:xfrm>
                    <a:off x="4690" y="2623"/>
                    <a:ext cx="531" cy="335"/>
                  </a:xfrm>
                  <a:custGeom>
                    <a:avLst/>
                    <a:gdLst/>
                    <a:ahLst/>
                    <a:cxnLst>
                      <a:cxn ang="0">
                        <a:pos x="372" y="10"/>
                      </a:cxn>
                      <a:cxn ang="0">
                        <a:pos x="320" y="42"/>
                      </a:cxn>
                      <a:cxn ang="0">
                        <a:pos x="188" y="114"/>
                      </a:cxn>
                      <a:cxn ang="0">
                        <a:pos x="156" y="150"/>
                      </a:cxn>
                      <a:cxn ang="0">
                        <a:pos x="60" y="218"/>
                      </a:cxn>
                      <a:cxn ang="0">
                        <a:pos x="36" y="254"/>
                      </a:cxn>
                      <a:cxn ang="0">
                        <a:pos x="8" y="298"/>
                      </a:cxn>
                      <a:cxn ang="0">
                        <a:pos x="4" y="314"/>
                      </a:cxn>
                      <a:cxn ang="0">
                        <a:pos x="28" y="322"/>
                      </a:cxn>
                      <a:cxn ang="0">
                        <a:pos x="64" y="338"/>
                      </a:cxn>
                      <a:cxn ang="0">
                        <a:pos x="108" y="334"/>
                      </a:cxn>
                      <a:cxn ang="0">
                        <a:pos x="160" y="254"/>
                      </a:cxn>
                      <a:cxn ang="0">
                        <a:pos x="356" y="162"/>
                      </a:cxn>
                      <a:cxn ang="0">
                        <a:pos x="412" y="122"/>
                      </a:cxn>
                      <a:cxn ang="0">
                        <a:pos x="508" y="90"/>
                      </a:cxn>
                      <a:cxn ang="0">
                        <a:pos x="528" y="58"/>
                      </a:cxn>
                      <a:cxn ang="0">
                        <a:pos x="372" y="10"/>
                      </a:cxn>
                    </a:cxnLst>
                    <a:rect l="0" t="0" r="r" b="b"/>
                    <a:pathLst>
                      <a:path w="528" h="338">
                        <a:moveTo>
                          <a:pt x="372" y="10"/>
                        </a:moveTo>
                        <a:cubicBezTo>
                          <a:pt x="355" y="27"/>
                          <a:pt x="340" y="30"/>
                          <a:pt x="320" y="42"/>
                        </a:cubicBezTo>
                        <a:cubicBezTo>
                          <a:pt x="277" y="68"/>
                          <a:pt x="230" y="86"/>
                          <a:pt x="188" y="114"/>
                        </a:cubicBezTo>
                        <a:cubicBezTo>
                          <a:pt x="174" y="123"/>
                          <a:pt x="169" y="140"/>
                          <a:pt x="156" y="150"/>
                        </a:cubicBezTo>
                        <a:cubicBezTo>
                          <a:pt x="134" y="167"/>
                          <a:pt x="83" y="210"/>
                          <a:pt x="60" y="218"/>
                        </a:cubicBezTo>
                        <a:cubicBezTo>
                          <a:pt x="52" y="230"/>
                          <a:pt x="41" y="240"/>
                          <a:pt x="36" y="254"/>
                        </a:cubicBezTo>
                        <a:cubicBezTo>
                          <a:pt x="29" y="276"/>
                          <a:pt x="27" y="285"/>
                          <a:pt x="8" y="298"/>
                        </a:cubicBezTo>
                        <a:cubicBezTo>
                          <a:pt x="7" y="303"/>
                          <a:pt x="0" y="310"/>
                          <a:pt x="4" y="314"/>
                        </a:cubicBezTo>
                        <a:cubicBezTo>
                          <a:pt x="9" y="320"/>
                          <a:pt x="20" y="319"/>
                          <a:pt x="28" y="322"/>
                        </a:cubicBezTo>
                        <a:cubicBezTo>
                          <a:pt x="41" y="326"/>
                          <a:pt x="51" y="334"/>
                          <a:pt x="64" y="338"/>
                        </a:cubicBezTo>
                        <a:cubicBezTo>
                          <a:pt x="79" y="337"/>
                          <a:pt x="94" y="337"/>
                          <a:pt x="108" y="334"/>
                        </a:cubicBezTo>
                        <a:cubicBezTo>
                          <a:pt x="144" y="326"/>
                          <a:pt x="138" y="273"/>
                          <a:pt x="160" y="254"/>
                        </a:cubicBezTo>
                        <a:cubicBezTo>
                          <a:pt x="208" y="212"/>
                          <a:pt x="293" y="171"/>
                          <a:pt x="356" y="162"/>
                        </a:cubicBezTo>
                        <a:cubicBezTo>
                          <a:pt x="381" y="154"/>
                          <a:pt x="387" y="130"/>
                          <a:pt x="412" y="122"/>
                        </a:cubicBezTo>
                        <a:cubicBezTo>
                          <a:pt x="443" y="112"/>
                          <a:pt x="481" y="108"/>
                          <a:pt x="508" y="90"/>
                        </a:cubicBezTo>
                        <a:cubicBezTo>
                          <a:pt x="513" y="75"/>
                          <a:pt x="523" y="73"/>
                          <a:pt x="528" y="58"/>
                        </a:cubicBezTo>
                        <a:cubicBezTo>
                          <a:pt x="514" y="0"/>
                          <a:pt x="416" y="21"/>
                          <a:pt x="372" y="1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9" name="Group 39"/>
              <p:cNvGrpSpPr>
                <a:grpSpLocks/>
              </p:cNvGrpSpPr>
              <p:nvPr/>
            </p:nvGrpSpPr>
            <p:grpSpPr bwMode="auto">
              <a:xfrm>
                <a:off x="5895495" y="5489757"/>
                <a:ext cx="2257899" cy="1367916"/>
                <a:chOff x="3375" y="2687"/>
                <a:chExt cx="2217" cy="1472"/>
              </a:xfrm>
              <a:grpFill/>
            </p:grpSpPr>
            <p:sp>
              <p:nvSpPr>
                <p:cNvPr id="241" name="Freeform 43"/>
                <p:cNvSpPr>
                  <a:spLocks/>
                </p:cNvSpPr>
                <p:nvPr/>
              </p:nvSpPr>
              <p:spPr bwMode="auto">
                <a:xfrm>
                  <a:off x="3926" y="3720"/>
                  <a:ext cx="382" cy="422"/>
                </a:xfrm>
                <a:custGeom>
                  <a:avLst/>
                  <a:gdLst>
                    <a:gd name="connsiteX0" fmla="*/ 144 w 443"/>
                    <a:gd name="connsiteY0" fmla="*/ 34 h 478"/>
                    <a:gd name="connsiteX1" fmla="*/ 114 w 443"/>
                    <a:gd name="connsiteY1" fmla="*/ 64 h 478"/>
                    <a:gd name="connsiteX2" fmla="*/ 102 w 443"/>
                    <a:gd name="connsiteY2" fmla="*/ 100 h 478"/>
                    <a:gd name="connsiteX3" fmla="*/ 36 w 443"/>
                    <a:gd name="connsiteY3" fmla="*/ 166 h 478"/>
                    <a:gd name="connsiteX4" fmla="*/ 54 w 443"/>
                    <a:gd name="connsiteY4" fmla="*/ 376 h 478"/>
                    <a:gd name="connsiteX5" fmla="*/ 72 w 443"/>
                    <a:gd name="connsiteY5" fmla="*/ 440 h 478"/>
                    <a:gd name="connsiteX6" fmla="*/ 120 w 443"/>
                    <a:gd name="connsiteY6" fmla="*/ 478 h 478"/>
                    <a:gd name="connsiteX7" fmla="*/ 426 w 443"/>
                    <a:gd name="connsiteY7" fmla="*/ 460 h 478"/>
                    <a:gd name="connsiteX8" fmla="*/ 408 w 443"/>
                    <a:gd name="connsiteY8" fmla="*/ 274 h 478"/>
                    <a:gd name="connsiteX9" fmla="*/ 378 w 443"/>
                    <a:gd name="connsiteY9" fmla="*/ 220 h 478"/>
                    <a:gd name="connsiteX10" fmla="*/ 342 w 443"/>
                    <a:gd name="connsiteY10" fmla="*/ 166 h 478"/>
                    <a:gd name="connsiteX11" fmla="*/ 318 w 443"/>
                    <a:gd name="connsiteY11" fmla="*/ 76 h 478"/>
                    <a:gd name="connsiteX12" fmla="*/ 246 w 443"/>
                    <a:gd name="connsiteY12" fmla="*/ 34 h 478"/>
                    <a:gd name="connsiteX13" fmla="*/ 192 w 443"/>
                    <a:gd name="connsiteY13" fmla="*/ 4 h 478"/>
                    <a:gd name="connsiteX14" fmla="*/ 144 w 443"/>
                    <a:gd name="connsiteY14" fmla="*/ 34 h 478"/>
                    <a:gd name="connsiteX0" fmla="*/ 144 w 443"/>
                    <a:gd name="connsiteY0" fmla="*/ 34 h 488"/>
                    <a:gd name="connsiteX1" fmla="*/ 114 w 443"/>
                    <a:gd name="connsiteY1" fmla="*/ 64 h 488"/>
                    <a:gd name="connsiteX2" fmla="*/ 102 w 443"/>
                    <a:gd name="connsiteY2" fmla="*/ 100 h 488"/>
                    <a:gd name="connsiteX3" fmla="*/ 36 w 443"/>
                    <a:gd name="connsiteY3" fmla="*/ 166 h 488"/>
                    <a:gd name="connsiteX4" fmla="*/ 54 w 443"/>
                    <a:gd name="connsiteY4" fmla="*/ 376 h 488"/>
                    <a:gd name="connsiteX5" fmla="*/ 72 w 443"/>
                    <a:gd name="connsiteY5" fmla="*/ 440 h 488"/>
                    <a:gd name="connsiteX6" fmla="*/ 426 w 443"/>
                    <a:gd name="connsiteY6" fmla="*/ 460 h 488"/>
                    <a:gd name="connsiteX7" fmla="*/ 408 w 443"/>
                    <a:gd name="connsiteY7" fmla="*/ 274 h 488"/>
                    <a:gd name="connsiteX8" fmla="*/ 378 w 443"/>
                    <a:gd name="connsiteY8" fmla="*/ 220 h 488"/>
                    <a:gd name="connsiteX9" fmla="*/ 342 w 443"/>
                    <a:gd name="connsiteY9" fmla="*/ 166 h 488"/>
                    <a:gd name="connsiteX10" fmla="*/ 318 w 443"/>
                    <a:gd name="connsiteY10" fmla="*/ 76 h 488"/>
                    <a:gd name="connsiteX11" fmla="*/ 246 w 443"/>
                    <a:gd name="connsiteY11" fmla="*/ 34 h 488"/>
                    <a:gd name="connsiteX12" fmla="*/ 192 w 443"/>
                    <a:gd name="connsiteY12" fmla="*/ 4 h 488"/>
                    <a:gd name="connsiteX13" fmla="*/ 144 w 443"/>
                    <a:gd name="connsiteY13" fmla="*/ 34 h 488"/>
                    <a:gd name="connsiteX0" fmla="*/ 144 w 443"/>
                    <a:gd name="connsiteY0" fmla="*/ 34 h 458"/>
                    <a:gd name="connsiteX1" fmla="*/ 114 w 443"/>
                    <a:gd name="connsiteY1" fmla="*/ 64 h 458"/>
                    <a:gd name="connsiteX2" fmla="*/ 102 w 443"/>
                    <a:gd name="connsiteY2" fmla="*/ 100 h 458"/>
                    <a:gd name="connsiteX3" fmla="*/ 36 w 443"/>
                    <a:gd name="connsiteY3" fmla="*/ 166 h 458"/>
                    <a:gd name="connsiteX4" fmla="*/ 54 w 443"/>
                    <a:gd name="connsiteY4" fmla="*/ 376 h 458"/>
                    <a:gd name="connsiteX5" fmla="*/ 72 w 443"/>
                    <a:gd name="connsiteY5" fmla="*/ 440 h 458"/>
                    <a:gd name="connsiteX6" fmla="*/ 426 w 443"/>
                    <a:gd name="connsiteY6" fmla="*/ 430 h 458"/>
                    <a:gd name="connsiteX7" fmla="*/ 408 w 443"/>
                    <a:gd name="connsiteY7" fmla="*/ 274 h 458"/>
                    <a:gd name="connsiteX8" fmla="*/ 378 w 443"/>
                    <a:gd name="connsiteY8" fmla="*/ 220 h 458"/>
                    <a:gd name="connsiteX9" fmla="*/ 342 w 443"/>
                    <a:gd name="connsiteY9" fmla="*/ 166 h 458"/>
                    <a:gd name="connsiteX10" fmla="*/ 318 w 443"/>
                    <a:gd name="connsiteY10" fmla="*/ 76 h 458"/>
                    <a:gd name="connsiteX11" fmla="*/ 246 w 443"/>
                    <a:gd name="connsiteY11" fmla="*/ 34 h 458"/>
                    <a:gd name="connsiteX12" fmla="*/ 192 w 443"/>
                    <a:gd name="connsiteY12" fmla="*/ 4 h 458"/>
                    <a:gd name="connsiteX13" fmla="*/ 144 w 443"/>
                    <a:gd name="connsiteY13" fmla="*/ 34 h 458"/>
                    <a:gd name="connsiteX0" fmla="*/ 144 w 443"/>
                    <a:gd name="connsiteY0" fmla="*/ 34 h 454"/>
                    <a:gd name="connsiteX1" fmla="*/ 114 w 443"/>
                    <a:gd name="connsiteY1" fmla="*/ 64 h 454"/>
                    <a:gd name="connsiteX2" fmla="*/ 102 w 443"/>
                    <a:gd name="connsiteY2" fmla="*/ 100 h 454"/>
                    <a:gd name="connsiteX3" fmla="*/ 36 w 443"/>
                    <a:gd name="connsiteY3" fmla="*/ 166 h 454"/>
                    <a:gd name="connsiteX4" fmla="*/ 54 w 443"/>
                    <a:gd name="connsiteY4" fmla="*/ 376 h 454"/>
                    <a:gd name="connsiteX5" fmla="*/ 72 w 443"/>
                    <a:gd name="connsiteY5" fmla="*/ 440 h 454"/>
                    <a:gd name="connsiteX6" fmla="*/ 426 w 443"/>
                    <a:gd name="connsiteY6" fmla="*/ 430 h 454"/>
                    <a:gd name="connsiteX7" fmla="*/ 408 w 443"/>
                    <a:gd name="connsiteY7" fmla="*/ 274 h 454"/>
                    <a:gd name="connsiteX8" fmla="*/ 378 w 443"/>
                    <a:gd name="connsiteY8" fmla="*/ 220 h 454"/>
                    <a:gd name="connsiteX9" fmla="*/ 342 w 443"/>
                    <a:gd name="connsiteY9" fmla="*/ 166 h 454"/>
                    <a:gd name="connsiteX10" fmla="*/ 318 w 443"/>
                    <a:gd name="connsiteY10" fmla="*/ 76 h 454"/>
                    <a:gd name="connsiteX11" fmla="*/ 246 w 443"/>
                    <a:gd name="connsiteY11" fmla="*/ 34 h 454"/>
                    <a:gd name="connsiteX12" fmla="*/ 192 w 443"/>
                    <a:gd name="connsiteY12" fmla="*/ 4 h 454"/>
                    <a:gd name="connsiteX13" fmla="*/ 144 w 443"/>
                    <a:gd name="connsiteY13" fmla="*/ 34 h 454"/>
                    <a:gd name="connsiteX0" fmla="*/ 144 w 443"/>
                    <a:gd name="connsiteY0" fmla="*/ 34 h 454"/>
                    <a:gd name="connsiteX1" fmla="*/ 114 w 443"/>
                    <a:gd name="connsiteY1" fmla="*/ 64 h 454"/>
                    <a:gd name="connsiteX2" fmla="*/ 102 w 443"/>
                    <a:gd name="connsiteY2" fmla="*/ 100 h 454"/>
                    <a:gd name="connsiteX3" fmla="*/ 36 w 443"/>
                    <a:gd name="connsiteY3" fmla="*/ 166 h 454"/>
                    <a:gd name="connsiteX4" fmla="*/ 54 w 443"/>
                    <a:gd name="connsiteY4" fmla="*/ 376 h 454"/>
                    <a:gd name="connsiteX5" fmla="*/ 72 w 443"/>
                    <a:gd name="connsiteY5" fmla="*/ 440 h 454"/>
                    <a:gd name="connsiteX6" fmla="*/ 426 w 443"/>
                    <a:gd name="connsiteY6" fmla="*/ 430 h 454"/>
                    <a:gd name="connsiteX7" fmla="*/ 408 w 443"/>
                    <a:gd name="connsiteY7" fmla="*/ 274 h 454"/>
                    <a:gd name="connsiteX8" fmla="*/ 378 w 443"/>
                    <a:gd name="connsiteY8" fmla="*/ 220 h 454"/>
                    <a:gd name="connsiteX9" fmla="*/ 342 w 443"/>
                    <a:gd name="connsiteY9" fmla="*/ 166 h 454"/>
                    <a:gd name="connsiteX10" fmla="*/ 318 w 443"/>
                    <a:gd name="connsiteY10" fmla="*/ 76 h 454"/>
                    <a:gd name="connsiteX11" fmla="*/ 246 w 443"/>
                    <a:gd name="connsiteY11" fmla="*/ 34 h 454"/>
                    <a:gd name="connsiteX12" fmla="*/ 192 w 443"/>
                    <a:gd name="connsiteY12" fmla="*/ 4 h 454"/>
                    <a:gd name="connsiteX13" fmla="*/ 144 w 443"/>
                    <a:gd name="connsiteY13" fmla="*/ 34 h 454"/>
                    <a:gd name="connsiteX0" fmla="*/ 144 w 443"/>
                    <a:gd name="connsiteY0" fmla="*/ 34 h 445"/>
                    <a:gd name="connsiteX1" fmla="*/ 114 w 443"/>
                    <a:gd name="connsiteY1" fmla="*/ 64 h 445"/>
                    <a:gd name="connsiteX2" fmla="*/ 102 w 443"/>
                    <a:gd name="connsiteY2" fmla="*/ 100 h 445"/>
                    <a:gd name="connsiteX3" fmla="*/ 36 w 443"/>
                    <a:gd name="connsiteY3" fmla="*/ 166 h 445"/>
                    <a:gd name="connsiteX4" fmla="*/ 54 w 443"/>
                    <a:gd name="connsiteY4" fmla="*/ 376 h 445"/>
                    <a:gd name="connsiteX5" fmla="*/ 72 w 443"/>
                    <a:gd name="connsiteY5" fmla="*/ 440 h 445"/>
                    <a:gd name="connsiteX6" fmla="*/ 426 w 443"/>
                    <a:gd name="connsiteY6" fmla="*/ 430 h 445"/>
                    <a:gd name="connsiteX7" fmla="*/ 408 w 443"/>
                    <a:gd name="connsiteY7" fmla="*/ 274 h 445"/>
                    <a:gd name="connsiteX8" fmla="*/ 378 w 443"/>
                    <a:gd name="connsiteY8" fmla="*/ 220 h 445"/>
                    <a:gd name="connsiteX9" fmla="*/ 342 w 443"/>
                    <a:gd name="connsiteY9" fmla="*/ 166 h 445"/>
                    <a:gd name="connsiteX10" fmla="*/ 318 w 443"/>
                    <a:gd name="connsiteY10" fmla="*/ 76 h 445"/>
                    <a:gd name="connsiteX11" fmla="*/ 246 w 443"/>
                    <a:gd name="connsiteY11" fmla="*/ 34 h 445"/>
                    <a:gd name="connsiteX12" fmla="*/ 192 w 443"/>
                    <a:gd name="connsiteY12" fmla="*/ 4 h 445"/>
                    <a:gd name="connsiteX13" fmla="*/ 144 w 443"/>
                    <a:gd name="connsiteY13" fmla="*/ 34 h 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43" h="445">
                      <a:moveTo>
                        <a:pt x="144" y="34"/>
                      </a:moveTo>
                      <a:cubicBezTo>
                        <a:pt x="128" y="45"/>
                        <a:pt x="122" y="45"/>
                        <a:pt x="114" y="64"/>
                      </a:cubicBezTo>
                      <a:cubicBezTo>
                        <a:pt x="109" y="76"/>
                        <a:pt x="111" y="91"/>
                        <a:pt x="102" y="100"/>
                      </a:cubicBezTo>
                      <a:cubicBezTo>
                        <a:pt x="79" y="123"/>
                        <a:pt x="64" y="148"/>
                        <a:pt x="36" y="166"/>
                      </a:cubicBezTo>
                      <a:cubicBezTo>
                        <a:pt x="13" y="234"/>
                        <a:pt x="0" y="322"/>
                        <a:pt x="54" y="376"/>
                      </a:cubicBezTo>
                      <a:cubicBezTo>
                        <a:pt x="60" y="394"/>
                        <a:pt x="71" y="439"/>
                        <a:pt x="72" y="440"/>
                      </a:cubicBezTo>
                      <a:cubicBezTo>
                        <a:pt x="78" y="435"/>
                        <a:pt x="431" y="445"/>
                        <a:pt x="426" y="430"/>
                      </a:cubicBezTo>
                      <a:cubicBezTo>
                        <a:pt x="443" y="362"/>
                        <a:pt x="436" y="337"/>
                        <a:pt x="408" y="274"/>
                      </a:cubicBezTo>
                      <a:cubicBezTo>
                        <a:pt x="385" y="221"/>
                        <a:pt x="411" y="253"/>
                        <a:pt x="378" y="220"/>
                      </a:cubicBezTo>
                      <a:cubicBezTo>
                        <a:pt x="370" y="197"/>
                        <a:pt x="352" y="188"/>
                        <a:pt x="342" y="166"/>
                      </a:cubicBezTo>
                      <a:cubicBezTo>
                        <a:pt x="330" y="140"/>
                        <a:pt x="333" y="99"/>
                        <a:pt x="318" y="76"/>
                      </a:cubicBezTo>
                      <a:cubicBezTo>
                        <a:pt x="302" y="52"/>
                        <a:pt x="270" y="47"/>
                        <a:pt x="246" y="34"/>
                      </a:cubicBezTo>
                      <a:cubicBezTo>
                        <a:pt x="184" y="0"/>
                        <a:pt x="233" y="18"/>
                        <a:pt x="192" y="4"/>
                      </a:cubicBezTo>
                      <a:cubicBezTo>
                        <a:pt x="191" y="4"/>
                        <a:pt x="117" y="7"/>
                        <a:pt x="144" y="3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42" name="Freeform 44"/>
                <p:cNvSpPr>
                  <a:spLocks/>
                </p:cNvSpPr>
                <p:nvPr/>
              </p:nvSpPr>
              <p:spPr bwMode="auto">
                <a:xfrm>
                  <a:off x="3375" y="3845"/>
                  <a:ext cx="218" cy="270"/>
                </a:xfrm>
                <a:custGeom>
                  <a:avLst/>
                  <a:gdLst/>
                  <a:ahLst/>
                  <a:cxnLst>
                    <a:cxn ang="0">
                      <a:pos x="170" y="15"/>
                    </a:cxn>
                    <a:cxn ang="0">
                      <a:pos x="62" y="9"/>
                    </a:cxn>
                    <a:cxn ang="0">
                      <a:pos x="56" y="87"/>
                    </a:cxn>
                    <a:cxn ang="0">
                      <a:pos x="2" y="123"/>
                    </a:cxn>
                    <a:cxn ang="0">
                      <a:pos x="8" y="171"/>
                    </a:cxn>
                    <a:cxn ang="0">
                      <a:pos x="44" y="195"/>
                    </a:cxn>
                    <a:cxn ang="0">
                      <a:pos x="80" y="231"/>
                    </a:cxn>
                    <a:cxn ang="0">
                      <a:pos x="104" y="267"/>
                    </a:cxn>
                    <a:cxn ang="0">
                      <a:pos x="116" y="285"/>
                    </a:cxn>
                    <a:cxn ang="0">
                      <a:pos x="104" y="177"/>
                    </a:cxn>
                    <a:cxn ang="0">
                      <a:pos x="134" y="153"/>
                    </a:cxn>
                    <a:cxn ang="0">
                      <a:pos x="92" y="111"/>
                    </a:cxn>
                    <a:cxn ang="0">
                      <a:pos x="98" y="93"/>
                    </a:cxn>
                    <a:cxn ang="0">
                      <a:pos x="206" y="111"/>
                    </a:cxn>
                    <a:cxn ang="0">
                      <a:pos x="242" y="105"/>
                    </a:cxn>
                    <a:cxn ang="0">
                      <a:pos x="212" y="3"/>
                    </a:cxn>
                    <a:cxn ang="0">
                      <a:pos x="170" y="15"/>
                    </a:cxn>
                  </a:cxnLst>
                  <a:rect l="0" t="0" r="r" b="b"/>
                  <a:pathLst>
                    <a:path w="254" h="285">
                      <a:moveTo>
                        <a:pt x="170" y="15"/>
                      </a:moveTo>
                      <a:cubicBezTo>
                        <a:pt x="125" y="10"/>
                        <a:pt x="104" y="2"/>
                        <a:pt x="62" y="9"/>
                      </a:cubicBezTo>
                      <a:cubicBezTo>
                        <a:pt x="46" y="58"/>
                        <a:pt x="48" y="32"/>
                        <a:pt x="56" y="87"/>
                      </a:cubicBezTo>
                      <a:cubicBezTo>
                        <a:pt x="41" y="110"/>
                        <a:pt x="25" y="108"/>
                        <a:pt x="2" y="123"/>
                      </a:cubicBezTo>
                      <a:cubicBezTo>
                        <a:pt x="4" y="139"/>
                        <a:pt x="0" y="157"/>
                        <a:pt x="8" y="171"/>
                      </a:cubicBezTo>
                      <a:cubicBezTo>
                        <a:pt x="15" y="183"/>
                        <a:pt x="32" y="187"/>
                        <a:pt x="44" y="195"/>
                      </a:cubicBezTo>
                      <a:cubicBezTo>
                        <a:pt x="58" y="204"/>
                        <a:pt x="71" y="217"/>
                        <a:pt x="80" y="231"/>
                      </a:cubicBezTo>
                      <a:cubicBezTo>
                        <a:pt x="88" y="243"/>
                        <a:pt x="96" y="255"/>
                        <a:pt x="104" y="267"/>
                      </a:cubicBezTo>
                      <a:cubicBezTo>
                        <a:pt x="108" y="273"/>
                        <a:pt x="116" y="285"/>
                        <a:pt x="116" y="285"/>
                      </a:cubicBezTo>
                      <a:cubicBezTo>
                        <a:pt x="191" y="266"/>
                        <a:pt x="125" y="208"/>
                        <a:pt x="104" y="177"/>
                      </a:cubicBezTo>
                      <a:cubicBezTo>
                        <a:pt x="118" y="172"/>
                        <a:pt x="131" y="172"/>
                        <a:pt x="134" y="153"/>
                      </a:cubicBezTo>
                      <a:cubicBezTo>
                        <a:pt x="137" y="133"/>
                        <a:pt x="92" y="111"/>
                        <a:pt x="92" y="111"/>
                      </a:cubicBezTo>
                      <a:cubicBezTo>
                        <a:pt x="94" y="105"/>
                        <a:pt x="92" y="95"/>
                        <a:pt x="98" y="93"/>
                      </a:cubicBezTo>
                      <a:cubicBezTo>
                        <a:pt x="101" y="92"/>
                        <a:pt x="205" y="111"/>
                        <a:pt x="206" y="111"/>
                      </a:cubicBezTo>
                      <a:cubicBezTo>
                        <a:pt x="218" y="109"/>
                        <a:pt x="237" y="116"/>
                        <a:pt x="242" y="105"/>
                      </a:cubicBezTo>
                      <a:cubicBezTo>
                        <a:pt x="254" y="78"/>
                        <a:pt x="236" y="19"/>
                        <a:pt x="212" y="3"/>
                      </a:cubicBezTo>
                      <a:cubicBezTo>
                        <a:pt x="173" y="9"/>
                        <a:pt x="185" y="0"/>
                        <a:pt x="170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43" name="Freeform 45"/>
                <p:cNvSpPr>
                  <a:spLocks/>
                </p:cNvSpPr>
                <p:nvPr/>
              </p:nvSpPr>
              <p:spPr bwMode="auto">
                <a:xfrm>
                  <a:off x="4328" y="3633"/>
                  <a:ext cx="134" cy="121"/>
                </a:xfrm>
                <a:custGeom>
                  <a:avLst/>
                  <a:gdLst/>
                  <a:ahLst/>
                  <a:cxnLst>
                    <a:cxn ang="0">
                      <a:pos x="114" y="0"/>
                    </a:cxn>
                    <a:cxn ang="0">
                      <a:pos x="30" y="36"/>
                    </a:cxn>
                    <a:cxn ang="0">
                      <a:pos x="120" y="108"/>
                    </a:cxn>
                    <a:cxn ang="0">
                      <a:pos x="144" y="102"/>
                    </a:cxn>
                    <a:cxn ang="0">
                      <a:pos x="144" y="42"/>
                    </a:cxn>
                    <a:cxn ang="0">
                      <a:pos x="126" y="36"/>
                    </a:cxn>
                    <a:cxn ang="0">
                      <a:pos x="114" y="0"/>
                    </a:cxn>
                  </a:cxnLst>
                  <a:rect l="0" t="0" r="r" b="b"/>
                  <a:pathLst>
                    <a:path w="155" h="127">
                      <a:moveTo>
                        <a:pt x="114" y="0"/>
                      </a:moveTo>
                      <a:cubicBezTo>
                        <a:pt x="51" y="8"/>
                        <a:pt x="73" y="7"/>
                        <a:pt x="30" y="36"/>
                      </a:cubicBezTo>
                      <a:cubicBezTo>
                        <a:pt x="0" y="127"/>
                        <a:pt x="42" y="103"/>
                        <a:pt x="120" y="108"/>
                      </a:cubicBezTo>
                      <a:cubicBezTo>
                        <a:pt x="128" y="106"/>
                        <a:pt x="138" y="108"/>
                        <a:pt x="144" y="102"/>
                      </a:cubicBezTo>
                      <a:cubicBezTo>
                        <a:pt x="155" y="91"/>
                        <a:pt x="148" y="50"/>
                        <a:pt x="144" y="42"/>
                      </a:cubicBezTo>
                      <a:cubicBezTo>
                        <a:pt x="141" y="37"/>
                        <a:pt x="132" y="38"/>
                        <a:pt x="126" y="36"/>
                      </a:cubicBezTo>
                      <a:cubicBezTo>
                        <a:pt x="122" y="24"/>
                        <a:pt x="118" y="12"/>
                        <a:pt x="11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44" name="Freeform 46"/>
                <p:cNvSpPr>
                  <a:spLocks/>
                </p:cNvSpPr>
                <p:nvPr/>
              </p:nvSpPr>
              <p:spPr bwMode="auto">
                <a:xfrm>
                  <a:off x="4728" y="2801"/>
                  <a:ext cx="273" cy="178"/>
                </a:xfrm>
                <a:custGeom>
                  <a:avLst/>
                  <a:gdLst/>
                  <a:ahLst/>
                  <a:cxnLst>
                    <a:cxn ang="0">
                      <a:pos x="215" y="16"/>
                    </a:cxn>
                    <a:cxn ang="0">
                      <a:pos x="149" y="28"/>
                    </a:cxn>
                    <a:cxn ang="0">
                      <a:pos x="115" y="83"/>
                    </a:cxn>
                    <a:cxn ang="0">
                      <a:pos x="49" y="116"/>
                    </a:cxn>
                    <a:cxn ang="0">
                      <a:pos x="38" y="183"/>
                    </a:cxn>
                    <a:cxn ang="0">
                      <a:pos x="104" y="172"/>
                    </a:cxn>
                    <a:cxn ang="0">
                      <a:pos x="293" y="72"/>
                    </a:cxn>
                    <a:cxn ang="0">
                      <a:pos x="215" y="16"/>
                    </a:cxn>
                  </a:cxnLst>
                  <a:rect l="0" t="0" r="r" b="b"/>
                  <a:pathLst>
                    <a:path w="317" h="189">
                      <a:moveTo>
                        <a:pt x="215" y="16"/>
                      </a:moveTo>
                      <a:cubicBezTo>
                        <a:pt x="193" y="20"/>
                        <a:pt x="170" y="20"/>
                        <a:pt x="149" y="28"/>
                      </a:cubicBezTo>
                      <a:cubicBezTo>
                        <a:pt x="112" y="42"/>
                        <a:pt x="136" y="57"/>
                        <a:pt x="115" y="83"/>
                      </a:cubicBezTo>
                      <a:cubicBezTo>
                        <a:pt x="99" y="102"/>
                        <a:pt x="71" y="109"/>
                        <a:pt x="49" y="116"/>
                      </a:cubicBezTo>
                      <a:cubicBezTo>
                        <a:pt x="46" y="120"/>
                        <a:pt x="0" y="172"/>
                        <a:pt x="38" y="183"/>
                      </a:cubicBezTo>
                      <a:cubicBezTo>
                        <a:pt x="59" y="189"/>
                        <a:pt x="82" y="176"/>
                        <a:pt x="104" y="172"/>
                      </a:cubicBezTo>
                      <a:cubicBezTo>
                        <a:pt x="167" y="109"/>
                        <a:pt x="206" y="93"/>
                        <a:pt x="293" y="72"/>
                      </a:cubicBezTo>
                      <a:cubicBezTo>
                        <a:pt x="317" y="0"/>
                        <a:pt x="277" y="16"/>
                        <a:pt x="215" y="1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45" name="Freeform 47"/>
                <p:cNvSpPr>
                  <a:spLocks/>
                </p:cNvSpPr>
                <p:nvPr/>
              </p:nvSpPr>
              <p:spPr bwMode="auto">
                <a:xfrm>
                  <a:off x="4791" y="3011"/>
                  <a:ext cx="103" cy="137"/>
                </a:xfrm>
                <a:custGeom>
                  <a:avLst/>
                  <a:gdLst/>
                  <a:ahLst/>
                  <a:cxnLst>
                    <a:cxn ang="0">
                      <a:pos x="9" y="46"/>
                    </a:cxn>
                    <a:cxn ang="0">
                      <a:pos x="42" y="68"/>
                    </a:cxn>
                    <a:cxn ang="0">
                      <a:pos x="53" y="101"/>
                    </a:cxn>
                    <a:cxn ang="0">
                      <a:pos x="119" y="145"/>
                    </a:cxn>
                    <a:cxn ang="0">
                      <a:pos x="64" y="46"/>
                    </a:cxn>
                    <a:cxn ang="0">
                      <a:pos x="9" y="12"/>
                    </a:cxn>
                    <a:cxn ang="0">
                      <a:pos x="9" y="46"/>
                    </a:cxn>
                  </a:cxnLst>
                  <a:rect l="0" t="0" r="r" b="b"/>
                  <a:pathLst>
                    <a:path w="119" h="145">
                      <a:moveTo>
                        <a:pt x="9" y="46"/>
                      </a:moveTo>
                      <a:cubicBezTo>
                        <a:pt x="20" y="53"/>
                        <a:pt x="34" y="58"/>
                        <a:pt x="42" y="68"/>
                      </a:cubicBezTo>
                      <a:cubicBezTo>
                        <a:pt x="49" y="77"/>
                        <a:pt x="45" y="93"/>
                        <a:pt x="53" y="101"/>
                      </a:cubicBezTo>
                      <a:cubicBezTo>
                        <a:pt x="72" y="120"/>
                        <a:pt x="119" y="145"/>
                        <a:pt x="119" y="145"/>
                      </a:cubicBezTo>
                      <a:cubicBezTo>
                        <a:pt x="97" y="112"/>
                        <a:pt x="88" y="77"/>
                        <a:pt x="64" y="46"/>
                      </a:cubicBezTo>
                      <a:cubicBezTo>
                        <a:pt x="58" y="38"/>
                        <a:pt x="26" y="0"/>
                        <a:pt x="9" y="12"/>
                      </a:cubicBezTo>
                      <a:cubicBezTo>
                        <a:pt x="0" y="18"/>
                        <a:pt x="9" y="35"/>
                        <a:pt x="9" y="4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46" name="Freeform 48"/>
                <p:cNvSpPr>
                  <a:spLocks/>
                </p:cNvSpPr>
                <p:nvPr/>
              </p:nvSpPr>
              <p:spPr bwMode="auto">
                <a:xfrm>
                  <a:off x="5014" y="2829"/>
                  <a:ext cx="109" cy="82"/>
                </a:xfrm>
                <a:custGeom>
                  <a:avLst/>
                  <a:gdLst/>
                  <a:ahLst/>
                  <a:cxnLst>
                    <a:cxn ang="0">
                      <a:pos x="23" y="44"/>
                    </a:cxn>
                    <a:cxn ang="0">
                      <a:pos x="63" y="64"/>
                    </a:cxn>
                    <a:cxn ang="0">
                      <a:pos x="103" y="76"/>
                    </a:cxn>
                    <a:cxn ang="0">
                      <a:pos x="83" y="48"/>
                    </a:cxn>
                    <a:cxn ang="0">
                      <a:pos x="71" y="24"/>
                    </a:cxn>
                    <a:cxn ang="0">
                      <a:pos x="23" y="0"/>
                    </a:cxn>
                    <a:cxn ang="0">
                      <a:pos x="15" y="40"/>
                    </a:cxn>
                    <a:cxn ang="0">
                      <a:pos x="31" y="44"/>
                    </a:cxn>
                    <a:cxn ang="0">
                      <a:pos x="23" y="44"/>
                    </a:cxn>
                  </a:cxnLst>
                  <a:rect l="0" t="0" r="r" b="b"/>
                  <a:pathLst>
                    <a:path w="108" h="83">
                      <a:moveTo>
                        <a:pt x="23" y="44"/>
                      </a:moveTo>
                      <a:cubicBezTo>
                        <a:pt x="66" y="51"/>
                        <a:pt x="33" y="54"/>
                        <a:pt x="63" y="64"/>
                      </a:cubicBezTo>
                      <a:cubicBezTo>
                        <a:pt x="76" y="83"/>
                        <a:pt x="81" y="80"/>
                        <a:pt x="103" y="76"/>
                      </a:cubicBezTo>
                      <a:cubicBezTo>
                        <a:pt x="108" y="54"/>
                        <a:pt x="103" y="55"/>
                        <a:pt x="83" y="48"/>
                      </a:cubicBezTo>
                      <a:cubicBezTo>
                        <a:pt x="78" y="41"/>
                        <a:pt x="77" y="30"/>
                        <a:pt x="71" y="24"/>
                      </a:cubicBezTo>
                      <a:cubicBezTo>
                        <a:pt x="63" y="16"/>
                        <a:pt x="34" y="8"/>
                        <a:pt x="23" y="0"/>
                      </a:cubicBezTo>
                      <a:cubicBezTo>
                        <a:pt x="10" y="13"/>
                        <a:pt x="0" y="16"/>
                        <a:pt x="15" y="40"/>
                      </a:cubicBezTo>
                      <a:cubicBezTo>
                        <a:pt x="18" y="45"/>
                        <a:pt x="26" y="42"/>
                        <a:pt x="31" y="44"/>
                      </a:cubicBezTo>
                      <a:cubicBezTo>
                        <a:pt x="33" y="45"/>
                        <a:pt x="26" y="44"/>
                        <a:pt x="23" y="4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47" name="Freeform 49"/>
                <p:cNvSpPr>
                  <a:spLocks/>
                </p:cNvSpPr>
                <p:nvPr/>
              </p:nvSpPr>
              <p:spPr bwMode="auto">
                <a:xfrm>
                  <a:off x="5107" y="3784"/>
                  <a:ext cx="97" cy="113"/>
                </a:xfrm>
                <a:custGeom>
                  <a:avLst/>
                  <a:gdLst/>
                  <a:ahLst/>
                  <a:cxnLst>
                    <a:cxn ang="0">
                      <a:pos x="64" y="13"/>
                    </a:cxn>
                    <a:cxn ang="0">
                      <a:pos x="28" y="37"/>
                    </a:cxn>
                    <a:cxn ang="0">
                      <a:pos x="0" y="85"/>
                    </a:cxn>
                    <a:cxn ang="0">
                      <a:pos x="48" y="101"/>
                    </a:cxn>
                    <a:cxn ang="0">
                      <a:pos x="68" y="73"/>
                    </a:cxn>
                    <a:cxn ang="0">
                      <a:pos x="96" y="21"/>
                    </a:cxn>
                    <a:cxn ang="0">
                      <a:pos x="64" y="13"/>
                    </a:cxn>
                  </a:cxnLst>
                  <a:rect l="0" t="0" r="r" b="b"/>
                  <a:pathLst>
                    <a:path w="96" h="113">
                      <a:moveTo>
                        <a:pt x="64" y="13"/>
                      </a:moveTo>
                      <a:cubicBezTo>
                        <a:pt x="49" y="18"/>
                        <a:pt x="41" y="28"/>
                        <a:pt x="28" y="37"/>
                      </a:cubicBezTo>
                      <a:cubicBezTo>
                        <a:pt x="16" y="54"/>
                        <a:pt x="18" y="73"/>
                        <a:pt x="0" y="85"/>
                      </a:cubicBezTo>
                      <a:cubicBezTo>
                        <a:pt x="7" y="113"/>
                        <a:pt x="19" y="105"/>
                        <a:pt x="48" y="101"/>
                      </a:cubicBezTo>
                      <a:cubicBezTo>
                        <a:pt x="57" y="73"/>
                        <a:pt x="48" y="80"/>
                        <a:pt x="68" y="73"/>
                      </a:cubicBezTo>
                      <a:cubicBezTo>
                        <a:pt x="82" y="59"/>
                        <a:pt x="90" y="40"/>
                        <a:pt x="96" y="21"/>
                      </a:cubicBezTo>
                      <a:cubicBezTo>
                        <a:pt x="89" y="0"/>
                        <a:pt x="96" y="8"/>
                        <a:pt x="64" y="13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48" name="Freeform 50"/>
                <p:cNvSpPr>
                  <a:spLocks/>
                </p:cNvSpPr>
                <p:nvPr/>
              </p:nvSpPr>
              <p:spPr bwMode="auto">
                <a:xfrm>
                  <a:off x="4622" y="4072"/>
                  <a:ext cx="159" cy="87"/>
                </a:xfrm>
                <a:custGeom>
                  <a:avLst/>
                  <a:gdLst/>
                  <a:ahLst/>
                  <a:cxnLst>
                    <a:cxn ang="0">
                      <a:pos x="54" y="8"/>
                    </a:cxn>
                    <a:cxn ang="0">
                      <a:pos x="18" y="60"/>
                    </a:cxn>
                    <a:cxn ang="0">
                      <a:pos x="30" y="64"/>
                    </a:cxn>
                    <a:cxn ang="0">
                      <a:pos x="86" y="68"/>
                    </a:cxn>
                    <a:cxn ang="0">
                      <a:pos x="122" y="88"/>
                    </a:cxn>
                    <a:cxn ang="0">
                      <a:pos x="134" y="24"/>
                    </a:cxn>
                    <a:cxn ang="0">
                      <a:pos x="130" y="8"/>
                    </a:cxn>
                    <a:cxn ang="0">
                      <a:pos x="54" y="8"/>
                    </a:cxn>
                  </a:cxnLst>
                  <a:rect l="0" t="0" r="r" b="b"/>
                  <a:pathLst>
                    <a:path w="159" h="88">
                      <a:moveTo>
                        <a:pt x="54" y="8"/>
                      </a:moveTo>
                      <a:cubicBezTo>
                        <a:pt x="9" y="12"/>
                        <a:pt x="0" y="0"/>
                        <a:pt x="18" y="60"/>
                      </a:cubicBezTo>
                      <a:cubicBezTo>
                        <a:pt x="19" y="64"/>
                        <a:pt x="26" y="64"/>
                        <a:pt x="30" y="64"/>
                      </a:cubicBezTo>
                      <a:cubicBezTo>
                        <a:pt x="49" y="66"/>
                        <a:pt x="67" y="67"/>
                        <a:pt x="86" y="68"/>
                      </a:cubicBezTo>
                      <a:cubicBezTo>
                        <a:pt x="98" y="76"/>
                        <a:pt x="110" y="80"/>
                        <a:pt x="122" y="88"/>
                      </a:cubicBezTo>
                      <a:cubicBezTo>
                        <a:pt x="159" y="76"/>
                        <a:pt x="142" y="55"/>
                        <a:pt x="134" y="24"/>
                      </a:cubicBezTo>
                      <a:cubicBezTo>
                        <a:pt x="133" y="19"/>
                        <a:pt x="135" y="9"/>
                        <a:pt x="130" y="8"/>
                      </a:cubicBezTo>
                      <a:cubicBezTo>
                        <a:pt x="105" y="3"/>
                        <a:pt x="79" y="8"/>
                        <a:pt x="54" y="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49" name="Freeform 51"/>
                <p:cNvSpPr>
                  <a:spLocks/>
                </p:cNvSpPr>
                <p:nvPr/>
              </p:nvSpPr>
              <p:spPr bwMode="auto">
                <a:xfrm>
                  <a:off x="5148" y="2945"/>
                  <a:ext cx="95" cy="203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12" y="108"/>
                    </a:cxn>
                    <a:cxn ang="0">
                      <a:pos x="48" y="136"/>
                    </a:cxn>
                    <a:cxn ang="0">
                      <a:pos x="68" y="176"/>
                    </a:cxn>
                    <a:cxn ang="0">
                      <a:pos x="72" y="200"/>
                    </a:cxn>
                    <a:cxn ang="0">
                      <a:pos x="92" y="196"/>
                    </a:cxn>
                    <a:cxn ang="0">
                      <a:pos x="84" y="184"/>
                    </a:cxn>
                    <a:cxn ang="0">
                      <a:pos x="52" y="80"/>
                    </a:cxn>
                    <a:cxn ang="0">
                      <a:pos x="32" y="56"/>
                    </a:cxn>
                    <a:cxn ang="0">
                      <a:pos x="12" y="0"/>
                    </a:cxn>
                    <a:cxn ang="0">
                      <a:pos x="0" y="20"/>
                    </a:cxn>
                  </a:cxnLst>
                  <a:rect l="0" t="0" r="r" b="b"/>
                  <a:pathLst>
                    <a:path w="95" h="204">
                      <a:moveTo>
                        <a:pt x="0" y="20"/>
                      </a:moveTo>
                      <a:cubicBezTo>
                        <a:pt x="3" y="43"/>
                        <a:pt x="7" y="89"/>
                        <a:pt x="12" y="108"/>
                      </a:cubicBezTo>
                      <a:cubicBezTo>
                        <a:pt x="16" y="123"/>
                        <a:pt x="48" y="136"/>
                        <a:pt x="48" y="136"/>
                      </a:cubicBezTo>
                      <a:cubicBezTo>
                        <a:pt x="52" y="150"/>
                        <a:pt x="68" y="176"/>
                        <a:pt x="68" y="176"/>
                      </a:cubicBezTo>
                      <a:cubicBezTo>
                        <a:pt x="69" y="184"/>
                        <a:pt x="66" y="195"/>
                        <a:pt x="72" y="200"/>
                      </a:cubicBezTo>
                      <a:cubicBezTo>
                        <a:pt x="77" y="204"/>
                        <a:pt x="88" y="201"/>
                        <a:pt x="92" y="196"/>
                      </a:cubicBezTo>
                      <a:cubicBezTo>
                        <a:pt x="95" y="192"/>
                        <a:pt x="87" y="188"/>
                        <a:pt x="84" y="184"/>
                      </a:cubicBezTo>
                      <a:cubicBezTo>
                        <a:pt x="82" y="149"/>
                        <a:pt x="94" y="94"/>
                        <a:pt x="52" y="80"/>
                      </a:cubicBezTo>
                      <a:cubicBezTo>
                        <a:pt x="48" y="76"/>
                        <a:pt x="34" y="63"/>
                        <a:pt x="32" y="56"/>
                      </a:cubicBezTo>
                      <a:cubicBezTo>
                        <a:pt x="26" y="30"/>
                        <a:pt x="38" y="9"/>
                        <a:pt x="12" y="0"/>
                      </a:cubicBezTo>
                      <a:cubicBezTo>
                        <a:pt x="2" y="14"/>
                        <a:pt x="6" y="8"/>
                        <a:pt x="0" y="2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50" name="Freeform 52"/>
                <p:cNvSpPr>
                  <a:spLocks/>
                </p:cNvSpPr>
                <p:nvPr/>
              </p:nvSpPr>
              <p:spPr bwMode="auto">
                <a:xfrm>
                  <a:off x="5307" y="2924"/>
                  <a:ext cx="94" cy="99"/>
                </a:xfrm>
                <a:custGeom>
                  <a:avLst/>
                  <a:gdLst/>
                  <a:ahLst/>
                  <a:cxnLst>
                    <a:cxn ang="0">
                      <a:pos x="13" y="19"/>
                    </a:cxn>
                    <a:cxn ang="0">
                      <a:pos x="65" y="99"/>
                    </a:cxn>
                    <a:cxn ang="0">
                      <a:pos x="77" y="51"/>
                    </a:cxn>
                    <a:cxn ang="0">
                      <a:pos x="41" y="15"/>
                    </a:cxn>
                    <a:cxn ang="0">
                      <a:pos x="29" y="3"/>
                    </a:cxn>
                    <a:cxn ang="0">
                      <a:pos x="13" y="19"/>
                    </a:cxn>
                  </a:cxnLst>
                  <a:rect l="0" t="0" r="r" b="b"/>
                  <a:pathLst>
                    <a:path w="93" h="99">
                      <a:moveTo>
                        <a:pt x="13" y="19"/>
                      </a:moveTo>
                      <a:cubicBezTo>
                        <a:pt x="33" y="49"/>
                        <a:pt x="35" y="79"/>
                        <a:pt x="65" y="99"/>
                      </a:cubicBezTo>
                      <a:cubicBezTo>
                        <a:pt x="89" y="93"/>
                        <a:pt x="93" y="72"/>
                        <a:pt x="77" y="51"/>
                      </a:cubicBezTo>
                      <a:cubicBezTo>
                        <a:pt x="67" y="38"/>
                        <a:pt x="53" y="27"/>
                        <a:pt x="41" y="15"/>
                      </a:cubicBezTo>
                      <a:cubicBezTo>
                        <a:pt x="37" y="11"/>
                        <a:pt x="29" y="3"/>
                        <a:pt x="29" y="3"/>
                      </a:cubicBezTo>
                      <a:cubicBezTo>
                        <a:pt x="0" y="8"/>
                        <a:pt x="1" y="0"/>
                        <a:pt x="13" y="19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51" name="Freeform 53"/>
                <p:cNvSpPr>
                  <a:spLocks/>
                </p:cNvSpPr>
                <p:nvPr/>
              </p:nvSpPr>
              <p:spPr bwMode="auto">
                <a:xfrm>
                  <a:off x="5460" y="2846"/>
                  <a:ext cx="132" cy="301"/>
                </a:xfrm>
                <a:custGeom>
                  <a:avLst/>
                  <a:gdLst/>
                  <a:ahLst/>
                  <a:cxnLst>
                    <a:cxn ang="0">
                      <a:pos x="80" y="22"/>
                    </a:cxn>
                    <a:cxn ang="0">
                      <a:pos x="56" y="122"/>
                    </a:cxn>
                    <a:cxn ang="0">
                      <a:pos x="32" y="170"/>
                    </a:cxn>
                    <a:cxn ang="0">
                      <a:pos x="28" y="246"/>
                    </a:cxn>
                    <a:cxn ang="0">
                      <a:pos x="0" y="294"/>
                    </a:cxn>
                    <a:cxn ang="0">
                      <a:pos x="44" y="282"/>
                    </a:cxn>
                    <a:cxn ang="0">
                      <a:pos x="56" y="242"/>
                    </a:cxn>
                    <a:cxn ang="0">
                      <a:pos x="60" y="190"/>
                    </a:cxn>
                    <a:cxn ang="0">
                      <a:pos x="104" y="130"/>
                    </a:cxn>
                    <a:cxn ang="0">
                      <a:pos x="132" y="34"/>
                    </a:cxn>
                    <a:cxn ang="0">
                      <a:pos x="96" y="6"/>
                    </a:cxn>
                    <a:cxn ang="0">
                      <a:pos x="80" y="22"/>
                    </a:cxn>
                  </a:cxnLst>
                  <a:rect l="0" t="0" r="r" b="b"/>
                  <a:pathLst>
                    <a:path w="132" h="300">
                      <a:moveTo>
                        <a:pt x="80" y="22"/>
                      </a:moveTo>
                      <a:cubicBezTo>
                        <a:pt x="75" y="53"/>
                        <a:pt x="65" y="92"/>
                        <a:pt x="56" y="122"/>
                      </a:cubicBezTo>
                      <a:cubicBezTo>
                        <a:pt x="51" y="138"/>
                        <a:pt x="38" y="153"/>
                        <a:pt x="32" y="170"/>
                      </a:cubicBezTo>
                      <a:cubicBezTo>
                        <a:pt x="31" y="195"/>
                        <a:pt x="33" y="221"/>
                        <a:pt x="28" y="246"/>
                      </a:cubicBezTo>
                      <a:cubicBezTo>
                        <a:pt x="25" y="261"/>
                        <a:pt x="5" y="278"/>
                        <a:pt x="0" y="294"/>
                      </a:cubicBezTo>
                      <a:cubicBezTo>
                        <a:pt x="19" y="300"/>
                        <a:pt x="32" y="299"/>
                        <a:pt x="44" y="282"/>
                      </a:cubicBezTo>
                      <a:cubicBezTo>
                        <a:pt x="47" y="268"/>
                        <a:pt x="56" y="242"/>
                        <a:pt x="56" y="242"/>
                      </a:cubicBezTo>
                      <a:cubicBezTo>
                        <a:pt x="57" y="225"/>
                        <a:pt x="56" y="207"/>
                        <a:pt x="60" y="190"/>
                      </a:cubicBezTo>
                      <a:cubicBezTo>
                        <a:pt x="62" y="182"/>
                        <a:pt x="99" y="142"/>
                        <a:pt x="104" y="130"/>
                      </a:cubicBezTo>
                      <a:cubicBezTo>
                        <a:pt x="118" y="99"/>
                        <a:pt x="121" y="66"/>
                        <a:pt x="132" y="34"/>
                      </a:cubicBezTo>
                      <a:cubicBezTo>
                        <a:pt x="127" y="0"/>
                        <a:pt x="128" y="0"/>
                        <a:pt x="96" y="6"/>
                      </a:cubicBezTo>
                      <a:cubicBezTo>
                        <a:pt x="91" y="22"/>
                        <a:pt x="96" y="17"/>
                        <a:pt x="80" y="2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52" name="Freeform 54"/>
                <p:cNvSpPr>
                  <a:spLocks/>
                </p:cNvSpPr>
                <p:nvPr/>
              </p:nvSpPr>
              <p:spPr bwMode="auto">
                <a:xfrm>
                  <a:off x="5343" y="2687"/>
                  <a:ext cx="95" cy="244"/>
                </a:xfrm>
                <a:custGeom>
                  <a:avLst/>
                  <a:gdLst/>
                  <a:ahLst/>
                  <a:cxnLst>
                    <a:cxn ang="0">
                      <a:pos x="37" y="24"/>
                    </a:cxn>
                    <a:cxn ang="0">
                      <a:pos x="45" y="48"/>
                    </a:cxn>
                    <a:cxn ang="0">
                      <a:pos x="49" y="60"/>
                    </a:cxn>
                    <a:cxn ang="0">
                      <a:pos x="53" y="204"/>
                    </a:cxn>
                    <a:cxn ang="0">
                      <a:pos x="29" y="220"/>
                    </a:cxn>
                    <a:cxn ang="0">
                      <a:pos x="57" y="232"/>
                    </a:cxn>
                    <a:cxn ang="0">
                      <a:pos x="77" y="196"/>
                    </a:cxn>
                    <a:cxn ang="0">
                      <a:pos x="81" y="184"/>
                    </a:cxn>
                    <a:cxn ang="0">
                      <a:pos x="85" y="104"/>
                    </a:cxn>
                    <a:cxn ang="0">
                      <a:pos x="93" y="80"/>
                    </a:cxn>
                    <a:cxn ang="0">
                      <a:pos x="89" y="44"/>
                    </a:cxn>
                    <a:cxn ang="0">
                      <a:pos x="77" y="36"/>
                    </a:cxn>
                    <a:cxn ang="0">
                      <a:pos x="61" y="12"/>
                    </a:cxn>
                    <a:cxn ang="0">
                      <a:pos x="37" y="4"/>
                    </a:cxn>
                    <a:cxn ang="0">
                      <a:pos x="25" y="0"/>
                    </a:cxn>
                    <a:cxn ang="0">
                      <a:pos x="9" y="4"/>
                    </a:cxn>
                    <a:cxn ang="0">
                      <a:pos x="37" y="24"/>
                    </a:cxn>
                  </a:cxnLst>
                  <a:rect l="0" t="0" r="r" b="b"/>
                  <a:pathLst>
                    <a:path w="93" h="243">
                      <a:moveTo>
                        <a:pt x="37" y="24"/>
                      </a:moveTo>
                      <a:cubicBezTo>
                        <a:pt x="40" y="32"/>
                        <a:pt x="42" y="40"/>
                        <a:pt x="45" y="48"/>
                      </a:cubicBezTo>
                      <a:cubicBezTo>
                        <a:pt x="46" y="52"/>
                        <a:pt x="49" y="60"/>
                        <a:pt x="49" y="60"/>
                      </a:cubicBezTo>
                      <a:cubicBezTo>
                        <a:pt x="51" y="94"/>
                        <a:pt x="64" y="171"/>
                        <a:pt x="53" y="204"/>
                      </a:cubicBezTo>
                      <a:cubicBezTo>
                        <a:pt x="50" y="213"/>
                        <a:pt x="29" y="220"/>
                        <a:pt x="29" y="220"/>
                      </a:cubicBezTo>
                      <a:cubicBezTo>
                        <a:pt x="21" y="243"/>
                        <a:pt x="40" y="235"/>
                        <a:pt x="57" y="232"/>
                      </a:cubicBezTo>
                      <a:cubicBezTo>
                        <a:pt x="75" y="214"/>
                        <a:pt x="67" y="225"/>
                        <a:pt x="77" y="196"/>
                      </a:cubicBezTo>
                      <a:cubicBezTo>
                        <a:pt x="78" y="192"/>
                        <a:pt x="81" y="184"/>
                        <a:pt x="81" y="184"/>
                      </a:cubicBezTo>
                      <a:cubicBezTo>
                        <a:pt x="82" y="157"/>
                        <a:pt x="82" y="131"/>
                        <a:pt x="85" y="104"/>
                      </a:cubicBezTo>
                      <a:cubicBezTo>
                        <a:pt x="86" y="96"/>
                        <a:pt x="93" y="80"/>
                        <a:pt x="93" y="80"/>
                      </a:cubicBezTo>
                      <a:cubicBezTo>
                        <a:pt x="92" y="68"/>
                        <a:pt x="93" y="55"/>
                        <a:pt x="89" y="44"/>
                      </a:cubicBezTo>
                      <a:cubicBezTo>
                        <a:pt x="87" y="39"/>
                        <a:pt x="80" y="40"/>
                        <a:pt x="77" y="36"/>
                      </a:cubicBezTo>
                      <a:cubicBezTo>
                        <a:pt x="71" y="29"/>
                        <a:pt x="70" y="15"/>
                        <a:pt x="61" y="12"/>
                      </a:cubicBezTo>
                      <a:cubicBezTo>
                        <a:pt x="53" y="9"/>
                        <a:pt x="45" y="7"/>
                        <a:pt x="37" y="4"/>
                      </a:cubicBezTo>
                      <a:cubicBezTo>
                        <a:pt x="33" y="3"/>
                        <a:pt x="25" y="0"/>
                        <a:pt x="25" y="0"/>
                      </a:cubicBezTo>
                      <a:cubicBezTo>
                        <a:pt x="20" y="1"/>
                        <a:pt x="12" y="0"/>
                        <a:pt x="9" y="4"/>
                      </a:cubicBezTo>
                      <a:cubicBezTo>
                        <a:pt x="0" y="17"/>
                        <a:pt x="33" y="23"/>
                        <a:pt x="37" y="2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80" name="Group 55"/>
              <p:cNvGrpSpPr>
                <a:grpSpLocks/>
              </p:cNvGrpSpPr>
              <p:nvPr/>
            </p:nvGrpSpPr>
            <p:grpSpPr bwMode="auto">
              <a:xfrm>
                <a:off x="8362942" y="4121147"/>
                <a:ext cx="646111" cy="2203443"/>
                <a:chOff x="4445" y="1124"/>
                <a:chExt cx="1155" cy="3228"/>
              </a:xfrm>
              <a:grpFill/>
            </p:grpSpPr>
            <p:sp>
              <p:nvSpPr>
                <p:cNvPr id="232" name="Freeform 56"/>
                <p:cNvSpPr>
                  <a:spLocks/>
                </p:cNvSpPr>
                <p:nvPr/>
              </p:nvSpPr>
              <p:spPr bwMode="auto">
                <a:xfrm>
                  <a:off x="4476" y="1431"/>
                  <a:ext cx="94" cy="167"/>
                </a:xfrm>
                <a:custGeom>
                  <a:avLst/>
                  <a:gdLst/>
                  <a:ahLst/>
                  <a:cxnLst>
                    <a:cxn ang="0">
                      <a:pos x="36" y="21"/>
                    </a:cxn>
                    <a:cxn ang="0">
                      <a:pos x="0" y="121"/>
                    </a:cxn>
                    <a:cxn ang="0">
                      <a:pos x="40" y="161"/>
                    </a:cxn>
                    <a:cxn ang="0">
                      <a:pos x="64" y="117"/>
                    </a:cxn>
                    <a:cxn ang="0">
                      <a:pos x="72" y="93"/>
                    </a:cxn>
                    <a:cxn ang="0">
                      <a:pos x="76" y="81"/>
                    </a:cxn>
                    <a:cxn ang="0">
                      <a:pos x="68" y="5"/>
                    </a:cxn>
                    <a:cxn ang="0">
                      <a:pos x="36" y="21"/>
                    </a:cxn>
                  </a:cxnLst>
                  <a:rect l="0" t="0" r="r" b="b"/>
                  <a:pathLst>
                    <a:path w="94" h="168">
                      <a:moveTo>
                        <a:pt x="36" y="21"/>
                      </a:moveTo>
                      <a:cubicBezTo>
                        <a:pt x="27" y="57"/>
                        <a:pt x="21" y="90"/>
                        <a:pt x="0" y="121"/>
                      </a:cubicBezTo>
                      <a:cubicBezTo>
                        <a:pt x="5" y="162"/>
                        <a:pt x="1" y="168"/>
                        <a:pt x="40" y="161"/>
                      </a:cubicBezTo>
                      <a:cubicBezTo>
                        <a:pt x="51" y="144"/>
                        <a:pt x="46" y="129"/>
                        <a:pt x="64" y="117"/>
                      </a:cubicBezTo>
                      <a:cubicBezTo>
                        <a:pt x="67" y="109"/>
                        <a:pt x="69" y="101"/>
                        <a:pt x="72" y="93"/>
                      </a:cubicBezTo>
                      <a:cubicBezTo>
                        <a:pt x="73" y="89"/>
                        <a:pt x="76" y="81"/>
                        <a:pt x="76" y="81"/>
                      </a:cubicBezTo>
                      <a:cubicBezTo>
                        <a:pt x="79" y="54"/>
                        <a:pt x="94" y="22"/>
                        <a:pt x="68" y="5"/>
                      </a:cubicBezTo>
                      <a:cubicBezTo>
                        <a:pt x="36" y="10"/>
                        <a:pt x="43" y="0"/>
                        <a:pt x="36" y="21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33" name="Freeform 57"/>
                <p:cNvSpPr>
                  <a:spLocks/>
                </p:cNvSpPr>
                <p:nvPr/>
              </p:nvSpPr>
              <p:spPr bwMode="auto">
                <a:xfrm>
                  <a:off x="4573" y="1280"/>
                  <a:ext cx="148" cy="144"/>
                </a:xfrm>
                <a:custGeom>
                  <a:avLst/>
                  <a:gdLst/>
                  <a:ahLst/>
                  <a:cxnLst>
                    <a:cxn ang="0">
                      <a:pos x="52" y="29"/>
                    </a:cxn>
                    <a:cxn ang="0">
                      <a:pos x="8" y="25"/>
                    </a:cxn>
                    <a:cxn ang="0">
                      <a:pos x="0" y="49"/>
                    </a:cxn>
                    <a:cxn ang="0">
                      <a:pos x="60" y="145"/>
                    </a:cxn>
                    <a:cxn ang="0">
                      <a:pos x="84" y="141"/>
                    </a:cxn>
                    <a:cxn ang="0">
                      <a:pos x="92" y="105"/>
                    </a:cxn>
                    <a:cxn ang="0">
                      <a:pos x="128" y="89"/>
                    </a:cxn>
                    <a:cxn ang="0">
                      <a:pos x="144" y="53"/>
                    </a:cxn>
                    <a:cxn ang="0">
                      <a:pos x="140" y="13"/>
                    </a:cxn>
                    <a:cxn ang="0">
                      <a:pos x="88" y="25"/>
                    </a:cxn>
                    <a:cxn ang="0">
                      <a:pos x="52" y="29"/>
                    </a:cxn>
                  </a:cxnLst>
                  <a:rect l="0" t="0" r="r" b="b"/>
                  <a:pathLst>
                    <a:path w="149" h="145">
                      <a:moveTo>
                        <a:pt x="52" y="29"/>
                      </a:moveTo>
                      <a:cubicBezTo>
                        <a:pt x="38" y="20"/>
                        <a:pt x="29" y="10"/>
                        <a:pt x="8" y="25"/>
                      </a:cubicBezTo>
                      <a:cubicBezTo>
                        <a:pt x="1" y="30"/>
                        <a:pt x="0" y="49"/>
                        <a:pt x="0" y="49"/>
                      </a:cubicBezTo>
                      <a:cubicBezTo>
                        <a:pt x="6" y="88"/>
                        <a:pt x="27" y="123"/>
                        <a:pt x="60" y="145"/>
                      </a:cubicBezTo>
                      <a:cubicBezTo>
                        <a:pt x="68" y="144"/>
                        <a:pt x="77" y="145"/>
                        <a:pt x="84" y="141"/>
                      </a:cubicBezTo>
                      <a:cubicBezTo>
                        <a:pt x="95" y="135"/>
                        <a:pt x="84" y="114"/>
                        <a:pt x="92" y="105"/>
                      </a:cubicBezTo>
                      <a:cubicBezTo>
                        <a:pt x="101" y="95"/>
                        <a:pt x="117" y="96"/>
                        <a:pt x="128" y="89"/>
                      </a:cubicBezTo>
                      <a:cubicBezTo>
                        <a:pt x="135" y="78"/>
                        <a:pt x="144" y="53"/>
                        <a:pt x="144" y="53"/>
                      </a:cubicBezTo>
                      <a:cubicBezTo>
                        <a:pt x="143" y="40"/>
                        <a:pt x="149" y="23"/>
                        <a:pt x="140" y="13"/>
                      </a:cubicBezTo>
                      <a:cubicBezTo>
                        <a:pt x="128" y="0"/>
                        <a:pt x="88" y="25"/>
                        <a:pt x="88" y="25"/>
                      </a:cubicBezTo>
                      <a:cubicBezTo>
                        <a:pt x="73" y="40"/>
                        <a:pt x="62" y="71"/>
                        <a:pt x="52" y="29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34" name="Freeform 58"/>
                <p:cNvSpPr>
                  <a:spLocks/>
                </p:cNvSpPr>
                <p:nvPr/>
              </p:nvSpPr>
              <p:spPr bwMode="auto">
                <a:xfrm>
                  <a:off x="4635" y="1124"/>
                  <a:ext cx="91" cy="105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32" y="104"/>
                    </a:cxn>
                    <a:cxn ang="0">
                      <a:pos x="72" y="56"/>
                    </a:cxn>
                    <a:cxn ang="0">
                      <a:pos x="28" y="8"/>
                    </a:cxn>
                    <a:cxn ang="0">
                      <a:pos x="4" y="8"/>
                    </a:cxn>
                    <a:cxn ang="0">
                      <a:pos x="0" y="20"/>
                    </a:cxn>
                  </a:cxnLst>
                  <a:rect l="0" t="0" r="r" b="b"/>
                  <a:pathLst>
                    <a:path w="90" h="104">
                      <a:moveTo>
                        <a:pt x="0" y="20"/>
                      </a:moveTo>
                      <a:cubicBezTo>
                        <a:pt x="4" y="57"/>
                        <a:pt x="6" y="78"/>
                        <a:pt x="32" y="104"/>
                      </a:cubicBezTo>
                      <a:cubicBezTo>
                        <a:pt x="62" y="97"/>
                        <a:pt x="52" y="76"/>
                        <a:pt x="72" y="56"/>
                      </a:cubicBezTo>
                      <a:cubicBezTo>
                        <a:pt x="90" y="2"/>
                        <a:pt x="73" y="12"/>
                        <a:pt x="28" y="8"/>
                      </a:cubicBezTo>
                      <a:cubicBezTo>
                        <a:pt x="20" y="5"/>
                        <a:pt x="12" y="0"/>
                        <a:pt x="4" y="8"/>
                      </a:cubicBezTo>
                      <a:cubicBezTo>
                        <a:pt x="1" y="11"/>
                        <a:pt x="0" y="20"/>
                        <a:pt x="0" y="2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35" name="Freeform 59"/>
                <p:cNvSpPr>
                  <a:spLocks/>
                </p:cNvSpPr>
                <p:nvPr/>
              </p:nvSpPr>
              <p:spPr bwMode="auto">
                <a:xfrm>
                  <a:off x="4888" y="1129"/>
                  <a:ext cx="224" cy="100"/>
                </a:xfrm>
                <a:custGeom>
                  <a:avLst/>
                  <a:gdLst/>
                  <a:ahLst/>
                  <a:cxnLst>
                    <a:cxn ang="0">
                      <a:pos x="52" y="4"/>
                    </a:cxn>
                    <a:cxn ang="0">
                      <a:pos x="64" y="32"/>
                    </a:cxn>
                    <a:cxn ang="0">
                      <a:pos x="88" y="80"/>
                    </a:cxn>
                    <a:cxn ang="0">
                      <a:pos x="124" y="96"/>
                    </a:cxn>
                    <a:cxn ang="0">
                      <a:pos x="136" y="100"/>
                    </a:cxn>
                    <a:cxn ang="0">
                      <a:pos x="160" y="72"/>
                    </a:cxn>
                    <a:cxn ang="0">
                      <a:pos x="160" y="72"/>
                    </a:cxn>
                    <a:cxn ang="0">
                      <a:pos x="192" y="64"/>
                    </a:cxn>
                    <a:cxn ang="0">
                      <a:pos x="192" y="0"/>
                    </a:cxn>
                    <a:cxn ang="0">
                      <a:pos x="52" y="4"/>
                    </a:cxn>
                  </a:cxnLst>
                  <a:rect l="0" t="0" r="r" b="b"/>
                  <a:pathLst>
                    <a:path w="223" h="100">
                      <a:moveTo>
                        <a:pt x="52" y="4"/>
                      </a:moveTo>
                      <a:cubicBezTo>
                        <a:pt x="46" y="21"/>
                        <a:pt x="47" y="26"/>
                        <a:pt x="64" y="32"/>
                      </a:cubicBezTo>
                      <a:cubicBezTo>
                        <a:pt x="76" y="44"/>
                        <a:pt x="86" y="78"/>
                        <a:pt x="88" y="80"/>
                      </a:cubicBezTo>
                      <a:cubicBezTo>
                        <a:pt x="107" y="93"/>
                        <a:pt x="95" y="86"/>
                        <a:pt x="124" y="96"/>
                      </a:cubicBezTo>
                      <a:cubicBezTo>
                        <a:pt x="128" y="97"/>
                        <a:pt x="136" y="100"/>
                        <a:pt x="136" y="100"/>
                      </a:cubicBezTo>
                      <a:lnTo>
                        <a:pt x="160" y="72"/>
                      </a:lnTo>
                      <a:cubicBezTo>
                        <a:pt x="160" y="72"/>
                        <a:pt x="160" y="72"/>
                        <a:pt x="160" y="72"/>
                      </a:cubicBezTo>
                      <a:cubicBezTo>
                        <a:pt x="178" y="66"/>
                        <a:pt x="168" y="69"/>
                        <a:pt x="192" y="64"/>
                      </a:cubicBezTo>
                      <a:cubicBezTo>
                        <a:pt x="213" y="50"/>
                        <a:pt x="223" y="10"/>
                        <a:pt x="192" y="0"/>
                      </a:cubicBezTo>
                      <a:cubicBezTo>
                        <a:pt x="47" y="4"/>
                        <a:pt x="0" y="4"/>
                        <a:pt x="52" y="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36" name="Freeform 60"/>
                <p:cNvSpPr>
                  <a:spLocks/>
                </p:cNvSpPr>
                <p:nvPr/>
              </p:nvSpPr>
              <p:spPr bwMode="auto">
                <a:xfrm>
                  <a:off x="4445" y="1933"/>
                  <a:ext cx="840" cy="640"/>
                </a:xfrm>
                <a:custGeom>
                  <a:avLst/>
                  <a:gdLst/>
                  <a:ahLst/>
                  <a:cxnLst>
                    <a:cxn ang="0">
                      <a:pos x="207" y="50"/>
                    </a:cxn>
                    <a:cxn ang="0">
                      <a:pos x="183" y="98"/>
                    </a:cxn>
                    <a:cxn ang="0">
                      <a:pos x="179" y="110"/>
                    </a:cxn>
                    <a:cxn ang="0">
                      <a:pos x="43" y="146"/>
                    </a:cxn>
                    <a:cxn ang="0">
                      <a:pos x="11" y="174"/>
                    </a:cxn>
                    <a:cxn ang="0">
                      <a:pos x="23" y="254"/>
                    </a:cxn>
                    <a:cxn ang="0">
                      <a:pos x="75" y="290"/>
                    </a:cxn>
                    <a:cxn ang="0">
                      <a:pos x="155" y="286"/>
                    </a:cxn>
                    <a:cxn ang="0">
                      <a:pos x="267" y="386"/>
                    </a:cxn>
                    <a:cxn ang="0">
                      <a:pos x="407" y="382"/>
                    </a:cxn>
                    <a:cxn ang="0">
                      <a:pos x="411" y="370"/>
                    </a:cxn>
                    <a:cxn ang="0">
                      <a:pos x="435" y="362"/>
                    </a:cxn>
                    <a:cxn ang="0">
                      <a:pos x="463" y="414"/>
                    </a:cxn>
                    <a:cxn ang="0">
                      <a:pos x="503" y="458"/>
                    </a:cxn>
                    <a:cxn ang="0">
                      <a:pos x="583" y="550"/>
                    </a:cxn>
                    <a:cxn ang="0">
                      <a:pos x="615" y="586"/>
                    </a:cxn>
                    <a:cxn ang="0">
                      <a:pos x="643" y="610"/>
                    </a:cxn>
                    <a:cxn ang="0">
                      <a:pos x="707" y="638"/>
                    </a:cxn>
                    <a:cxn ang="0">
                      <a:pos x="807" y="630"/>
                    </a:cxn>
                    <a:cxn ang="0">
                      <a:pos x="811" y="618"/>
                    </a:cxn>
                    <a:cxn ang="0">
                      <a:pos x="827" y="614"/>
                    </a:cxn>
                    <a:cxn ang="0">
                      <a:pos x="839" y="590"/>
                    </a:cxn>
                    <a:cxn ang="0">
                      <a:pos x="835" y="462"/>
                    </a:cxn>
                    <a:cxn ang="0">
                      <a:pos x="743" y="422"/>
                    </a:cxn>
                    <a:cxn ang="0">
                      <a:pos x="667" y="386"/>
                    </a:cxn>
                    <a:cxn ang="0">
                      <a:pos x="631" y="366"/>
                    </a:cxn>
                    <a:cxn ang="0">
                      <a:pos x="563" y="330"/>
                    </a:cxn>
                    <a:cxn ang="0">
                      <a:pos x="515" y="302"/>
                    </a:cxn>
                    <a:cxn ang="0">
                      <a:pos x="499" y="198"/>
                    </a:cxn>
                    <a:cxn ang="0">
                      <a:pos x="423" y="154"/>
                    </a:cxn>
                    <a:cxn ang="0">
                      <a:pos x="419" y="86"/>
                    </a:cxn>
                    <a:cxn ang="0">
                      <a:pos x="399" y="62"/>
                    </a:cxn>
                    <a:cxn ang="0">
                      <a:pos x="303" y="14"/>
                    </a:cxn>
                    <a:cxn ang="0">
                      <a:pos x="219" y="6"/>
                    </a:cxn>
                    <a:cxn ang="0">
                      <a:pos x="207" y="50"/>
                    </a:cxn>
                  </a:cxnLst>
                  <a:rect l="0" t="0" r="r" b="b"/>
                  <a:pathLst>
                    <a:path w="840" h="639">
                      <a:moveTo>
                        <a:pt x="207" y="50"/>
                      </a:moveTo>
                      <a:cubicBezTo>
                        <a:pt x="186" y="81"/>
                        <a:pt x="194" y="65"/>
                        <a:pt x="183" y="98"/>
                      </a:cubicBezTo>
                      <a:cubicBezTo>
                        <a:pt x="182" y="102"/>
                        <a:pt x="183" y="108"/>
                        <a:pt x="179" y="110"/>
                      </a:cubicBezTo>
                      <a:cubicBezTo>
                        <a:pt x="142" y="135"/>
                        <a:pt x="86" y="142"/>
                        <a:pt x="43" y="146"/>
                      </a:cubicBezTo>
                      <a:cubicBezTo>
                        <a:pt x="24" y="151"/>
                        <a:pt x="17" y="155"/>
                        <a:pt x="11" y="174"/>
                      </a:cubicBezTo>
                      <a:cubicBezTo>
                        <a:pt x="7" y="203"/>
                        <a:pt x="0" y="231"/>
                        <a:pt x="23" y="254"/>
                      </a:cubicBezTo>
                      <a:cubicBezTo>
                        <a:pt x="31" y="278"/>
                        <a:pt x="56" y="277"/>
                        <a:pt x="75" y="290"/>
                      </a:cubicBezTo>
                      <a:cubicBezTo>
                        <a:pt x="110" y="286"/>
                        <a:pt x="121" y="282"/>
                        <a:pt x="155" y="286"/>
                      </a:cubicBezTo>
                      <a:cubicBezTo>
                        <a:pt x="198" y="329"/>
                        <a:pt x="201" y="375"/>
                        <a:pt x="267" y="386"/>
                      </a:cubicBezTo>
                      <a:cubicBezTo>
                        <a:pt x="314" y="385"/>
                        <a:pt x="361" y="387"/>
                        <a:pt x="407" y="382"/>
                      </a:cubicBezTo>
                      <a:cubicBezTo>
                        <a:pt x="411" y="382"/>
                        <a:pt x="408" y="372"/>
                        <a:pt x="411" y="370"/>
                      </a:cubicBezTo>
                      <a:cubicBezTo>
                        <a:pt x="418" y="365"/>
                        <a:pt x="435" y="362"/>
                        <a:pt x="435" y="362"/>
                      </a:cubicBezTo>
                      <a:cubicBezTo>
                        <a:pt x="468" y="370"/>
                        <a:pt x="455" y="389"/>
                        <a:pt x="463" y="414"/>
                      </a:cubicBezTo>
                      <a:cubicBezTo>
                        <a:pt x="468" y="429"/>
                        <a:pt x="490" y="449"/>
                        <a:pt x="503" y="458"/>
                      </a:cubicBezTo>
                      <a:cubicBezTo>
                        <a:pt x="515" y="495"/>
                        <a:pt x="544" y="537"/>
                        <a:pt x="583" y="550"/>
                      </a:cubicBezTo>
                      <a:cubicBezTo>
                        <a:pt x="595" y="562"/>
                        <a:pt x="603" y="574"/>
                        <a:pt x="615" y="586"/>
                      </a:cubicBezTo>
                      <a:cubicBezTo>
                        <a:pt x="620" y="602"/>
                        <a:pt x="627" y="605"/>
                        <a:pt x="643" y="610"/>
                      </a:cubicBezTo>
                      <a:cubicBezTo>
                        <a:pt x="664" y="631"/>
                        <a:pt x="677" y="634"/>
                        <a:pt x="707" y="638"/>
                      </a:cubicBezTo>
                      <a:cubicBezTo>
                        <a:pt x="740" y="635"/>
                        <a:pt x="775" y="639"/>
                        <a:pt x="807" y="630"/>
                      </a:cubicBezTo>
                      <a:cubicBezTo>
                        <a:pt x="811" y="629"/>
                        <a:pt x="808" y="621"/>
                        <a:pt x="811" y="618"/>
                      </a:cubicBezTo>
                      <a:cubicBezTo>
                        <a:pt x="815" y="615"/>
                        <a:pt x="822" y="615"/>
                        <a:pt x="827" y="614"/>
                      </a:cubicBezTo>
                      <a:cubicBezTo>
                        <a:pt x="830" y="606"/>
                        <a:pt x="839" y="599"/>
                        <a:pt x="839" y="590"/>
                      </a:cubicBezTo>
                      <a:cubicBezTo>
                        <a:pt x="840" y="547"/>
                        <a:pt x="838" y="505"/>
                        <a:pt x="835" y="462"/>
                      </a:cubicBezTo>
                      <a:cubicBezTo>
                        <a:pt x="831" y="415"/>
                        <a:pt x="776" y="424"/>
                        <a:pt x="743" y="422"/>
                      </a:cubicBezTo>
                      <a:cubicBezTo>
                        <a:pt x="719" y="406"/>
                        <a:pt x="695" y="393"/>
                        <a:pt x="667" y="386"/>
                      </a:cubicBezTo>
                      <a:cubicBezTo>
                        <a:pt x="655" y="378"/>
                        <a:pt x="643" y="374"/>
                        <a:pt x="631" y="366"/>
                      </a:cubicBezTo>
                      <a:cubicBezTo>
                        <a:pt x="608" y="331"/>
                        <a:pt x="610" y="335"/>
                        <a:pt x="563" y="330"/>
                      </a:cubicBezTo>
                      <a:cubicBezTo>
                        <a:pt x="540" y="322"/>
                        <a:pt x="532" y="319"/>
                        <a:pt x="515" y="302"/>
                      </a:cubicBezTo>
                      <a:cubicBezTo>
                        <a:pt x="504" y="270"/>
                        <a:pt x="517" y="221"/>
                        <a:pt x="499" y="198"/>
                      </a:cubicBezTo>
                      <a:cubicBezTo>
                        <a:pt x="476" y="169"/>
                        <a:pt x="456" y="165"/>
                        <a:pt x="423" y="154"/>
                      </a:cubicBezTo>
                      <a:cubicBezTo>
                        <a:pt x="422" y="131"/>
                        <a:pt x="422" y="108"/>
                        <a:pt x="419" y="86"/>
                      </a:cubicBezTo>
                      <a:cubicBezTo>
                        <a:pt x="418" y="79"/>
                        <a:pt x="403" y="66"/>
                        <a:pt x="399" y="62"/>
                      </a:cubicBezTo>
                      <a:cubicBezTo>
                        <a:pt x="370" y="27"/>
                        <a:pt x="350" y="19"/>
                        <a:pt x="303" y="14"/>
                      </a:cubicBezTo>
                      <a:cubicBezTo>
                        <a:pt x="261" y="0"/>
                        <a:pt x="291" y="1"/>
                        <a:pt x="219" y="6"/>
                      </a:cubicBezTo>
                      <a:cubicBezTo>
                        <a:pt x="205" y="27"/>
                        <a:pt x="212" y="13"/>
                        <a:pt x="207" y="5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37" name="Freeform 61"/>
                <p:cNvSpPr>
                  <a:spLocks/>
                </p:cNvSpPr>
                <p:nvPr/>
              </p:nvSpPr>
              <p:spPr bwMode="auto">
                <a:xfrm>
                  <a:off x="4544" y="2338"/>
                  <a:ext cx="159" cy="191"/>
                </a:xfrm>
                <a:custGeom>
                  <a:avLst/>
                  <a:gdLst/>
                  <a:ahLst/>
                  <a:cxnLst>
                    <a:cxn ang="0">
                      <a:pos x="33" y="18"/>
                    </a:cxn>
                    <a:cxn ang="0">
                      <a:pos x="21" y="118"/>
                    </a:cxn>
                    <a:cxn ang="0">
                      <a:pos x="5" y="142"/>
                    </a:cxn>
                    <a:cxn ang="0">
                      <a:pos x="9" y="170"/>
                    </a:cxn>
                    <a:cxn ang="0">
                      <a:pos x="105" y="166"/>
                    </a:cxn>
                    <a:cxn ang="0">
                      <a:pos x="89" y="62"/>
                    </a:cxn>
                    <a:cxn ang="0">
                      <a:pos x="73" y="38"/>
                    </a:cxn>
                    <a:cxn ang="0">
                      <a:pos x="69" y="22"/>
                    </a:cxn>
                    <a:cxn ang="0">
                      <a:pos x="45" y="14"/>
                    </a:cxn>
                    <a:cxn ang="0">
                      <a:pos x="33" y="18"/>
                    </a:cxn>
                  </a:cxnLst>
                  <a:rect l="0" t="0" r="r" b="b"/>
                  <a:pathLst>
                    <a:path w="161" h="190">
                      <a:moveTo>
                        <a:pt x="33" y="18"/>
                      </a:moveTo>
                      <a:cubicBezTo>
                        <a:pt x="6" y="59"/>
                        <a:pt x="42" y="0"/>
                        <a:pt x="21" y="118"/>
                      </a:cubicBezTo>
                      <a:cubicBezTo>
                        <a:pt x="19" y="127"/>
                        <a:pt x="5" y="142"/>
                        <a:pt x="5" y="142"/>
                      </a:cubicBezTo>
                      <a:cubicBezTo>
                        <a:pt x="6" y="151"/>
                        <a:pt x="0" y="168"/>
                        <a:pt x="9" y="170"/>
                      </a:cubicBezTo>
                      <a:cubicBezTo>
                        <a:pt x="40" y="177"/>
                        <a:pt x="83" y="190"/>
                        <a:pt x="105" y="166"/>
                      </a:cubicBezTo>
                      <a:cubicBezTo>
                        <a:pt x="161" y="105"/>
                        <a:pt x="119" y="82"/>
                        <a:pt x="89" y="62"/>
                      </a:cubicBezTo>
                      <a:cubicBezTo>
                        <a:pt x="84" y="54"/>
                        <a:pt x="75" y="47"/>
                        <a:pt x="73" y="38"/>
                      </a:cubicBezTo>
                      <a:cubicBezTo>
                        <a:pt x="72" y="33"/>
                        <a:pt x="73" y="26"/>
                        <a:pt x="69" y="22"/>
                      </a:cubicBezTo>
                      <a:cubicBezTo>
                        <a:pt x="63" y="17"/>
                        <a:pt x="45" y="14"/>
                        <a:pt x="45" y="14"/>
                      </a:cubicBezTo>
                      <a:cubicBezTo>
                        <a:pt x="28" y="18"/>
                        <a:pt x="24" y="18"/>
                        <a:pt x="33" y="1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38" name="Freeform 62"/>
                <p:cNvSpPr>
                  <a:spLocks/>
                </p:cNvSpPr>
                <p:nvPr/>
              </p:nvSpPr>
              <p:spPr bwMode="auto">
                <a:xfrm>
                  <a:off x="4581" y="2596"/>
                  <a:ext cx="125" cy="163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10" y="125"/>
                    </a:cxn>
                    <a:cxn ang="0">
                      <a:pos x="38" y="129"/>
                    </a:cxn>
                    <a:cxn ang="0">
                      <a:pos x="74" y="165"/>
                    </a:cxn>
                    <a:cxn ang="0">
                      <a:pos x="70" y="25"/>
                    </a:cxn>
                    <a:cxn ang="0">
                      <a:pos x="42" y="21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23" h="165">
                      <a:moveTo>
                        <a:pt x="6" y="1"/>
                      </a:moveTo>
                      <a:cubicBezTo>
                        <a:pt x="7" y="42"/>
                        <a:pt x="0" y="85"/>
                        <a:pt x="10" y="125"/>
                      </a:cubicBezTo>
                      <a:cubicBezTo>
                        <a:pt x="12" y="134"/>
                        <a:pt x="29" y="125"/>
                        <a:pt x="38" y="129"/>
                      </a:cubicBezTo>
                      <a:cubicBezTo>
                        <a:pt x="52" y="135"/>
                        <a:pt x="46" y="156"/>
                        <a:pt x="74" y="165"/>
                      </a:cubicBezTo>
                      <a:cubicBezTo>
                        <a:pt x="123" y="149"/>
                        <a:pt x="114" y="43"/>
                        <a:pt x="70" y="25"/>
                      </a:cubicBezTo>
                      <a:cubicBezTo>
                        <a:pt x="61" y="21"/>
                        <a:pt x="51" y="22"/>
                        <a:pt x="42" y="21"/>
                      </a:cubicBezTo>
                      <a:cubicBezTo>
                        <a:pt x="35" y="0"/>
                        <a:pt x="27" y="1"/>
                        <a:pt x="6" y="1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39" name="Freeform 63"/>
                <p:cNvSpPr>
                  <a:spLocks/>
                </p:cNvSpPr>
                <p:nvPr/>
              </p:nvSpPr>
              <p:spPr bwMode="auto">
                <a:xfrm>
                  <a:off x="4581" y="3585"/>
                  <a:ext cx="355" cy="344"/>
                </a:xfrm>
                <a:custGeom>
                  <a:avLst/>
                  <a:gdLst/>
                  <a:ahLst/>
                  <a:cxnLst>
                    <a:cxn ang="0">
                      <a:pos x="3" y="40"/>
                    </a:cxn>
                    <a:cxn ang="0">
                      <a:pos x="9" y="82"/>
                    </a:cxn>
                    <a:cxn ang="0">
                      <a:pos x="45" y="94"/>
                    </a:cxn>
                    <a:cxn ang="0">
                      <a:pos x="177" y="124"/>
                    </a:cxn>
                    <a:cxn ang="0">
                      <a:pos x="225" y="238"/>
                    </a:cxn>
                    <a:cxn ang="0">
                      <a:pos x="261" y="274"/>
                    </a:cxn>
                    <a:cxn ang="0">
                      <a:pos x="297" y="298"/>
                    </a:cxn>
                    <a:cxn ang="0">
                      <a:pos x="351" y="274"/>
                    </a:cxn>
                    <a:cxn ang="0">
                      <a:pos x="345" y="208"/>
                    </a:cxn>
                    <a:cxn ang="0">
                      <a:pos x="291" y="172"/>
                    </a:cxn>
                    <a:cxn ang="0">
                      <a:pos x="273" y="160"/>
                    </a:cxn>
                    <a:cxn ang="0">
                      <a:pos x="231" y="112"/>
                    </a:cxn>
                    <a:cxn ang="0">
                      <a:pos x="195" y="100"/>
                    </a:cxn>
                    <a:cxn ang="0">
                      <a:pos x="159" y="52"/>
                    </a:cxn>
                    <a:cxn ang="0">
                      <a:pos x="99" y="10"/>
                    </a:cxn>
                    <a:cxn ang="0">
                      <a:pos x="63" y="58"/>
                    </a:cxn>
                    <a:cxn ang="0">
                      <a:pos x="51" y="34"/>
                    </a:cxn>
                    <a:cxn ang="0">
                      <a:pos x="45" y="4"/>
                    </a:cxn>
                    <a:cxn ang="0">
                      <a:pos x="9" y="22"/>
                    </a:cxn>
                    <a:cxn ang="0">
                      <a:pos x="3" y="40"/>
                    </a:cxn>
                  </a:cxnLst>
                  <a:rect l="0" t="0" r="r" b="b"/>
                  <a:pathLst>
                    <a:path w="354" h="345">
                      <a:moveTo>
                        <a:pt x="3" y="40"/>
                      </a:moveTo>
                      <a:cubicBezTo>
                        <a:pt x="5" y="54"/>
                        <a:pt x="0" y="71"/>
                        <a:pt x="9" y="82"/>
                      </a:cubicBezTo>
                      <a:cubicBezTo>
                        <a:pt x="17" y="92"/>
                        <a:pt x="33" y="91"/>
                        <a:pt x="45" y="94"/>
                      </a:cubicBezTo>
                      <a:cubicBezTo>
                        <a:pt x="89" y="105"/>
                        <a:pt x="132" y="118"/>
                        <a:pt x="177" y="124"/>
                      </a:cubicBezTo>
                      <a:cubicBezTo>
                        <a:pt x="210" y="157"/>
                        <a:pt x="195" y="204"/>
                        <a:pt x="225" y="238"/>
                      </a:cubicBezTo>
                      <a:cubicBezTo>
                        <a:pt x="236" y="251"/>
                        <a:pt x="249" y="262"/>
                        <a:pt x="261" y="274"/>
                      </a:cubicBezTo>
                      <a:cubicBezTo>
                        <a:pt x="271" y="284"/>
                        <a:pt x="297" y="298"/>
                        <a:pt x="297" y="298"/>
                      </a:cubicBezTo>
                      <a:cubicBezTo>
                        <a:pt x="328" y="345"/>
                        <a:pt x="335" y="298"/>
                        <a:pt x="351" y="274"/>
                      </a:cubicBezTo>
                      <a:cubicBezTo>
                        <a:pt x="349" y="252"/>
                        <a:pt x="354" y="228"/>
                        <a:pt x="345" y="208"/>
                      </a:cubicBezTo>
                      <a:cubicBezTo>
                        <a:pt x="345" y="208"/>
                        <a:pt x="300" y="178"/>
                        <a:pt x="291" y="172"/>
                      </a:cubicBezTo>
                      <a:cubicBezTo>
                        <a:pt x="285" y="168"/>
                        <a:pt x="273" y="160"/>
                        <a:pt x="273" y="160"/>
                      </a:cubicBezTo>
                      <a:cubicBezTo>
                        <a:pt x="267" y="142"/>
                        <a:pt x="249" y="122"/>
                        <a:pt x="231" y="112"/>
                      </a:cubicBezTo>
                      <a:cubicBezTo>
                        <a:pt x="220" y="106"/>
                        <a:pt x="195" y="100"/>
                        <a:pt x="195" y="100"/>
                      </a:cubicBezTo>
                      <a:cubicBezTo>
                        <a:pt x="181" y="79"/>
                        <a:pt x="181" y="66"/>
                        <a:pt x="159" y="52"/>
                      </a:cubicBezTo>
                      <a:cubicBezTo>
                        <a:pt x="126" y="3"/>
                        <a:pt x="172" y="0"/>
                        <a:pt x="99" y="10"/>
                      </a:cubicBezTo>
                      <a:cubicBezTo>
                        <a:pt x="85" y="31"/>
                        <a:pt x="85" y="44"/>
                        <a:pt x="63" y="58"/>
                      </a:cubicBezTo>
                      <a:cubicBezTo>
                        <a:pt x="31" y="47"/>
                        <a:pt x="51" y="61"/>
                        <a:pt x="51" y="34"/>
                      </a:cubicBezTo>
                      <a:cubicBezTo>
                        <a:pt x="51" y="24"/>
                        <a:pt x="47" y="14"/>
                        <a:pt x="45" y="4"/>
                      </a:cubicBezTo>
                      <a:cubicBezTo>
                        <a:pt x="33" y="8"/>
                        <a:pt x="17" y="11"/>
                        <a:pt x="9" y="22"/>
                      </a:cubicBezTo>
                      <a:cubicBezTo>
                        <a:pt x="5" y="27"/>
                        <a:pt x="3" y="40"/>
                        <a:pt x="3" y="4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40" name="Freeform 64"/>
                <p:cNvSpPr>
                  <a:spLocks/>
                </p:cNvSpPr>
                <p:nvPr/>
              </p:nvSpPr>
              <p:spPr bwMode="auto">
                <a:xfrm>
                  <a:off x="5163" y="4026"/>
                  <a:ext cx="437" cy="326"/>
                </a:xfrm>
                <a:custGeom>
                  <a:avLst/>
                  <a:gdLst/>
                  <a:ahLst/>
                  <a:cxnLst>
                    <a:cxn ang="0">
                      <a:pos x="207" y="18"/>
                    </a:cxn>
                    <a:cxn ang="0">
                      <a:pos x="159" y="36"/>
                    </a:cxn>
                    <a:cxn ang="0">
                      <a:pos x="147" y="114"/>
                    </a:cxn>
                    <a:cxn ang="0">
                      <a:pos x="75" y="150"/>
                    </a:cxn>
                    <a:cxn ang="0">
                      <a:pos x="21" y="216"/>
                    </a:cxn>
                    <a:cxn ang="0">
                      <a:pos x="3" y="252"/>
                    </a:cxn>
                    <a:cxn ang="0">
                      <a:pos x="51" y="270"/>
                    </a:cxn>
                    <a:cxn ang="0">
                      <a:pos x="135" y="276"/>
                    </a:cxn>
                    <a:cxn ang="0">
                      <a:pos x="237" y="288"/>
                    </a:cxn>
                    <a:cxn ang="0">
                      <a:pos x="249" y="306"/>
                    </a:cxn>
                    <a:cxn ang="0">
                      <a:pos x="315" y="312"/>
                    </a:cxn>
                    <a:cxn ang="0">
                      <a:pos x="405" y="312"/>
                    </a:cxn>
                    <a:cxn ang="0">
                      <a:pos x="429" y="252"/>
                    </a:cxn>
                    <a:cxn ang="0">
                      <a:pos x="393" y="144"/>
                    </a:cxn>
                    <a:cxn ang="0">
                      <a:pos x="369" y="108"/>
                    </a:cxn>
                    <a:cxn ang="0">
                      <a:pos x="303" y="18"/>
                    </a:cxn>
                    <a:cxn ang="0">
                      <a:pos x="207" y="18"/>
                    </a:cxn>
                  </a:cxnLst>
                  <a:rect l="0" t="0" r="r" b="b"/>
                  <a:pathLst>
                    <a:path w="437" h="326">
                      <a:moveTo>
                        <a:pt x="207" y="18"/>
                      </a:moveTo>
                      <a:cubicBezTo>
                        <a:pt x="181" y="9"/>
                        <a:pt x="174" y="13"/>
                        <a:pt x="159" y="36"/>
                      </a:cubicBezTo>
                      <a:cubicBezTo>
                        <a:pt x="154" y="62"/>
                        <a:pt x="157" y="90"/>
                        <a:pt x="147" y="114"/>
                      </a:cubicBezTo>
                      <a:cubicBezTo>
                        <a:pt x="143" y="124"/>
                        <a:pt x="92" y="139"/>
                        <a:pt x="75" y="150"/>
                      </a:cubicBezTo>
                      <a:cubicBezTo>
                        <a:pt x="65" y="181"/>
                        <a:pt x="48" y="198"/>
                        <a:pt x="21" y="216"/>
                      </a:cubicBezTo>
                      <a:cubicBezTo>
                        <a:pt x="18" y="220"/>
                        <a:pt x="0" y="244"/>
                        <a:pt x="3" y="252"/>
                      </a:cubicBezTo>
                      <a:cubicBezTo>
                        <a:pt x="8" y="265"/>
                        <a:pt x="44" y="269"/>
                        <a:pt x="51" y="270"/>
                      </a:cubicBezTo>
                      <a:cubicBezTo>
                        <a:pt x="79" y="273"/>
                        <a:pt x="107" y="274"/>
                        <a:pt x="135" y="276"/>
                      </a:cubicBezTo>
                      <a:cubicBezTo>
                        <a:pt x="169" y="282"/>
                        <a:pt x="204" y="278"/>
                        <a:pt x="237" y="288"/>
                      </a:cubicBezTo>
                      <a:cubicBezTo>
                        <a:pt x="244" y="290"/>
                        <a:pt x="242" y="304"/>
                        <a:pt x="249" y="306"/>
                      </a:cubicBezTo>
                      <a:cubicBezTo>
                        <a:pt x="270" y="312"/>
                        <a:pt x="293" y="310"/>
                        <a:pt x="315" y="312"/>
                      </a:cubicBezTo>
                      <a:cubicBezTo>
                        <a:pt x="348" y="319"/>
                        <a:pt x="368" y="326"/>
                        <a:pt x="405" y="312"/>
                      </a:cubicBezTo>
                      <a:cubicBezTo>
                        <a:pt x="407" y="311"/>
                        <a:pt x="420" y="266"/>
                        <a:pt x="429" y="252"/>
                      </a:cubicBezTo>
                      <a:cubicBezTo>
                        <a:pt x="424" y="191"/>
                        <a:pt x="437" y="173"/>
                        <a:pt x="393" y="144"/>
                      </a:cubicBezTo>
                      <a:cubicBezTo>
                        <a:pt x="385" y="132"/>
                        <a:pt x="374" y="122"/>
                        <a:pt x="369" y="108"/>
                      </a:cubicBezTo>
                      <a:cubicBezTo>
                        <a:pt x="357" y="73"/>
                        <a:pt x="350" y="23"/>
                        <a:pt x="303" y="18"/>
                      </a:cubicBezTo>
                      <a:cubicBezTo>
                        <a:pt x="221" y="8"/>
                        <a:pt x="243" y="0"/>
                        <a:pt x="207" y="1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81" name="Group 65"/>
              <p:cNvGrpSpPr>
                <a:grpSpLocks/>
              </p:cNvGrpSpPr>
              <p:nvPr/>
            </p:nvGrpSpPr>
            <p:grpSpPr bwMode="auto">
              <a:xfrm>
                <a:off x="6589707" y="3262317"/>
                <a:ext cx="2565397" cy="876301"/>
                <a:chOff x="4115" y="2064"/>
                <a:chExt cx="1551" cy="512"/>
              </a:xfrm>
              <a:grpFill/>
            </p:grpSpPr>
            <p:sp>
              <p:nvSpPr>
                <p:cNvPr id="200" name="Freeform 66"/>
                <p:cNvSpPr>
                  <a:spLocks/>
                </p:cNvSpPr>
                <p:nvPr/>
              </p:nvSpPr>
              <p:spPr bwMode="auto">
                <a:xfrm>
                  <a:off x="4207" y="2224"/>
                  <a:ext cx="216" cy="128"/>
                </a:xfrm>
                <a:custGeom>
                  <a:avLst/>
                  <a:gdLst/>
                  <a:ahLst/>
                  <a:cxnLst>
                    <a:cxn ang="0">
                      <a:pos x="60" y="242"/>
                    </a:cxn>
                    <a:cxn ang="0">
                      <a:pos x="92" y="214"/>
                    </a:cxn>
                    <a:cxn ang="0">
                      <a:pos x="160" y="190"/>
                    </a:cxn>
                    <a:cxn ang="0">
                      <a:pos x="252" y="134"/>
                    </a:cxn>
                    <a:cxn ang="0">
                      <a:pos x="304" y="138"/>
                    </a:cxn>
                    <a:cxn ang="0">
                      <a:pos x="328" y="146"/>
                    </a:cxn>
                    <a:cxn ang="0">
                      <a:pos x="344" y="190"/>
                    </a:cxn>
                    <a:cxn ang="0">
                      <a:pos x="372" y="198"/>
                    </a:cxn>
                    <a:cxn ang="0">
                      <a:pos x="400" y="194"/>
                    </a:cxn>
                    <a:cxn ang="0">
                      <a:pos x="428" y="162"/>
                    </a:cxn>
                    <a:cxn ang="0">
                      <a:pos x="432" y="130"/>
                    </a:cxn>
                    <a:cxn ang="0">
                      <a:pos x="372" y="82"/>
                    </a:cxn>
                    <a:cxn ang="0">
                      <a:pos x="356" y="58"/>
                    </a:cxn>
                    <a:cxn ang="0">
                      <a:pos x="348" y="46"/>
                    </a:cxn>
                    <a:cxn ang="0">
                      <a:pos x="296" y="30"/>
                    </a:cxn>
                    <a:cxn ang="0">
                      <a:pos x="212" y="14"/>
                    </a:cxn>
                    <a:cxn ang="0">
                      <a:pos x="184" y="54"/>
                    </a:cxn>
                    <a:cxn ang="0">
                      <a:pos x="148" y="62"/>
                    </a:cxn>
                    <a:cxn ang="0">
                      <a:pos x="136" y="86"/>
                    </a:cxn>
                    <a:cxn ang="0">
                      <a:pos x="44" y="110"/>
                    </a:cxn>
                    <a:cxn ang="0">
                      <a:pos x="48" y="134"/>
                    </a:cxn>
                    <a:cxn ang="0">
                      <a:pos x="20" y="182"/>
                    </a:cxn>
                    <a:cxn ang="0">
                      <a:pos x="12" y="202"/>
                    </a:cxn>
                    <a:cxn ang="0">
                      <a:pos x="36" y="218"/>
                    </a:cxn>
                    <a:cxn ang="0">
                      <a:pos x="52" y="242"/>
                    </a:cxn>
                    <a:cxn ang="0">
                      <a:pos x="60" y="242"/>
                    </a:cxn>
                  </a:cxnLst>
                  <a:rect l="0" t="0" r="r" b="b"/>
                  <a:pathLst>
                    <a:path w="439" h="249">
                      <a:moveTo>
                        <a:pt x="60" y="242"/>
                      </a:moveTo>
                      <a:cubicBezTo>
                        <a:pt x="78" y="236"/>
                        <a:pt x="76" y="223"/>
                        <a:pt x="92" y="214"/>
                      </a:cubicBezTo>
                      <a:cubicBezTo>
                        <a:pt x="114" y="202"/>
                        <a:pt x="139" y="204"/>
                        <a:pt x="160" y="190"/>
                      </a:cubicBezTo>
                      <a:cubicBezTo>
                        <a:pt x="181" y="158"/>
                        <a:pt x="221" y="155"/>
                        <a:pt x="252" y="134"/>
                      </a:cubicBezTo>
                      <a:cubicBezTo>
                        <a:pt x="269" y="135"/>
                        <a:pt x="287" y="135"/>
                        <a:pt x="304" y="138"/>
                      </a:cubicBezTo>
                      <a:cubicBezTo>
                        <a:pt x="312" y="139"/>
                        <a:pt x="328" y="146"/>
                        <a:pt x="328" y="146"/>
                      </a:cubicBezTo>
                      <a:cubicBezTo>
                        <a:pt x="334" y="155"/>
                        <a:pt x="342" y="187"/>
                        <a:pt x="344" y="190"/>
                      </a:cubicBezTo>
                      <a:cubicBezTo>
                        <a:pt x="350" y="197"/>
                        <a:pt x="363" y="195"/>
                        <a:pt x="372" y="198"/>
                      </a:cubicBezTo>
                      <a:cubicBezTo>
                        <a:pt x="381" y="197"/>
                        <a:pt x="392" y="199"/>
                        <a:pt x="400" y="194"/>
                      </a:cubicBezTo>
                      <a:cubicBezTo>
                        <a:pt x="412" y="186"/>
                        <a:pt x="416" y="170"/>
                        <a:pt x="428" y="162"/>
                      </a:cubicBezTo>
                      <a:cubicBezTo>
                        <a:pt x="439" y="146"/>
                        <a:pt x="438" y="153"/>
                        <a:pt x="432" y="130"/>
                      </a:cubicBezTo>
                      <a:cubicBezTo>
                        <a:pt x="419" y="81"/>
                        <a:pt x="420" y="94"/>
                        <a:pt x="372" y="82"/>
                      </a:cubicBezTo>
                      <a:cubicBezTo>
                        <a:pt x="367" y="74"/>
                        <a:pt x="361" y="66"/>
                        <a:pt x="356" y="58"/>
                      </a:cubicBezTo>
                      <a:cubicBezTo>
                        <a:pt x="353" y="54"/>
                        <a:pt x="353" y="48"/>
                        <a:pt x="348" y="46"/>
                      </a:cubicBezTo>
                      <a:cubicBezTo>
                        <a:pt x="331" y="40"/>
                        <a:pt x="313" y="36"/>
                        <a:pt x="296" y="30"/>
                      </a:cubicBezTo>
                      <a:cubicBezTo>
                        <a:pt x="266" y="0"/>
                        <a:pt x="268" y="10"/>
                        <a:pt x="212" y="14"/>
                      </a:cubicBezTo>
                      <a:cubicBezTo>
                        <a:pt x="185" y="23"/>
                        <a:pt x="201" y="42"/>
                        <a:pt x="184" y="54"/>
                      </a:cubicBezTo>
                      <a:cubicBezTo>
                        <a:pt x="182" y="56"/>
                        <a:pt x="148" y="62"/>
                        <a:pt x="148" y="62"/>
                      </a:cubicBezTo>
                      <a:cubicBezTo>
                        <a:pt x="143" y="69"/>
                        <a:pt x="141" y="79"/>
                        <a:pt x="136" y="86"/>
                      </a:cubicBezTo>
                      <a:cubicBezTo>
                        <a:pt x="118" y="113"/>
                        <a:pt x="69" y="108"/>
                        <a:pt x="44" y="110"/>
                      </a:cubicBezTo>
                      <a:cubicBezTo>
                        <a:pt x="8" y="122"/>
                        <a:pt x="17" y="126"/>
                        <a:pt x="48" y="134"/>
                      </a:cubicBezTo>
                      <a:cubicBezTo>
                        <a:pt x="62" y="175"/>
                        <a:pt x="58" y="177"/>
                        <a:pt x="20" y="182"/>
                      </a:cubicBezTo>
                      <a:cubicBezTo>
                        <a:pt x="12" y="187"/>
                        <a:pt x="0" y="190"/>
                        <a:pt x="12" y="202"/>
                      </a:cubicBezTo>
                      <a:cubicBezTo>
                        <a:pt x="19" y="209"/>
                        <a:pt x="36" y="218"/>
                        <a:pt x="36" y="218"/>
                      </a:cubicBezTo>
                      <a:cubicBezTo>
                        <a:pt x="41" y="226"/>
                        <a:pt x="43" y="239"/>
                        <a:pt x="52" y="242"/>
                      </a:cubicBezTo>
                      <a:cubicBezTo>
                        <a:pt x="66" y="247"/>
                        <a:pt x="67" y="249"/>
                        <a:pt x="60" y="24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01" name="Freeform 67"/>
                <p:cNvSpPr>
                  <a:spLocks/>
                </p:cNvSpPr>
                <p:nvPr/>
              </p:nvSpPr>
              <p:spPr bwMode="auto">
                <a:xfrm>
                  <a:off x="4232" y="2194"/>
                  <a:ext cx="50" cy="60"/>
                </a:xfrm>
                <a:custGeom>
                  <a:avLst/>
                  <a:gdLst/>
                  <a:ahLst/>
                  <a:cxnLst>
                    <a:cxn ang="0">
                      <a:pos x="41" y="8"/>
                    </a:cxn>
                    <a:cxn ang="0">
                      <a:pos x="25" y="24"/>
                    </a:cxn>
                    <a:cxn ang="0">
                      <a:pos x="9" y="48"/>
                    </a:cxn>
                    <a:cxn ang="0">
                      <a:pos x="9" y="100"/>
                    </a:cxn>
                    <a:cxn ang="0">
                      <a:pos x="33" y="116"/>
                    </a:cxn>
                    <a:cxn ang="0">
                      <a:pos x="61" y="104"/>
                    </a:cxn>
                    <a:cxn ang="0">
                      <a:pos x="85" y="60"/>
                    </a:cxn>
                    <a:cxn ang="0">
                      <a:pos x="77" y="0"/>
                    </a:cxn>
                    <a:cxn ang="0">
                      <a:pos x="41" y="8"/>
                    </a:cxn>
                  </a:cxnLst>
                  <a:rect l="0" t="0" r="r" b="b"/>
                  <a:pathLst>
                    <a:path w="102" h="116">
                      <a:moveTo>
                        <a:pt x="41" y="8"/>
                      </a:moveTo>
                      <a:cubicBezTo>
                        <a:pt x="21" y="15"/>
                        <a:pt x="35" y="7"/>
                        <a:pt x="25" y="24"/>
                      </a:cubicBezTo>
                      <a:cubicBezTo>
                        <a:pt x="20" y="32"/>
                        <a:pt x="9" y="48"/>
                        <a:pt x="9" y="48"/>
                      </a:cubicBezTo>
                      <a:cubicBezTo>
                        <a:pt x="6" y="64"/>
                        <a:pt x="0" y="84"/>
                        <a:pt x="9" y="100"/>
                      </a:cubicBezTo>
                      <a:cubicBezTo>
                        <a:pt x="14" y="108"/>
                        <a:pt x="33" y="116"/>
                        <a:pt x="33" y="116"/>
                      </a:cubicBezTo>
                      <a:cubicBezTo>
                        <a:pt x="41" y="114"/>
                        <a:pt x="56" y="112"/>
                        <a:pt x="61" y="104"/>
                      </a:cubicBezTo>
                      <a:cubicBezTo>
                        <a:pt x="75" y="81"/>
                        <a:pt x="64" y="74"/>
                        <a:pt x="85" y="60"/>
                      </a:cubicBezTo>
                      <a:cubicBezTo>
                        <a:pt x="93" y="37"/>
                        <a:pt x="102" y="16"/>
                        <a:pt x="77" y="0"/>
                      </a:cubicBezTo>
                      <a:cubicBezTo>
                        <a:pt x="46" y="4"/>
                        <a:pt x="57" y="0"/>
                        <a:pt x="41" y="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02" name="Freeform 68"/>
                <p:cNvSpPr>
                  <a:spLocks/>
                </p:cNvSpPr>
                <p:nvPr/>
              </p:nvSpPr>
              <p:spPr bwMode="auto">
                <a:xfrm>
                  <a:off x="4282" y="2198"/>
                  <a:ext cx="23" cy="33"/>
                </a:xfrm>
                <a:custGeom>
                  <a:avLst/>
                  <a:gdLst/>
                  <a:ahLst/>
                  <a:cxnLst>
                    <a:cxn ang="0">
                      <a:pos x="19" y="20"/>
                    </a:cxn>
                    <a:cxn ang="0">
                      <a:pos x="23" y="64"/>
                    </a:cxn>
                    <a:cxn ang="0">
                      <a:pos x="47" y="32"/>
                    </a:cxn>
                    <a:cxn ang="0">
                      <a:pos x="43" y="12"/>
                    </a:cxn>
                    <a:cxn ang="0">
                      <a:pos x="19" y="20"/>
                    </a:cxn>
                  </a:cxnLst>
                  <a:rect l="0" t="0" r="r" b="b"/>
                  <a:pathLst>
                    <a:path w="47" h="64">
                      <a:moveTo>
                        <a:pt x="19" y="20"/>
                      </a:moveTo>
                      <a:cubicBezTo>
                        <a:pt x="0" y="33"/>
                        <a:pt x="0" y="56"/>
                        <a:pt x="23" y="64"/>
                      </a:cubicBezTo>
                      <a:cubicBezTo>
                        <a:pt x="45" y="58"/>
                        <a:pt x="40" y="52"/>
                        <a:pt x="47" y="32"/>
                      </a:cubicBezTo>
                      <a:cubicBezTo>
                        <a:pt x="46" y="25"/>
                        <a:pt x="47" y="18"/>
                        <a:pt x="43" y="12"/>
                      </a:cubicBezTo>
                      <a:cubicBezTo>
                        <a:pt x="35" y="0"/>
                        <a:pt x="19" y="9"/>
                        <a:pt x="19" y="2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03" name="Freeform 69"/>
                <p:cNvSpPr>
                  <a:spLocks/>
                </p:cNvSpPr>
                <p:nvPr/>
              </p:nvSpPr>
              <p:spPr bwMode="auto">
                <a:xfrm>
                  <a:off x="4699" y="2072"/>
                  <a:ext cx="227" cy="109"/>
                </a:xfrm>
                <a:custGeom>
                  <a:avLst/>
                  <a:gdLst/>
                  <a:ahLst/>
                  <a:cxnLst>
                    <a:cxn ang="0">
                      <a:pos x="3" y="96"/>
                    </a:cxn>
                    <a:cxn ang="0">
                      <a:pos x="27" y="112"/>
                    </a:cxn>
                    <a:cxn ang="0">
                      <a:pos x="47" y="152"/>
                    </a:cxn>
                    <a:cxn ang="0">
                      <a:pos x="75" y="156"/>
                    </a:cxn>
                    <a:cxn ang="0">
                      <a:pos x="103" y="184"/>
                    </a:cxn>
                    <a:cxn ang="0">
                      <a:pos x="167" y="164"/>
                    </a:cxn>
                    <a:cxn ang="0">
                      <a:pos x="207" y="216"/>
                    </a:cxn>
                    <a:cxn ang="0">
                      <a:pos x="239" y="172"/>
                    </a:cxn>
                    <a:cxn ang="0">
                      <a:pos x="295" y="156"/>
                    </a:cxn>
                    <a:cxn ang="0">
                      <a:pos x="315" y="188"/>
                    </a:cxn>
                    <a:cxn ang="0">
                      <a:pos x="319" y="200"/>
                    </a:cxn>
                    <a:cxn ang="0">
                      <a:pos x="359" y="208"/>
                    </a:cxn>
                    <a:cxn ang="0">
                      <a:pos x="363" y="168"/>
                    </a:cxn>
                    <a:cxn ang="0">
                      <a:pos x="339" y="152"/>
                    </a:cxn>
                    <a:cxn ang="0">
                      <a:pos x="343" y="116"/>
                    </a:cxn>
                    <a:cxn ang="0">
                      <a:pos x="355" y="108"/>
                    </a:cxn>
                    <a:cxn ang="0">
                      <a:pos x="423" y="64"/>
                    </a:cxn>
                    <a:cxn ang="0">
                      <a:pos x="439" y="0"/>
                    </a:cxn>
                    <a:cxn ang="0">
                      <a:pos x="395" y="8"/>
                    </a:cxn>
                    <a:cxn ang="0">
                      <a:pos x="371" y="28"/>
                    </a:cxn>
                    <a:cxn ang="0">
                      <a:pos x="315" y="32"/>
                    </a:cxn>
                    <a:cxn ang="0">
                      <a:pos x="163" y="84"/>
                    </a:cxn>
                    <a:cxn ang="0">
                      <a:pos x="115" y="80"/>
                    </a:cxn>
                    <a:cxn ang="0">
                      <a:pos x="111" y="68"/>
                    </a:cxn>
                    <a:cxn ang="0">
                      <a:pos x="99" y="64"/>
                    </a:cxn>
                    <a:cxn ang="0">
                      <a:pos x="3" y="84"/>
                    </a:cxn>
                    <a:cxn ang="0">
                      <a:pos x="3" y="96"/>
                    </a:cxn>
                  </a:cxnLst>
                  <a:rect l="0" t="0" r="r" b="b"/>
                  <a:pathLst>
                    <a:path w="445" h="216">
                      <a:moveTo>
                        <a:pt x="3" y="96"/>
                      </a:moveTo>
                      <a:cubicBezTo>
                        <a:pt x="10" y="103"/>
                        <a:pt x="20" y="105"/>
                        <a:pt x="27" y="112"/>
                      </a:cubicBezTo>
                      <a:cubicBezTo>
                        <a:pt x="35" y="120"/>
                        <a:pt x="35" y="147"/>
                        <a:pt x="47" y="152"/>
                      </a:cubicBezTo>
                      <a:cubicBezTo>
                        <a:pt x="56" y="156"/>
                        <a:pt x="66" y="155"/>
                        <a:pt x="75" y="156"/>
                      </a:cubicBezTo>
                      <a:cubicBezTo>
                        <a:pt x="88" y="160"/>
                        <a:pt x="103" y="184"/>
                        <a:pt x="103" y="184"/>
                      </a:cubicBezTo>
                      <a:cubicBezTo>
                        <a:pt x="180" y="177"/>
                        <a:pt x="122" y="179"/>
                        <a:pt x="167" y="164"/>
                      </a:cubicBezTo>
                      <a:cubicBezTo>
                        <a:pt x="193" y="203"/>
                        <a:pt x="151" y="208"/>
                        <a:pt x="207" y="216"/>
                      </a:cubicBezTo>
                      <a:cubicBezTo>
                        <a:pt x="237" y="206"/>
                        <a:pt x="209" y="182"/>
                        <a:pt x="239" y="172"/>
                      </a:cubicBezTo>
                      <a:cubicBezTo>
                        <a:pt x="258" y="166"/>
                        <a:pt x="276" y="162"/>
                        <a:pt x="295" y="156"/>
                      </a:cubicBezTo>
                      <a:cubicBezTo>
                        <a:pt x="314" y="169"/>
                        <a:pt x="305" y="159"/>
                        <a:pt x="315" y="188"/>
                      </a:cubicBezTo>
                      <a:cubicBezTo>
                        <a:pt x="316" y="192"/>
                        <a:pt x="315" y="199"/>
                        <a:pt x="319" y="200"/>
                      </a:cubicBezTo>
                      <a:cubicBezTo>
                        <a:pt x="340" y="207"/>
                        <a:pt x="327" y="203"/>
                        <a:pt x="359" y="208"/>
                      </a:cubicBezTo>
                      <a:cubicBezTo>
                        <a:pt x="368" y="194"/>
                        <a:pt x="376" y="188"/>
                        <a:pt x="363" y="168"/>
                      </a:cubicBezTo>
                      <a:cubicBezTo>
                        <a:pt x="358" y="160"/>
                        <a:pt x="339" y="152"/>
                        <a:pt x="339" y="152"/>
                      </a:cubicBezTo>
                      <a:cubicBezTo>
                        <a:pt x="340" y="140"/>
                        <a:pt x="339" y="127"/>
                        <a:pt x="343" y="116"/>
                      </a:cubicBezTo>
                      <a:cubicBezTo>
                        <a:pt x="345" y="111"/>
                        <a:pt x="352" y="111"/>
                        <a:pt x="355" y="108"/>
                      </a:cubicBezTo>
                      <a:cubicBezTo>
                        <a:pt x="375" y="88"/>
                        <a:pt x="395" y="73"/>
                        <a:pt x="423" y="64"/>
                      </a:cubicBezTo>
                      <a:cubicBezTo>
                        <a:pt x="445" y="31"/>
                        <a:pt x="445" y="61"/>
                        <a:pt x="439" y="0"/>
                      </a:cubicBezTo>
                      <a:cubicBezTo>
                        <a:pt x="438" y="0"/>
                        <a:pt x="404" y="2"/>
                        <a:pt x="395" y="8"/>
                      </a:cubicBezTo>
                      <a:cubicBezTo>
                        <a:pt x="389" y="12"/>
                        <a:pt x="380" y="26"/>
                        <a:pt x="371" y="28"/>
                      </a:cubicBezTo>
                      <a:cubicBezTo>
                        <a:pt x="353" y="31"/>
                        <a:pt x="334" y="31"/>
                        <a:pt x="315" y="32"/>
                      </a:cubicBezTo>
                      <a:cubicBezTo>
                        <a:pt x="261" y="50"/>
                        <a:pt x="223" y="76"/>
                        <a:pt x="163" y="84"/>
                      </a:cubicBezTo>
                      <a:cubicBezTo>
                        <a:pt x="147" y="83"/>
                        <a:pt x="130" y="85"/>
                        <a:pt x="115" y="80"/>
                      </a:cubicBezTo>
                      <a:cubicBezTo>
                        <a:pt x="111" y="79"/>
                        <a:pt x="114" y="71"/>
                        <a:pt x="111" y="68"/>
                      </a:cubicBezTo>
                      <a:cubicBezTo>
                        <a:pt x="108" y="65"/>
                        <a:pt x="103" y="65"/>
                        <a:pt x="99" y="64"/>
                      </a:cubicBezTo>
                      <a:cubicBezTo>
                        <a:pt x="92" y="65"/>
                        <a:pt x="15" y="76"/>
                        <a:pt x="3" y="84"/>
                      </a:cubicBezTo>
                      <a:cubicBezTo>
                        <a:pt x="0" y="86"/>
                        <a:pt x="3" y="92"/>
                        <a:pt x="3" y="9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04" name="Freeform 70"/>
                <p:cNvSpPr>
                  <a:spLocks/>
                </p:cNvSpPr>
                <p:nvPr/>
              </p:nvSpPr>
              <p:spPr bwMode="auto">
                <a:xfrm>
                  <a:off x="4955" y="2252"/>
                  <a:ext cx="183" cy="160"/>
                </a:xfrm>
                <a:custGeom>
                  <a:avLst/>
                  <a:gdLst/>
                  <a:ahLst/>
                  <a:cxnLst>
                    <a:cxn ang="0">
                      <a:pos x="281" y="0"/>
                    </a:cxn>
                    <a:cxn ang="0">
                      <a:pos x="189" y="20"/>
                    </a:cxn>
                    <a:cxn ang="0">
                      <a:pos x="141" y="44"/>
                    </a:cxn>
                    <a:cxn ang="0">
                      <a:pos x="125" y="68"/>
                    </a:cxn>
                    <a:cxn ang="0">
                      <a:pos x="101" y="84"/>
                    </a:cxn>
                    <a:cxn ang="0">
                      <a:pos x="89" y="92"/>
                    </a:cxn>
                    <a:cxn ang="0">
                      <a:pos x="17" y="260"/>
                    </a:cxn>
                    <a:cxn ang="0">
                      <a:pos x="113" y="280"/>
                    </a:cxn>
                    <a:cxn ang="0">
                      <a:pos x="209" y="232"/>
                    </a:cxn>
                    <a:cxn ang="0">
                      <a:pos x="241" y="208"/>
                    </a:cxn>
                    <a:cxn ang="0">
                      <a:pos x="297" y="188"/>
                    </a:cxn>
                    <a:cxn ang="0">
                      <a:pos x="357" y="156"/>
                    </a:cxn>
                    <a:cxn ang="0">
                      <a:pos x="337" y="108"/>
                    </a:cxn>
                    <a:cxn ang="0">
                      <a:pos x="305" y="60"/>
                    </a:cxn>
                    <a:cxn ang="0">
                      <a:pos x="309" y="8"/>
                    </a:cxn>
                    <a:cxn ang="0">
                      <a:pos x="281" y="0"/>
                    </a:cxn>
                  </a:cxnLst>
                  <a:rect l="0" t="0" r="r" b="b"/>
                  <a:pathLst>
                    <a:path w="373" h="312">
                      <a:moveTo>
                        <a:pt x="281" y="0"/>
                      </a:moveTo>
                      <a:cubicBezTo>
                        <a:pt x="263" y="27"/>
                        <a:pt x="216" y="18"/>
                        <a:pt x="189" y="20"/>
                      </a:cubicBezTo>
                      <a:cubicBezTo>
                        <a:pt x="167" y="24"/>
                        <a:pt x="155" y="26"/>
                        <a:pt x="141" y="44"/>
                      </a:cubicBezTo>
                      <a:cubicBezTo>
                        <a:pt x="135" y="52"/>
                        <a:pt x="133" y="63"/>
                        <a:pt x="125" y="68"/>
                      </a:cubicBezTo>
                      <a:cubicBezTo>
                        <a:pt x="117" y="73"/>
                        <a:pt x="109" y="79"/>
                        <a:pt x="101" y="84"/>
                      </a:cubicBezTo>
                      <a:cubicBezTo>
                        <a:pt x="97" y="87"/>
                        <a:pt x="89" y="92"/>
                        <a:pt x="89" y="92"/>
                      </a:cubicBezTo>
                      <a:cubicBezTo>
                        <a:pt x="54" y="144"/>
                        <a:pt x="63" y="214"/>
                        <a:pt x="17" y="260"/>
                      </a:cubicBezTo>
                      <a:cubicBezTo>
                        <a:pt x="0" y="312"/>
                        <a:pt x="71" y="282"/>
                        <a:pt x="113" y="280"/>
                      </a:cubicBezTo>
                      <a:cubicBezTo>
                        <a:pt x="145" y="269"/>
                        <a:pt x="181" y="251"/>
                        <a:pt x="209" y="232"/>
                      </a:cubicBezTo>
                      <a:cubicBezTo>
                        <a:pt x="218" y="218"/>
                        <a:pt x="225" y="213"/>
                        <a:pt x="241" y="208"/>
                      </a:cubicBezTo>
                      <a:cubicBezTo>
                        <a:pt x="260" y="189"/>
                        <a:pt x="268" y="192"/>
                        <a:pt x="297" y="188"/>
                      </a:cubicBezTo>
                      <a:cubicBezTo>
                        <a:pt x="316" y="182"/>
                        <a:pt x="340" y="168"/>
                        <a:pt x="357" y="156"/>
                      </a:cubicBezTo>
                      <a:cubicBezTo>
                        <a:pt x="373" y="131"/>
                        <a:pt x="362" y="116"/>
                        <a:pt x="337" y="108"/>
                      </a:cubicBezTo>
                      <a:cubicBezTo>
                        <a:pt x="325" y="71"/>
                        <a:pt x="349" y="67"/>
                        <a:pt x="305" y="60"/>
                      </a:cubicBezTo>
                      <a:cubicBezTo>
                        <a:pt x="307" y="49"/>
                        <a:pt x="320" y="19"/>
                        <a:pt x="309" y="8"/>
                      </a:cubicBezTo>
                      <a:cubicBezTo>
                        <a:pt x="302" y="1"/>
                        <a:pt x="290" y="4"/>
                        <a:pt x="281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Freeform 71"/>
                <p:cNvSpPr>
                  <a:spLocks/>
                </p:cNvSpPr>
                <p:nvPr/>
              </p:nvSpPr>
              <p:spPr bwMode="auto">
                <a:xfrm>
                  <a:off x="5588" y="2146"/>
                  <a:ext cx="78" cy="63"/>
                </a:xfrm>
                <a:custGeom>
                  <a:avLst/>
                  <a:gdLst/>
                  <a:ahLst/>
                  <a:cxnLst>
                    <a:cxn ang="0">
                      <a:pos x="72" y="17"/>
                    </a:cxn>
                    <a:cxn ang="0">
                      <a:pos x="28" y="29"/>
                    </a:cxn>
                    <a:cxn ang="0">
                      <a:pos x="8" y="65"/>
                    </a:cxn>
                    <a:cxn ang="0">
                      <a:pos x="0" y="77"/>
                    </a:cxn>
                    <a:cxn ang="0">
                      <a:pos x="60" y="93"/>
                    </a:cxn>
                    <a:cxn ang="0">
                      <a:pos x="108" y="121"/>
                    </a:cxn>
                    <a:cxn ang="0">
                      <a:pos x="116" y="13"/>
                    </a:cxn>
                    <a:cxn ang="0">
                      <a:pos x="72" y="17"/>
                    </a:cxn>
                  </a:cxnLst>
                  <a:rect l="0" t="0" r="r" b="b"/>
                  <a:pathLst>
                    <a:path w="158" h="121">
                      <a:moveTo>
                        <a:pt x="72" y="17"/>
                      </a:moveTo>
                      <a:cubicBezTo>
                        <a:pt x="60" y="19"/>
                        <a:pt x="38" y="16"/>
                        <a:pt x="28" y="29"/>
                      </a:cubicBezTo>
                      <a:cubicBezTo>
                        <a:pt x="19" y="40"/>
                        <a:pt x="16" y="54"/>
                        <a:pt x="8" y="65"/>
                      </a:cubicBezTo>
                      <a:cubicBezTo>
                        <a:pt x="5" y="69"/>
                        <a:pt x="0" y="77"/>
                        <a:pt x="0" y="77"/>
                      </a:cubicBezTo>
                      <a:cubicBezTo>
                        <a:pt x="19" y="90"/>
                        <a:pt x="41" y="82"/>
                        <a:pt x="60" y="93"/>
                      </a:cubicBezTo>
                      <a:cubicBezTo>
                        <a:pt x="78" y="103"/>
                        <a:pt x="89" y="115"/>
                        <a:pt x="108" y="121"/>
                      </a:cubicBezTo>
                      <a:cubicBezTo>
                        <a:pt x="148" y="108"/>
                        <a:pt x="158" y="109"/>
                        <a:pt x="116" y="13"/>
                      </a:cubicBezTo>
                      <a:cubicBezTo>
                        <a:pt x="110" y="0"/>
                        <a:pt x="87" y="17"/>
                        <a:pt x="72" y="17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Freeform 72"/>
                <p:cNvSpPr>
                  <a:spLocks/>
                </p:cNvSpPr>
                <p:nvPr/>
              </p:nvSpPr>
              <p:spPr bwMode="auto">
                <a:xfrm>
                  <a:off x="5419" y="2190"/>
                  <a:ext cx="203" cy="117"/>
                </a:xfrm>
                <a:custGeom>
                  <a:avLst/>
                  <a:gdLst/>
                  <a:ahLst/>
                  <a:cxnLst>
                    <a:cxn ang="0">
                      <a:pos x="340" y="0"/>
                    </a:cxn>
                    <a:cxn ang="0">
                      <a:pos x="176" y="48"/>
                    </a:cxn>
                    <a:cxn ang="0">
                      <a:pos x="56" y="100"/>
                    </a:cxn>
                    <a:cxn ang="0">
                      <a:pos x="40" y="136"/>
                    </a:cxn>
                    <a:cxn ang="0">
                      <a:pos x="16" y="156"/>
                    </a:cxn>
                    <a:cxn ang="0">
                      <a:pos x="0" y="180"/>
                    </a:cxn>
                    <a:cxn ang="0">
                      <a:pos x="52" y="204"/>
                    </a:cxn>
                    <a:cxn ang="0">
                      <a:pos x="100" y="192"/>
                    </a:cxn>
                    <a:cxn ang="0">
                      <a:pos x="124" y="176"/>
                    </a:cxn>
                    <a:cxn ang="0">
                      <a:pos x="176" y="172"/>
                    </a:cxn>
                    <a:cxn ang="0">
                      <a:pos x="280" y="152"/>
                    </a:cxn>
                    <a:cxn ang="0">
                      <a:pos x="300" y="116"/>
                    </a:cxn>
                    <a:cxn ang="0">
                      <a:pos x="332" y="120"/>
                    </a:cxn>
                    <a:cxn ang="0">
                      <a:pos x="356" y="128"/>
                    </a:cxn>
                    <a:cxn ang="0">
                      <a:pos x="380" y="148"/>
                    </a:cxn>
                    <a:cxn ang="0">
                      <a:pos x="352" y="188"/>
                    </a:cxn>
                    <a:cxn ang="0">
                      <a:pos x="356" y="224"/>
                    </a:cxn>
                    <a:cxn ang="0">
                      <a:pos x="412" y="220"/>
                    </a:cxn>
                    <a:cxn ang="0">
                      <a:pos x="420" y="196"/>
                    </a:cxn>
                    <a:cxn ang="0">
                      <a:pos x="400" y="120"/>
                    </a:cxn>
                    <a:cxn ang="0">
                      <a:pos x="396" y="88"/>
                    </a:cxn>
                    <a:cxn ang="0">
                      <a:pos x="348" y="76"/>
                    </a:cxn>
                    <a:cxn ang="0">
                      <a:pos x="340" y="24"/>
                    </a:cxn>
                    <a:cxn ang="0">
                      <a:pos x="332" y="12"/>
                    </a:cxn>
                    <a:cxn ang="0">
                      <a:pos x="340" y="0"/>
                    </a:cxn>
                  </a:cxnLst>
                  <a:rect l="0" t="0" r="r" b="b"/>
                  <a:pathLst>
                    <a:path w="420" h="228">
                      <a:moveTo>
                        <a:pt x="340" y="0"/>
                      </a:moveTo>
                      <a:cubicBezTo>
                        <a:pt x="270" y="46"/>
                        <a:pt x="278" y="43"/>
                        <a:pt x="176" y="48"/>
                      </a:cubicBezTo>
                      <a:cubicBezTo>
                        <a:pt x="163" y="101"/>
                        <a:pt x="100" y="97"/>
                        <a:pt x="56" y="100"/>
                      </a:cubicBezTo>
                      <a:cubicBezTo>
                        <a:pt x="49" y="111"/>
                        <a:pt x="51" y="129"/>
                        <a:pt x="40" y="136"/>
                      </a:cubicBezTo>
                      <a:cubicBezTo>
                        <a:pt x="29" y="143"/>
                        <a:pt x="24" y="145"/>
                        <a:pt x="16" y="156"/>
                      </a:cubicBezTo>
                      <a:cubicBezTo>
                        <a:pt x="10" y="164"/>
                        <a:pt x="0" y="180"/>
                        <a:pt x="0" y="180"/>
                      </a:cubicBezTo>
                      <a:cubicBezTo>
                        <a:pt x="7" y="202"/>
                        <a:pt x="32" y="201"/>
                        <a:pt x="52" y="204"/>
                      </a:cubicBezTo>
                      <a:cubicBezTo>
                        <a:pt x="84" y="199"/>
                        <a:pt x="68" y="203"/>
                        <a:pt x="100" y="192"/>
                      </a:cubicBezTo>
                      <a:cubicBezTo>
                        <a:pt x="109" y="189"/>
                        <a:pt x="114" y="177"/>
                        <a:pt x="124" y="176"/>
                      </a:cubicBezTo>
                      <a:cubicBezTo>
                        <a:pt x="141" y="175"/>
                        <a:pt x="159" y="173"/>
                        <a:pt x="176" y="172"/>
                      </a:cubicBezTo>
                      <a:cubicBezTo>
                        <a:pt x="211" y="160"/>
                        <a:pt x="243" y="156"/>
                        <a:pt x="280" y="152"/>
                      </a:cubicBezTo>
                      <a:cubicBezTo>
                        <a:pt x="286" y="135"/>
                        <a:pt x="285" y="126"/>
                        <a:pt x="300" y="116"/>
                      </a:cubicBezTo>
                      <a:cubicBezTo>
                        <a:pt x="311" y="117"/>
                        <a:pt x="321" y="118"/>
                        <a:pt x="332" y="120"/>
                      </a:cubicBezTo>
                      <a:cubicBezTo>
                        <a:pt x="340" y="122"/>
                        <a:pt x="356" y="128"/>
                        <a:pt x="356" y="128"/>
                      </a:cubicBezTo>
                      <a:cubicBezTo>
                        <a:pt x="363" y="135"/>
                        <a:pt x="377" y="138"/>
                        <a:pt x="380" y="148"/>
                      </a:cubicBezTo>
                      <a:cubicBezTo>
                        <a:pt x="386" y="168"/>
                        <a:pt x="365" y="180"/>
                        <a:pt x="352" y="188"/>
                      </a:cubicBezTo>
                      <a:cubicBezTo>
                        <a:pt x="342" y="217"/>
                        <a:pt x="338" y="206"/>
                        <a:pt x="356" y="224"/>
                      </a:cubicBezTo>
                      <a:cubicBezTo>
                        <a:pt x="375" y="223"/>
                        <a:pt x="395" y="228"/>
                        <a:pt x="412" y="220"/>
                      </a:cubicBezTo>
                      <a:cubicBezTo>
                        <a:pt x="420" y="217"/>
                        <a:pt x="420" y="196"/>
                        <a:pt x="420" y="196"/>
                      </a:cubicBezTo>
                      <a:cubicBezTo>
                        <a:pt x="417" y="166"/>
                        <a:pt x="416" y="144"/>
                        <a:pt x="400" y="120"/>
                      </a:cubicBezTo>
                      <a:cubicBezTo>
                        <a:pt x="399" y="109"/>
                        <a:pt x="402" y="97"/>
                        <a:pt x="396" y="88"/>
                      </a:cubicBezTo>
                      <a:cubicBezTo>
                        <a:pt x="392" y="82"/>
                        <a:pt x="354" y="77"/>
                        <a:pt x="348" y="76"/>
                      </a:cubicBezTo>
                      <a:cubicBezTo>
                        <a:pt x="344" y="59"/>
                        <a:pt x="344" y="41"/>
                        <a:pt x="340" y="24"/>
                      </a:cubicBezTo>
                      <a:cubicBezTo>
                        <a:pt x="339" y="19"/>
                        <a:pt x="332" y="17"/>
                        <a:pt x="332" y="12"/>
                      </a:cubicBezTo>
                      <a:cubicBezTo>
                        <a:pt x="332" y="7"/>
                        <a:pt x="337" y="4"/>
                        <a:pt x="34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Freeform 73"/>
                <p:cNvSpPr>
                  <a:spLocks/>
                </p:cNvSpPr>
                <p:nvPr/>
              </p:nvSpPr>
              <p:spPr bwMode="auto">
                <a:xfrm>
                  <a:off x="5450" y="2354"/>
                  <a:ext cx="129" cy="122"/>
                </a:xfrm>
                <a:custGeom>
                  <a:avLst/>
                  <a:gdLst/>
                  <a:ahLst/>
                  <a:cxnLst>
                    <a:cxn ang="0">
                      <a:pos x="52" y="9"/>
                    </a:cxn>
                    <a:cxn ang="0">
                      <a:pos x="4" y="29"/>
                    </a:cxn>
                    <a:cxn ang="0">
                      <a:pos x="8" y="117"/>
                    </a:cxn>
                    <a:cxn ang="0">
                      <a:pos x="32" y="133"/>
                    </a:cxn>
                    <a:cxn ang="0">
                      <a:pos x="60" y="169"/>
                    </a:cxn>
                    <a:cxn ang="0">
                      <a:pos x="132" y="201"/>
                    </a:cxn>
                    <a:cxn ang="0">
                      <a:pos x="176" y="213"/>
                    </a:cxn>
                    <a:cxn ang="0">
                      <a:pos x="212" y="237"/>
                    </a:cxn>
                    <a:cxn ang="0">
                      <a:pos x="220" y="157"/>
                    </a:cxn>
                    <a:cxn ang="0">
                      <a:pos x="204" y="81"/>
                    </a:cxn>
                    <a:cxn ang="0">
                      <a:pos x="192" y="25"/>
                    </a:cxn>
                    <a:cxn ang="0">
                      <a:pos x="136" y="13"/>
                    </a:cxn>
                    <a:cxn ang="0">
                      <a:pos x="64" y="9"/>
                    </a:cxn>
                    <a:cxn ang="0">
                      <a:pos x="52" y="9"/>
                    </a:cxn>
                  </a:cxnLst>
                  <a:rect l="0" t="0" r="r" b="b"/>
                  <a:pathLst>
                    <a:path w="262" h="237">
                      <a:moveTo>
                        <a:pt x="52" y="9"/>
                      </a:moveTo>
                      <a:cubicBezTo>
                        <a:pt x="30" y="13"/>
                        <a:pt x="16" y="10"/>
                        <a:pt x="4" y="29"/>
                      </a:cubicBezTo>
                      <a:cubicBezTo>
                        <a:pt x="5" y="58"/>
                        <a:pt x="0" y="89"/>
                        <a:pt x="8" y="117"/>
                      </a:cubicBezTo>
                      <a:cubicBezTo>
                        <a:pt x="10" y="126"/>
                        <a:pt x="24" y="128"/>
                        <a:pt x="32" y="133"/>
                      </a:cubicBezTo>
                      <a:cubicBezTo>
                        <a:pt x="45" y="141"/>
                        <a:pt x="47" y="161"/>
                        <a:pt x="60" y="169"/>
                      </a:cubicBezTo>
                      <a:cubicBezTo>
                        <a:pt x="89" y="188"/>
                        <a:pt x="98" y="195"/>
                        <a:pt x="132" y="201"/>
                      </a:cubicBezTo>
                      <a:cubicBezTo>
                        <a:pt x="147" y="204"/>
                        <a:pt x="176" y="213"/>
                        <a:pt x="176" y="213"/>
                      </a:cubicBezTo>
                      <a:cubicBezTo>
                        <a:pt x="188" y="225"/>
                        <a:pt x="198" y="228"/>
                        <a:pt x="212" y="237"/>
                      </a:cubicBezTo>
                      <a:cubicBezTo>
                        <a:pt x="262" y="229"/>
                        <a:pt x="259" y="183"/>
                        <a:pt x="220" y="157"/>
                      </a:cubicBezTo>
                      <a:cubicBezTo>
                        <a:pt x="202" y="131"/>
                        <a:pt x="207" y="118"/>
                        <a:pt x="204" y="81"/>
                      </a:cubicBezTo>
                      <a:cubicBezTo>
                        <a:pt x="204" y="78"/>
                        <a:pt x="207" y="34"/>
                        <a:pt x="192" y="25"/>
                      </a:cubicBezTo>
                      <a:cubicBezTo>
                        <a:pt x="178" y="16"/>
                        <a:pt x="151" y="15"/>
                        <a:pt x="136" y="13"/>
                      </a:cubicBezTo>
                      <a:cubicBezTo>
                        <a:pt x="97" y="0"/>
                        <a:pt x="120" y="4"/>
                        <a:pt x="64" y="9"/>
                      </a:cubicBezTo>
                      <a:cubicBezTo>
                        <a:pt x="51" y="13"/>
                        <a:pt x="52" y="17"/>
                        <a:pt x="52" y="9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Freeform 74"/>
                <p:cNvSpPr>
                  <a:spLocks/>
                </p:cNvSpPr>
                <p:nvPr/>
              </p:nvSpPr>
              <p:spPr bwMode="auto">
                <a:xfrm>
                  <a:off x="5578" y="2376"/>
                  <a:ext cx="64" cy="58"/>
                </a:xfrm>
                <a:custGeom>
                  <a:avLst/>
                  <a:gdLst/>
                  <a:ahLst/>
                  <a:cxnLst>
                    <a:cxn ang="0">
                      <a:pos x="91" y="0"/>
                    </a:cxn>
                    <a:cxn ang="0">
                      <a:pos x="31" y="32"/>
                    </a:cxn>
                    <a:cxn ang="0">
                      <a:pos x="7" y="48"/>
                    </a:cxn>
                    <a:cxn ang="0">
                      <a:pos x="31" y="104"/>
                    </a:cxn>
                    <a:cxn ang="0">
                      <a:pos x="103" y="84"/>
                    </a:cxn>
                    <a:cxn ang="0">
                      <a:pos x="107" y="52"/>
                    </a:cxn>
                    <a:cxn ang="0">
                      <a:pos x="127" y="48"/>
                    </a:cxn>
                    <a:cxn ang="0">
                      <a:pos x="131" y="36"/>
                    </a:cxn>
                    <a:cxn ang="0">
                      <a:pos x="91" y="0"/>
                    </a:cxn>
                  </a:cxnLst>
                  <a:rect l="0" t="0" r="r" b="b"/>
                  <a:pathLst>
                    <a:path w="131" h="104">
                      <a:moveTo>
                        <a:pt x="91" y="0"/>
                      </a:moveTo>
                      <a:cubicBezTo>
                        <a:pt x="56" y="6"/>
                        <a:pt x="58" y="5"/>
                        <a:pt x="31" y="32"/>
                      </a:cubicBezTo>
                      <a:cubicBezTo>
                        <a:pt x="24" y="39"/>
                        <a:pt x="7" y="48"/>
                        <a:pt x="7" y="48"/>
                      </a:cubicBezTo>
                      <a:cubicBezTo>
                        <a:pt x="0" y="70"/>
                        <a:pt x="8" y="96"/>
                        <a:pt x="31" y="104"/>
                      </a:cubicBezTo>
                      <a:cubicBezTo>
                        <a:pt x="59" y="100"/>
                        <a:pt x="77" y="89"/>
                        <a:pt x="103" y="84"/>
                      </a:cubicBezTo>
                      <a:cubicBezTo>
                        <a:pt x="104" y="73"/>
                        <a:pt x="101" y="61"/>
                        <a:pt x="107" y="52"/>
                      </a:cubicBezTo>
                      <a:cubicBezTo>
                        <a:pt x="111" y="46"/>
                        <a:pt x="121" y="52"/>
                        <a:pt x="127" y="48"/>
                      </a:cubicBezTo>
                      <a:cubicBezTo>
                        <a:pt x="131" y="46"/>
                        <a:pt x="130" y="40"/>
                        <a:pt x="131" y="36"/>
                      </a:cubicBezTo>
                      <a:cubicBezTo>
                        <a:pt x="126" y="4"/>
                        <a:pt x="123" y="5"/>
                        <a:pt x="91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Freeform 75"/>
                <p:cNvSpPr>
                  <a:spLocks/>
                </p:cNvSpPr>
                <p:nvPr/>
              </p:nvSpPr>
              <p:spPr bwMode="auto">
                <a:xfrm>
                  <a:off x="5177" y="2485"/>
                  <a:ext cx="24" cy="62"/>
                </a:xfrm>
                <a:custGeom>
                  <a:avLst/>
                  <a:gdLst/>
                  <a:ahLst/>
                  <a:cxnLst>
                    <a:cxn ang="0">
                      <a:pos x="4" y="65"/>
                    </a:cxn>
                    <a:cxn ang="0">
                      <a:pos x="48" y="41"/>
                    </a:cxn>
                    <a:cxn ang="0">
                      <a:pos x="20" y="93"/>
                    </a:cxn>
                    <a:cxn ang="0">
                      <a:pos x="0" y="97"/>
                    </a:cxn>
                    <a:cxn ang="0">
                      <a:pos x="4" y="65"/>
                    </a:cxn>
                  </a:cxnLst>
                  <a:rect l="0" t="0" r="r" b="b"/>
                  <a:pathLst>
                    <a:path w="48" h="121">
                      <a:moveTo>
                        <a:pt x="4" y="65"/>
                      </a:moveTo>
                      <a:cubicBezTo>
                        <a:pt x="8" y="21"/>
                        <a:pt x="7" y="0"/>
                        <a:pt x="48" y="41"/>
                      </a:cubicBezTo>
                      <a:cubicBezTo>
                        <a:pt x="43" y="80"/>
                        <a:pt x="43" y="70"/>
                        <a:pt x="20" y="93"/>
                      </a:cubicBezTo>
                      <a:cubicBezTo>
                        <a:pt x="15" y="109"/>
                        <a:pt x="8" y="121"/>
                        <a:pt x="0" y="97"/>
                      </a:cubicBezTo>
                      <a:cubicBezTo>
                        <a:pt x="6" y="79"/>
                        <a:pt x="4" y="89"/>
                        <a:pt x="4" y="65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Freeform 76"/>
                <p:cNvSpPr>
                  <a:spLocks/>
                </p:cNvSpPr>
                <p:nvPr/>
              </p:nvSpPr>
              <p:spPr bwMode="auto">
                <a:xfrm>
                  <a:off x="5622" y="2064"/>
                  <a:ext cx="39" cy="79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16" y="48"/>
                    </a:cxn>
                    <a:cxn ang="0">
                      <a:pos x="4" y="84"/>
                    </a:cxn>
                    <a:cxn ang="0">
                      <a:pos x="0" y="96"/>
                    </a:cxn>
                    <a:cxn ang="0">
                      <a:pos x="4" y="112"/>
                    </a:cxn>
                    <a:cxn ang="0">
                      <a:pos x="28" y="120"/>
                    </a:cxn>
                    <a:cxn ang="0">
                      <a:pos x="52" y="152"/>
                    </a:cxn>
                    <a:cxn ang="0">
                      <a:pos x="56" y="0"/>
                    </a:cxn>
                  </a:cxnLst>
                  <a:rect l="0" t="0" r="r" b="b"/>
                  <a:pathLst>
                    <a:path w="80" h="152">
                      <a:moveTo>
                        <a:pt x="56" y="0"/>
                      </a:moveTo>
                      <a:lnTo>
                        <a:pt x="16" y="48"/>
                      </a:lnTo>
                      <a:cubicBezTo>
                        <a:pt x="16" y="48"/>
                        <a:pt x="4" y="84"/>
                        <a:pt x="4" y="84"/>
                      </a:cubicBezTo>
                      <a:cubicBezTo>
                        <a:pt x="3" y="88"/>
                        <a:pt x="0" y="96"/>
                        <a:pt x="0" y="96"/>
                      </a:cubicBezTo>
                      <a:cubicBezTo>
                        <a:pt x="1" y="101"/>
                        <a:pt x="0" y="108"/>
                        <a:pt x="4" y="112"/>
                      </a:cubicBezTo>
                      <a:cubicBezTo>
                        <a:pt x="10" y="117"/>
                        <a:pt x="28" y="120"/>
                        <a:pt x="28" y="120"/>
                      </a:cubicBezTo>
                      <a:cubicBezTo>
                        <a:pt x="37" y="133"/>
                        <a:pt x="47" y="137"/>
                        <a:pt x="52" y="152"/>
                      </a:cubicBezTo>
                      <a:cubicBezTo>
                        <a:pt x="80" y="110"/>
                        <a:pt x="63" y="47"/>
                        <a:pt x="56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Freeform 77"/>
                <p:cNvSpPr>
                  <a:spLocks/>
                </p:cNvSpPr>
                <p:nvPr/>
              </p:nvSpPr>
              <p:spPr bwMode="auto">
                <a:xfrm>
                  <a:off x="4618" y="2274"/>
                  <a:ext cx="17" cy="3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" y="60"/>
                    </a:cxn>
                    <a:cxn ang="0">
                      <a:pos x="20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6" h="60">
                      <a:moveTo>
                        <a:pt x="0" y="0"/>
                      </a:moveTo>
                      <a:cubicBezTo>
                        <a:pt x="5" y="21"/>
                        <a:pt x="6" y="48"/>
                        <a:pt x="24" y="60"/>
                      </a:cubicBezTo>
                      <a:cubicBezTo>
                        <a:pt x="31" y="40"/>
                        <a:pt x="36" y="36"/>
                        <a:pt x="20" y="20"/>
                      </a:cubicBezTo>
                      <a:cubicBezTo>
                        <a:pt x="16" y="9"/>
                        <a:pt x="14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Freeform 78"/>
                <p:cNvSpPr>
                  <a:spLocks/>
                </p:cNvSpPr>
                <p:nvPr/>
              </p:nvSpPr>
              <p:spPr bwMode="auto">
                <a:xfrm>
                  <a:off x="4655" y="2294"/>
                  <a:ext cx="47" cy="26"/>
                </a:xfrm>
                <a:custGeom>
                  <a:avLst/>
                  <a:gdLst/>
                  <a:ahLst/>
                  <a:cxnLst>
                    <a:cxn ang="0">
                      <a:pos x="27" y="42"/>
                    </a:cxn>
                    <a:cxn ang="0">
                      <a:pos x="95" y="34"/>
                    </a:cxn>
                    <a:cxn ang="0">
                      <a:pos x="23" y="18"/>
                    </a:cxn>
                    <a:cxn ang="0">
                      <a:pos x="27" y="42"/>
                    </a:cxn>
                  </a:cxnLst>
                  <a:rect l="0" t="0" r="r" b="b"/>
                  <a:pathLst>
                    <a:path w="95" h="50">
                      <a:moveTo>
                        <a:pt x="27" y="42"/>
                      </a:moveTo>
                      <a:cubicBezTo>
                        <a:pt x="59" y="45"/>
                        <a:pt x="70" y="50"/>
                        <a:pt x="95" y="34"/>
                      </a:cubicBezTo>
                      <a:cubicBezTo>
                        <a:pt x="84" y="0"/>
                        <a:pt x="58" y="15"/>
                        <a:pt x="23" y="18"/>
                      </a:cubicBezTo>
                      <a:cubicBezTo>
                        <a:pt x="17" y="36"/>
                        <a:pt x="0" y="42"/>
                        <a:pt x="27" y="4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Freeform 79"/>
                <p:cNvSpPr>
                  <a:spLocks/>
                </p:cNvSpPr>
                <p:nvPr/>
              </p:nvSpPr>
              <p:spPr bwMode="auto">
                <a:xfrm>
                  <a:off x="4623" y="2322"/>
                  <a:ext cx="26" cy="51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0" y="76"/>
                    </a:cxn>
                    <a:cxn ang="0">
                      <a:pos x="32" y="92"/>
                    </a:cxn>
                    <a:cxn ang="0">
                      <a:pos x="52" y="56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52" h="98">
                      <a:moveTo>
                        <a:pt x="28" y="0"/>
                      </a:moveTo>
                      <a:cubicBezTo>
                        <a:pt x="23" y="68"/>
                        <a:pt x="32" y="44"/>
                        <a:pt x="0" y="76"/>
                      </a:cubicBezTo>
                      <a:cubicBezTo>
                        <a:pt x="6" y="98"/>
                        <a:pt x="10" y="97"/>
                        <a:pt x="32" y="92"/>
                      </a:cubicBezTo>
                      <a:cubicBezTo>
                        <a:pt x="36" y="79"/>
                        <a:pt x="52" y="56"/>
                        <a:pt x="52" y="56"/>
                      </a:cubicBezTo>
                      <a:cubicBezTo>
                        <a:pt x="48" y="24"/>
                        <a:pt x="49" y="21"/>
                        <a:pt x="28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Freeform 80"/>
                <p:cNvSpPr>
                  <a:spLocks/>
                </p:cNvSpPr>
                <p:nvPr/>
              </p:nvSpPr>
              <p:spPr bwMode="auto">
                <a:xfrm>
                  <a:off x="4628" y="2353"/>
                  <a:ext cx="39" cy="41"/>
                </a:xfrm>
                <a:custGeom>
                  <a:avLst/>
                  <a:gdLst/>
                  <a:ahLst/>
                  <a:cxnLst>
                    <a:cxn ang="0">
                      <a:pos x="62" y="12"/>
                    </a:cxn>
                    <a:cxn ang="0">
                      <a:pos x="18" y="48"/>
                    </a:cxn>
                    <a:cxn ang="0">
                      <a:pos x="18" y="80"/>
                    </a:cxn>
                    <a:cxn ang="0">
                      <a:pos x="58" y="48"/>
                    </a:cxn>
                    <a:cxn ang="0">
                      <a:pos x="78" y="12"/>
                    </a:cxn>
                    <a:cxn ang="0">
                      <a:pos x="62" y="12"/>
                    </a:cxn>
                  </a:cxnLst>
                  <a:rect l="0" t="0" r="r" b="b"/>
                  <a:pathLst>
                    <a:path w="78" h="80">
                      <a:moveTo>
                        <a:pt x="62" y="12"/>
                      </a:moveTo>
                      <a:cubicBezTo>
                        <a:pt x="49" y="31"/>
                        <a:pt x="36" y="36"/>
                        <a:pt x="18" y="48"/>
                      </a:cubicBezTo>
                      <a:cubicBezTo>
                        <a:pt x="7" y="64"/>
                        <a:pt x="0" y="68"/>
                        <a:pt x="18" y="80"/>
                      </a:cubicBezTo>
                      <a:cubicBezTo>
                        <a:pt x="40" y="73"/>
                        <a:pt x="41" y="60"/>
                        <a:pt x="58" y="48"/>
                      </a:cubicBezTo>
                      <a:cubicBezTo>
                        <a:pt x="76" y="20"/>
                        <a:pt x="71" y="33"/>
                        <a:pt x="78" y="12"/>
                      </a:cubicBezTo>
                      <a:cubicBezTo>
                        <a:pt x="64" y="2"/>
                        <a:pt x="68" y="0"/>
                        <a:pt x="62" y="1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Freeform 81"/>
                <p:cNvSpPr>
                  <a:spLocks/>
                </p:cNvSpPr>
                <p:nvPr/>
              </p:nvSpPr>
              <p:spPr bwMode="auto">
                <a:xfrm>
                  <a:off x="4675" y="2370"/>
                  <a:ext cx="22" cy="27"/>
                </a:xfrm>
                <a:custGeom>
                  <a:avLst/>
                  <a:gdLst/>
                  <a:ahLst/>
                  <a:cxnLst>
                    <a:cxn ang="0">
                      <a:pos x="20" y="27"/>
                    </a:cxn>
                    <a:cxn ang="0">
                      <a:pos x="44" y="47"/>
                    </a:cxn>
                    <a:cxn ang="0">
                      <a:pos x="4" y="7"/>
                    </a:cxn>
                    <a:cxn ang="0">
                      <a:pos x="20" y="27"/>
                    </a:cxn>
                  </a:cxnLst>
                  <a:rect l="0" t="0" r="r" b="b"/>
                  <a:pathLst>
                    <a:path w="45" h="53">
                      <a:moveTo>
                        <a:pt x="20" y="27"/>
                      </a:moveTo>
                      <a:cubicBezTo>
                        <a:pt x="25" y="43"/>
                        <a:pt x="25" y="53"/>
                        <a:pt x="44" y="47"/>
                      </a:cubicBezTo>
                      <a:cubicBezTo>
                        <a:pt x="39" y="1"/>
                        <a:pt x="45" y="0"/>
                        <a:pt x="4" y="7"/>
                      </a:cubicBezTo>
                      <a:cubicBezTo>
                        <a:pt x="9" y="40"/>
                        <a:pt x="0" y="40"/>
                        <a:pt x="20" y="27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Freeform 82"/>
                <p:cNvSpPr>
                  <a:spLocks/>
                </p:cNvSpPr>
                <p:nvPr/>
              </p:nvSpPr>
              <p:spPr bwMode="auto">
                <a:xfrm>
                  <a:off x="4813" y="2356"/>
                  <a:ext cx="67" cy="61"/>
                </a:xfrm>
                <a:custGeom>
                  <a:avLst/>
                  <a:gdLst/>
                  <a:ahLst/>
                  <a:cxnLst>
                    <a:cxn ang="0">
                      <a:pos x="13" y="30"/>
                    </a:cxn>
                    <a:cxn ang="0">
                      <a:pos x="33" y="102"/>
                    </a:cxn>
                    <a:cxn ang="0">
                      <a:pos x="49" y="38"/>
                    </a:cxn>
                    <a:cxn ang="0">
                      <a:pos x="13" y="30"/>
                    </a:cxn>
                  </a:cxnLst>
                  <a:rect l="0" t="0" r="r" b="b"/>
                  <a:pathLst>
                    <a:path w="95" h="102">
                      <a:moveTo>
                        <a:pt x="13" y="30"/>
                      </a:moveTo>
                      <a:cubicBezTo>
                        <a:pt x="15" y="57"/>
                        <a:pt x="5" y="93"/>
                        <a:pt x="33" y="102"/>
                      </a:cubicBezTo>
                      <a:cubicBezTo>
                        <a:pt x="59" y="97"/>
                        <a:pt x="95" y="96"/>
                        <a:pt x="49" y="38"/>
                      </a:cubicBezTo>
                      <a:cubicBezTo>
                        <a:pt x="19" y="0"/>
                        <a:pt x="0" y="68"/>
                        <a:pt x="13" y="3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Freeform 83"/>
                <p:cNvSpPr>
                  <a:spLocks/>
                </p:cNvSpPr>
                <p:nvPr/>
              </p:nvSpPr>
              <p:spPr bwMode="auto">
                <a:xfrm>
                  <a:off x="4917" y="2417"/>
                  <a:ext cx="35" cy="19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2" y="12"/>
                    </a:cxn>
                    <a:cxn ang="0">
                      <a:pos x="6" y="28"/>
                    </a:cxn>
                    <a:cxn ang="0">
                      <a:pos x="30" y="36"/>
                    </a:cxn>
                    <a:cxn ang="0">
                      <a:pos x="54" y="8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72" h="40">
                      <a:moveTo>
                        <a:pt x="38" y="0"/>
                      </a:moveTo>
                      <a:cubicBezTo>
                        <a:pt x="35" y="0"/>
                        <a:pt x="5" y="2"/>
                        <a:pt x="2" y="12"/>
                      </a:cubicBezTo>
                      <a:cubicBezTo>
                        <a:pt x="0" y="17"/>
                        <a:pt x="2" y="24"/>
                        <a:pt x="6" y="28"/>
                      </a:cubicBezTo>
                      <a:cubicBezTo>
                        <a:pt x="12" y="33"/>
                        <a:pt x="30" y="36"/>
                        <a:pt x="30" y="36"/>
                      </a:cubicBezTo>
                      <a:cubicBezTo>
                        <a:pt x="52" y="33"/>
                        <a:pt x="72" y="40"/>
                        <a:pt x="54" y="8"/>
                      </a:cubicBezTo>
                      <a:cubicBezTo>
                        <a:pt x="51" y="3"/>
                        <a:pt x="42" y="4"/>
                        <a:pt x="38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Freeform 84"/>
                <p:cNvSpPr>
                  <a:spLocks/>
                </p:cNvSpPr>
                <p:nvPr/>
              </p:nvSpPr>
              <p:spPr bwMode="auto">
                <a:xfrm>
                  <a:off x="5291" y="2431"/>
                  <a:ext cx="60" cy="50"/>
                </a:xfrm>
                <a:custGeom>
                  <a:avLst/>
                  <a:gdLst/>
                  <a:ahLst/>
                  <a:cxnLst>
                    <a:cxn ang="0">
                      <a:pos x="79" y="24"/>
                    </a:cxn>
                    <a:cxn ang="0">
                      <a:pos x="15" y="48"/>
                    </a:cxn>
                    <a:cxn ang="0">
                      <a:pos x="11" y="64"/>
                    </a:cxn>
                    <a:cxn ang="0">
                      <a:pos x="3" y="76"/>
                    </a:cxn>
                    <a:cxn ang="0">
                      <a:pos x="51" y="96"/>
                    </a:cxn>
                    <a:cxn ang="0">
                      <a:pos x="63" y="92"/>
                    </a:cxn>
                    <a:cxn ang="0">
                      <a:pos x="63" y="68"/>
                    </a:cxn>
                    <a:cxn ang="0">
                      <a:pos x="87" y="60"/>
                    </a:cxn>
                    <a:cxn ang="0">
                      <a:pos x="67" y="44"/>
                    </a:cxn>
                    <a:cxn ang="0">
                      <a:pos x="91" y="36"/>
                    </a:cxn>
                    <a:cxn ang="0">
                      <a:pos x="67" y="36"/>
                    </a:cxn>
                    <a:cxn ang="0">
                      <a:pos x="55" y="44"/>
                    </a:cxn>
                    <a:cxn ang="0">
                      <a:pos x="79" y="24"/>
                    </a:cxn>
                  </a:cxnLst>
                  <a:rect l="0" t="0" r="r" b="b"/>
                  <a:pathLst>
                    <a:path w="111" h="96">
                      <a:moveTo>
                        <a:pt x="79" y="24"/>
                      </a:moveTo>
                      <a:cubicBezTo>
                        <a:pt x="57" y="31"/>
                        <a:pt x="37" y="41"/>
                        <a:pt x="15" y="48"/>
                      </a:cubicBezTo>
                      <a:cubicBezTo>
                        <a:pt x="14" y="53"/>
                        <a:pt x="13" y="59"/>
                        <a:pt x="11" y="64"/>
                      </a:cubicBezTo>
                      <a:cubicBezTo>
                        <a:pt x="9" y="68"/>
                        <a:pt x="0" y="72"/>
                        <a:pt x="3" y="76"/>
                      </a:cubicBezTo>
                      <a:cubicBezTo>
                        <a:pt x="7" y="80"/>
                        <a:pt x="42" y="90"/>
                        <a:pt x="51" y="96"/>
                      </a:cubicBezTo>
                      <a:cubicBezTo>
                        <a:pt x="55" y="95"/>
                        <a:pt x="61" y="96"/>
                        <a:pt x="63" y="92"/>
                      </a:cubicBezTo>
                      <a:cubicBezTo>
                        <a:pt x="69" y="80"/>
                        <a:pt x="46" y="80"/>
                        <a:pt x="63" y="68"/>
                      </a:cubicBezTo>
                      <a:cubicBezTo>
                        <a:pt x="70" y="63"/>
                        <a:pt x="87" y="60"/>
                        <a:pt x="87" y="60"/>
                      </a:cubicBezTo>
                      <a:cubicBezTo>
                        <a:pt x="111" y="24"/>
                        <a:pt x="79" y="80"/>
                        <a:pt x="67" y="44"/>
                      </a:cubicBezTo>
                      <a:cubicBezTo>
                        <a:pt x="64" y="36"/>
                        <a:pt x="91" y="36"/>
                        <a:pt x="91" y="36"/>
                      </a:cubicBezTo>
                      <a:cubicBezTo>
                        <a:pt x="82" y="0"/>
                        <a:pt x="79" y="26"/>
                        <a:pt x="67" y="36"/>
                      </a:cubicBezTo>
                      <a:cubicBezTo>
                        <a:pt x="54" y="47"/>
                        <a:pt x="55" y="34"/>
                        <a:pt x="55" y="44"/>
                      </a:cubicBezTo>
                      <a:lnTo>
                        <a:pt x="79" y="24"/>
                      </a:ln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Freeform 85"/>
                <p:cNvSpPr>
                  <a:spLocks/>
                </p:cNvSpPr>
                <p:nvPr/>
              </p:nvSpPr>
              <p:spPr bwMode="auto">
                <a:xfrm>
                  <a:off x="5305" y="2491"/>
                  <a:ext cx="45" cy="46"/>
                </a:xfrm>
                <a:custGeom>
                  <a:avLst/>
                  <a:gdLst/>
                  <a:ahLst/>
                  <a:cxnLst>
                    <a:cxn ang="0">
                      <a:pos x="52" y="17"/>
                    </a:cxn>
                    <a:cxn ang="0">
                      <a:pos x="24" y="21"/>
                    </a:cxn>
                    <a:cxn ang="0">
                      <a:pos x="8" y="41"/>
                    </a:cxn>
                    <a:cxn ang="0">
                      <a:pos x="40" y="33"/>
                    </a:cxn>
                    <a:cxn ang="0">
                      <a:pos x="36" y="69"/>
                    </a:cxn>
                    <a:cxn ang="0">
                      <a:pos x="28" y="81"/>
                    </a:cxn>
                    <a:cxn ang="0">
                      <a:pos x="52" y="89"/>
                    </a:cxn>
                    <a:cxn ang="0">
                      <a:pos x="80" y="61"/>
                    </a:cxn>
                    <a:cxn ang="0">
                      <a:pos x="72" y="45"/>
                    </a:cxn>
                    <a:cxn ang="0">
                      <a:pos x="80" y="9"/>
                    </a:cxn>
                    <a:cxn ang="0">
                      <a:pos x="52" y="17"/>
                    </a:cxn>
                  </a:cxnLst>
                  <a:rect l="0" t="0" r="r" b="b"/>
                  <a:pathLst>
                    <a:path w="93" h="89">
                      <a:moveTo>
                        <a:pt x="52" y="17"/>
                      </a:moveTo>
                      <a:cubicBezTo>
                        <a:pt x="43" y="18"/>
                        <a:pt x="33" y="18"/>
                        <a:pt x="24" y="21"/>
                      </a:cubicBezTo>
                      <a:cubicBezTo>
                        <a:pt x="16" y="23"/>
                        <a:pt x="0" y="37"/>
                        <a:pt x="8" y="41"/>
                      </a:cubicBezTo>
                      <a:cubicBezTo>
                        <a:pt x="12" y="43"/>
                        <a:pt x="34" y="35"/>
                        <a:pt x="40" y="33"/>
                      </a:cubicBezTo>
                      <a:cubicBezTo>
                        <a:pt x="39" y="45"/>
                        <a:pt x="39" y="57"/>
                        <a:pt x="36" y="69"/>
                      </a:cubicBezTo>
                      <a:cubicBezTo>
                        <a:pt x="35" y="74"/>
                        <a:pt x="25" y="77"/>
                        <a:pt x="28" y="81"/>
                      </a:cubicBezTo>
                      <a:cubicBezTo>
                        <a:pt x="33" y="88"/>
                        <a:pt x="52" y="89"/>
                        <a:pt x="52" y="89"/>
                      </a:cubicBezTo>
                      <a:cubicBezTo>
                        <a:pt x="73" y="82"/>
                        <a:pt x="59" y="68"/>
                        <a:pt x="80" y="61"/>
                      </a:cubicBezTo>
                      <a:cubicBezTo>
                        <a:pt x="93" y="22"/>
                        <a:pt x="80" y="74"/>
                        <a:pt x="72" y="45"/>
                      </a:cubicBezTo>
                      <a:cubicBezTo>
                        <a:pt x="70" y="37"/>
                        <a:pt x="77" y="18"/>
                        <a:pt x="80" y="9"/>
                      </a:cubicBezTo>
                      <a:cubicBezTo>
                        <a:pt x="68" y="5"/>
                        <a:pt x="52" y="0"/>
                        <a:pt x="52" y="17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Freeform 86"/>
                <p:cNvSpPr>
                  <a:spLocks/>
                </p:cNvSpPr>
                <p:nvPr/>
              </p:nvSpPr>
              <p:spPr bwMode="auto">
                <a:xfrm>
                  <a:off x="5554" y="2498"/>
                  <a:ext cx="36" cy="35"/>
                </a:xfrm>
                <a:custGeom>
                  <a:avLst/>
                  <a:gdLst/>
                  <a:ahLst/>
                  <a:cxnLst>
                    <a:cxn ang="0">
                      <a:pos x="49" y="0"/>
                    </a:cxn>
                    <a:cxn ang="0">
                      <a:pos x="21" y="24"/>
                    </a:cxn>
                    <a:cxn ang="0">
                      <a:pos x="45" y="68"/>
                    </a:cxn>
                    <a:cxn ang="0">
                      <a:pos x="73" y="48"/>
                    </a:cxn>
                    <a:cxn ang="0">
                      <a:pos x="61" y="4"/>
                    </a:cxn>
                    <a:cxn ang="0">
                      <a:pos x="49" y="0"/>
                    </a:cxn>
                  </a:cxnLst>
                  <a:rect l="0" t="0" r="r" b="b"/>
                  <a:pathLst>
                    <a:path w="73" h="68">
                      <a:moveTo>
                        <a:pt x="49" y="0"/>
                      </a:moveTo>
                      <a:cubicBezTo>
                        <a:pt x="44" y="16"/>
                        <a:pt x="35" y="15"/>
                        <a:pt x="21" y="24"/>
                      </a:cubicBezTo>
                      <a:cubicBezTo>
                        <a:pt x="7" y="65"/>
                        <a:pt x="0" y="53"/>
                        <a:pt x="45" y="68"/>
                      </a:cubicBezTo>
                      <a:cubicBezTo>
                        <a:pt x="73" y="59"/>
                        <a:pt x="66" y="68"/>
                        <a:pt x="73" y="48"/>
                      </a:cubicBezTo>
                      <a:cubicBezTo>
                        <a:pt x="68" y="34"/>
                        <a:pt x="69" y="17"/>
                        <a:pt x="61" y="4"/>
                      </a:cubicBezTo>
                      <a:cubicBezTo>
                        <a:pt x="59" y="0"/>
                        <a:pt x="53" y="1"/>
                        <a:pt x="49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Freeform 87"/>
                <p:cNvSpPr>
                  <a:spLocks/>
                </p:cNvSpPr>
                <p:nvPr/>
              </p:nvSpPr>
              <p:spPr bwMode="auto">
                <a:xfrm>
                  <a:off x="5512" y="2522"/>
                  <a:ext cx="33" cy="35"/>
                </a:xfrm>
                <a:custGeom>
                  <a:avLst/>
                  <a:gdLst/>
                  <a:ahLst/>
                  <a:cxnLst>
                    <a:cxn ang="0">
                      <a:pos x="33" y="4"/>
                    </a:cxn>
                    <a:cxn ang="0">
                      <a:pos x="1" y="32"/>
                    </a:cxn>
                    <a:cxn ang="0">
                      <a:pos x="33" y="68"/>
                    </a:cxn>
                    <a:cxn ang="0">
                      <a:pos x="61" y="36"/>
                    </a:cxn>
                    <a:cxn ang="0">
                      <a:pos x="45" y="16"/>
                    </a:cxn>
                    <a:cxn ang="0">
                      <a:pos x="21" y="4"/>
                    </a:cxn>
                    <a:cxn ang="0">
                      <a:pos x="33" y="4"/>
                    </a:cxn>
                  </a:cxnLst>
                  <a:rect l="0" t="0" r="r" b="b"/>
                  <a:pathLst>
                    <a:path w="67" h="68">
                      <a:moveTo>
                        <a:pt x="33" y="4"/>
                      </a:moveTo>
                      <a:cubicBezTo>
                        <a:pt x="5" y="23"/>
                        <a:pt x="14" y="12"/>
                        <a:pt x="1" y="32"/>
                      </a:cubicBezTo>
                      <a:cubicBezTo>
                        <a:pt x="27" y="49"/>
                        <a:pt x="0" y="60"/>
                        <a:pt x="33" y="68"/>
                      </a:cubicBezTo>
                      <a:cubicBezTo>
                        <a:pt x="42" y="55"/>
                        <a:pt x="52" y="49"/>
                        <a:pt x="61" y="36"/>
                      </a:cubicBezTo>
                      <a:cubicBezTo>
                        <a:pt x="27" y="13"/>
                        <a:pt x="67" y="44"/>
                        <a:pt x="45" y="16"/>
                      </a:cubicBezTo>
                      <a:cubicBezTo>
                        <a:pt x="39" y="9"/>
                        <a:pt x="21" y="13"/>
                        <a:pt x="21" y="4"/>
                      </a:cubicBezTo>
                      <a:cubicBezTo>
                        <a:pt x="21" y="0"/>
                        <a:pt x="29" y="4"/>
                        <a:pt x="33" y="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Freeform 88"/>
                <p:cNvSpPr>
                  <a:spLocks/>
                </p:cNvSpPr>
                <p:nvPr/>
              </p:nvSpPr>
              <p:spPr bwMode="auto">
                <a:xfrm>
                  <a:off x="5475" y="2551"/>
                  <a:ext cx="20" cy="25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0" y="36"/>
                    </a:cxn>
                    <a:cxn ang="0">
                      <a:pos x="40" y="28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40" h="48">
                      <a:moveTo>
                        <a:pt x="24" y="0"/>
                      </a:moveTo>
                      <a:cubicBezTo>
                        <a:pt x="12" y="12"/>
                        <a:pt x="5" y="20"/>
                        <a:pt x="0" y="36"/>
                      </a:cubicBezTo>
                      <a:cubicBezTo>
                        <a:pt x="18" y="48"/>
                        <a:pt x="28" y="46"/>
                        <a:pt x="40" y="28"/>
                      </a:cubicBezTo>
                      <a:cubicBezTo>
                        <a:pt x="27" y="20"/>
                        <a:pt x="24" y="17"/>
                        <a:pt x="24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Freeform 89"/>
                <p:cNvSpPr>
                  <a:spLocks/>
                </p:cNvSpPr>
                <p:nvPr/>
              </p:nvSpPr>
              <p:spPr bwMode="auto">
                <a:xfrm>
                  <a:off x="5314" y="2255"/>
                  <a:ext cx="60" cy="64"/>
                </a:xfrm>
                <a:custGeom>
                  <a:avLst/>
                  <a:gdLst/>
                  <a:ahLst/>
                  <a:cxnLst>
                    <a:cxn ang="0">
                      <a:pos x="84" y="30"/>
                    </a:cxn>
                    <a:cxn ang="0">
                      <a:pos x="48" y="22"/>
                    </a:cxn>
                    <a:cxn ang="0">
                      <a:pos x="12" y="26"/>
                    </a:cxn>
                    <a:cxn ang="0">
                      <a:pos x="8" y="38"/>
                    </a:cxn>
                    <a:cxn ang="0">
                      <a:pos x="0" y="50"/>
                    </a:cxn>
                    <a:cxn ang="0">
                      <a:pos x="40" y="94"/>
                    </a:cxn>
                    <a:cxn ang="0">
                      <a:pos x="88" y="114"/>
                    </a:cxn>
                    <a:cxn ang="0">
                      <a:pos x="104" y="70"/>
                    </a:cxn>
                    <a:cxn ang="0">
                      <a:pos x="84" y="30"/>
                    </a:cxn>
                  </a:cxnLst>
                  <a:rect l="0" t="0" r="r" b="b"/>
                  <a:pathLst>
                    <a:path w="119" h="124">
                      <a:moveTo>
                        <a:pt x="84" y="30"/>
                      </a:moveTo>
                      <a:cubicBezTo>
                        <a:pt x="66" y="42"/>
                        <a:pt x="63" y="37"/>
                        <a:pt x="48" y="22"/>
                      </a:cubicBezTo>
                      <a:cubicBezTo>
                        <a:pt x="41" y="0"/>
                        <a:pt x="21" y="9"/>
                        <a:pt x="12" y="26"/>
                      </a:cubicBezTo>
                      <a:cubicBezTo>
                        <a:pt x="10" y="30"/>
                        <a:pt x="10" y="34"/>
                        <a:pt x="8" y="38"/>
                      </a:cubicBezTo>
                      <a:cubicBezTo>
                        <a:pt x="6" y="42"/>
                        <a:pt x="3" y="46"/>
                        <a:pt x="0" y="50"/>
                      </a:cubicBezTo>
                      <a:cubicBezTo>
                        <a:pt x="11" y="84"/>
                        <a:pt x="6" y="86"/>
                        <a:pt x="40" y="94"/>
                      </a:cubicBezTo>
                      <a:cubicBezTo>
                        <a:pt x="48" y="124"/>
                        <a:pt x="57" y="118"/>
                        <a:pt x="88" y="114"/>
                      </a:cubicBezTo>
                      <a:cubicBezTo>
                        <a:pt x="95" y="94"/>
                        <a:pt x="79" y="78"/>
                        <a:pt x="104" y="70"/>
                      </a:cubicBezTo>
                      <a:cubicBezTo>
                        <a:pt x="119" y="47"/>
                        <a:pt x="106" y="37"/>
                        <a:pt x="84" y="3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Freeform 90"/>
                <p:cNvSpPr>
                  <a:spLocks/>
                </p:cNvSpPr>
                <p:nvPr/>
              </p:nvSpPr>
              <p:spPr bwMode="auto">
                <a:xfrm>
                  <a:off x="4851" y="2451"/>
                  <a:ext cx="22" cy="27"/>
                </a:xfrm>
                <a:custGeom>
                  <a:avLst/>
                  <a:gdLst/>
                  <a:ahLst/>
                  <a:cxnLst>
                    <a:cxn ang="0">
                      <a:pos x="20" y="27"/>
                    </a:cxn>
                    <a:cxn ang="0">
                      <a:pos x="44" y="47"/>
                    </a:cxn>
                    <a:cxn ang="0">
                      <a:pos x="4" y="7"/>
                    </a:cxn>
                    <a:cxn ang="0">
                      <a:pos x="20" y="27"/>
                    </a:cxn>
                  </a:cxnLst>
                  <a:rect l="0" t="0" r="r" b="b"/>
                  <a:pathLst>
                    <a:path w="45" h="53">
                      <a:moveTo>
                        <a:pt x="20" y="27"/>
                      </a:moveTo>
                      <a:cubicBezTo>
                        <a:pt x="25" y="43"/>
                        <a:pt x="25" y="53"/>
                        <a:pt x="44" y="47"/>
                      </a:cubicBezTo>
                      <a:cubicBezTo>
                        <a:pt x="39" y="1"/>
                        <a:pt x="45" y="0"/>
                        <a:pt x="4" y="7"/>
                      </a:cubicBezTo>
                      <a:cubicBezTo>
                        <a:pt x="9" y="40"/>
                        <a:pt x="0" y="40"/>
                        <a:pt x="20" y="27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Freeform 91"/>
                <p:cNvSpPr>
                  <a:spLocks/>
                </p:cNvSpPr>
                <p:nvPr/>
              </p:nvSpPr>
              <p:spPr bwMode="auto">
                <a:xfrm>
                  <a:off x="4196" y="2365"/>
                  <a:ext cx="46" cy="44"/>
                </a:xfrm>
                <a:custGeom>
                  <a:avLst/>
                  <a:gdLst/>
                  <a:ahLst/>
                  <a:cxnLst>
                    <a:cxn ang="0">
                      <a:pos x="78" y="9"/>
                    </a:cxn>
                    <a:cxn ang="0">
                      <a:pos x="14" y="9"/>
                    </a:cxn>
                    <a:cxn ang="0">
                      <a:pos x="54" y="49"/>
                    </a:cxn>
                    <a:cxn ang="0">
                      <a:pos x="90" y="21"/>
                    </a:cxn>
                    <a:cxn ang="0">
                      <a:pos x="78" y="9"/>
                    </a:cxn>
                  </a:cxnLst>
                  <a:rect l="0" t="0" r="r" b="b"/>
                  <a:pathLst>
                    <a:path w="92" h="85">
                      <a:moveTo>
                        <a:pt x="78" y="9"/>
                      </a:moveTo>
                      <a:cubicBezTo>
                        <a:pt x="77" y="9"/>
                        <a:pt x="23" y="0"/>
                        <a:pt x="14" y="9"/>
                      </a:cubicBezTo>
                      <a:cubicBezTo>
                        <a:pt x="0" y="23"/>
                        <a:pt x="47" y="45"/>
                        <a:pt x="54" y="49"/>
                      </a:cubicBezTo>
                      <a:cubicBezTo>
                        <a:pt x="78" y="85"/>
                        <a:pt x="84" y="40"/>
                        <a:pt x="90" y="21"/>
                      </a:cubicBezTo>
                      <a:cubicBezTo>
                        <a:pt x="92" y="16"/>
                        <a:pt x="82" y="13"/>
                        <a:pt x="78" y="9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Freeform 92"/>
                <p:cNvSpPr>
                  <a:spLocks/>
                </p:cNvSpPr>
                <p:nvPr/>
              </p:nvSpPr>
              <p:spPr bwMode="auto">
                <a:xfrm>
                  <a:off x="4271" y="2470"/>
                  <a:ext cx="34" cy="44"/>
                </a:xfrm>
                <a:custGeom>
                  <a:avLst/>
                  <a:gdLst/>
                  <a:ahLst/>
                  <a:cxnLst>
                    <a:cxn ang="0">
                      <a:pos x="51" y="13"/>
                    </a:cxn>
                    <a:cxn ang="0">
                      <a:pos x="11" y="53"/>
                    </a:cxn>
                    <a:cxn ang="0">
                      <a:pos x="63" y="69"/>
                    </a:cxn>
                    <a:cxn ang="0">
                      <a:pos x="63" y="25"/>
                    </a:cxn>
                    <a:cxn ang="0">
                      <a:pos x="51" y="13"/>
                    </a:cxn>
                  </a:cxnLst>
                  <a:rect l="0" t="0" r="r" b="b"/>
                  <a:pathLst>
                    <a:path w="71" h="85">
                      <a:moveTo>
                        <a:pt x="51" y="13"/>
                      </a:moveTo>
                      <a:cubicBezTo>
                        <a:pt x="18" y="24"/>
                        <a:pt x="36" y="45"/>
                        <a:pt x="11" y="53"/>
                      </a:cubicBezTo>
                      <a:cubicBezTo>
                        <a:pt x="0" y="85"/>
                        <a:pt x="44" y="71"/>
                        <a:pt x="63" y="69"/>
                      </a:cubicBezTo>
                      <a:cubicBezTo>
                        <a:pt x="66" y="55"/>
                        <a:pt x="71" y="40"/>
                        <a:pt x="63" y="25"/>
                      </a:cubicBezTo>
                      <a:cubicBezTo>
                        <a:pt x="48" y="0"/>
                        <a:pt x="51" y="38"/>
                        <a:pt x="51" y="13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Freeform 93"/>
                <p:cNvSpPr>
                  <a:spLocks/>
                </p:cNvSpPr>
                <p:nvPr/>
              </p:nvSpPr>
              <p:spPr bwMode="auto">
                <a:xfrm>
                  <a:off x="4115" y="2355"/>
                  <a:ext cx="26" cy="31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0" y="20"/>
                    </a:cxn>
                    <a:cxn ang="0">
                      <a:pos x="36" y="56"/>
                    </a:cxn>
                    <a:cxn ang="0">
                      <a:pos x="52" y="2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52" h="61">
                      <a:moveTo>
                        <a:pt x="40" y="0"/>
                      </a:moveTo>
                      <a:cubicBezTo>
                        <a:pt x="20" y="4"/>
                        <a:pt x="11" y="3"/>
                        <a:pt x="0" y="20"/>
                      </a:cubicBezTo>
                      <a:cubicBezTo>
                        <a:pt x="7" y="61"/>
                        <a:pt x="6" y="36"/>
                        <a:pt x="36" y="56"/>
                      </a:cubicBezTo>
                      <a:cubicBezTo>
                        <a:pt x="43" y="45"/>
                        <a:pt x="52" y="20"/>
                        <a:pt x="52" y="20"/>
                      </a:cubicBezTo>
                      <a:cubicBezTo>
                        <a:pt x="47" y="4"/>
                        <a:pt x="51" y="11"/>
                        <a:pt x="4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28" name="Freeform 94"/>
                <p:cNvSpPr>
                  <a:spLocks/>
                </p:cNvSpPr>
                <p:nvPr/>
              </p:nvSpPr>
              <p:spPr bwMode="auto">
                <a:xfrm>
                  <a:off x="4371" y="2388"/>
                  <a:ext cx="36" cy="21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2" y="12"/>
                    </a:cxn>
                    <a:cxn ang="0">
                      <a:pos x="6" y="28"/>
                    </a:cxn>
                    <a:cxn ang="0">
                      <a:pos x="30" y="36"/>
                    </a:cxn>
                    <a:cxn ang="0">
                      <a:pos x="54" y="8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72" h="40">
                      <a:moveTo>
                        <a:pt x="38" y="0"/>
                      </a:moveTo>
                      <a:cubicBezTo>
                        <a:pt x="35" y="0"/>
                        <a:pt x="5" y="2"/>
                        <a:pt x="2" y="12"/>
                      </a:cubicBezTo>
                      <a:cubicBezTo>
                        <a:pt x="0" y="17"/>
                        <a:pt x="2" y="24"/>
                        <a:pt x="6" y="28"/>
                      </a:cubicBezTo>
                      <a:cubicBezTo>
                        <a:pt x="12" y="33"/>
                        <a:pt x="30" y="36"/>
                        <a:pt x="30" y="36"/>
                      </a:cubicBezTo>
                      <a:cubicBezTo>
                        <a:pt x="52" y="33"/>
                        <a:pt x="72" y="40"/>
                        <a:pt x="54" y="8"/>
                      </a:cubicBezTo>
                      <a:cubicBezTo>
                        <a:pt x="51" y="3"/>
                        <a:pt x="42" y="4"/>
                        <a:pt x="38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29" name="Freeform 95"/>
                <p:cNvSpPr>
                  <a:spLocks/>
                </p:cNvSpPr>
                <p:nvPr/>
              </p:nvSpPr>
              <p:spPr bwMode="auto">
                <a:xfrm>
                  <a:off x="5079" y="2157"/>
                  <a:ext cx="36" cy="34"/>
                </a:xfrm>
                <a:custGeom>
                  <a:avLst/>
                  <a:gdLst/>
                  <a:ahLst/>
                  <a:cxnLst>
                    <a:cxn ang="0">
                      <a:pos x="28" y="8"/>
                    </a:cxn>
                    <a:cxn ang="0">
                      <a:pos x="0" y="40"/>
                    </a:cxn>
                    <a:cxn ang="0">
                      <a:pos x="44" y="56"/>
                    </a:cxn>
                    <a:cxn ang="0">
                      <a:pos x="56" y="44"/>
                    </a:cxn>
                    <a:cxn ang="0">
                      <a:pos x="68" y="40"/>
                    </a:cxn>
                    <a:cxn ang="0">
                      <a:pos x="40" y="0"/>
                    </a:cxn>
                    <a:cxn ang="0">
                      <a:pos x="28" y="8"/>
                    </a:cxn>
                  </a:cxnLst>
                  <a:rect l="0" t="0" r="r" b="b"/>
                  <a:pathLst>
                    <a:path w="74" h="67">
                      <a:moveTo>
                        <a:pt x="28" y="8"/>
                      </a:moveTo>
                      <a:cubicBezTo>
                        <a:pt x="19" y="21"/>
                        <a:pt x="9" y="27"/>
                        <a:pt x="0" y="40"/>
                      </a:cubicBezTo>
                      <a:cubicBezTo>
                        <a:pt x="7" y="67"/>
                        <a:pt x="17" y="60"/>
                        <a:pt x="44" y="56"/>
                      </a:cubicBezTo>
                      <a:cubicBezTo>
                        <a:pt x="48" y="52"/>
                        <a:pt x="51" y="47"/>
                        <a:pt x="56" y="44"/>
                      </a:cubicBezTo>
                      <a:cubicBezTo>
                        <a:pt x="60" y="42"/>
                        <a:pt x="67" y="44"/>
                        <a:pt x="68" y="40"/>
                      </a:cubicBezTo>
                      <a:cubicBezTo>
                        <a:pt x="74" y="21"/>
                        <a:pt x="52" y="8"/>
                        <a:pt x="40" y="0"/>
                      </a:cubicBezTo>
                      <a:cubicBezTo>
                        <a:pt x="27" y="4"/>
                        <a:pt x="28" y="0"/>
                        <a:pt x="28" y="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30" name="Freeform 96"/>
                <p:cNvSpPr>
                  <a:spLocks/>
                </p:cNvSpPr>
                <p:nvPr/>
              </p:nvSpPr>
              <p:spPr bwMode="auto">
                <a:xfrm>
                  <a:off x="5269" y="2150"/>
                  <a:ext cx="60" cy="19"/>
                </a:xfrm>
                <a:custGeom>
                  <a:avLst/>
                  <a:gdLst/>
                  <a:ahLst/>
                  <a:cxnLst>
                    <a:cxn ang="0">
                      <a:pos x="60" y="0"/>
                    </a:cxn>
                    <a:cxn ang="0">
                      <a:pos x="0" y="16"/>
                    </a:cxn>
                    <a:cxn ang="0">
                      <a:pos x="80" y="32"/>
                    </a:cxn>
                    <a:cxn ang="0">
                      <a:pos x="116" y="28"/>
                    </a:cxn>
                    <a:cxn ang="0">
                      <a:pos x="104" y="16"/>
                    </a:cxn>
                    <a:cxn ang="0">
                      <a:pos x="72" y="4"/>
                    </a:cxn>
                    <a:cxn ang="0">
                      <a:pos x="60" y="0"/>
                    </a:cxn>
                  </a:cxnLst>
                  <a:rect l="0" t="0" r="r" b="b"/>
                  <a:pathLst>
                    <a:path w="121" h="35">
                      <a:moveTo>
                        <a:pt x="60" y="0"/>
                      </a:moveTo>
                      <a:cubicBezTo>
                        <a:pt x="38" y="3"/>
                        <a:pt x="19" y="4"/>
                        <a:pt x="0" y="16"/>
                      </a:cubicBezTo>
                      <a:cubicBezTo>
                        <a:pt x="23" y="32"/>
                        <a:pt x="53" y="30"/>
                        <a:pt x="80" y="32"/>
                      </a:cubicBezTo>
                      <a:cubicBezTo>
                        <a:pt x="92" y="31"/>
                        <a:pt x="106" y="35"/>
                        <a:pt x="116" y="28"/>
                      </a:cubicBezTo>
                      <a:cubicBezTo>
                        <a:pt x="121" y="25"/>
                        <a:pt x="108" y="20"/>
                        <a:pt x="104" y="16"/>
                      </a:cubicBezTo>
                      <a:cubicBezTo>
                        <a:pt x="90" y="4"/>
                        <a:pt x="92" y="9"/>
                        <a:pt x="72" y="4"/>
                      </a:cubicBezTo>
                      <a:cubicBezTo>
                        <a:pt x="68" y="3"/>
                        <a:pt x="60" y="0"/>
                        <a:pt x="6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231" name="Freeform 97"/>
                <p:cNvSpPr>
                  <a:spLocks/>
                </p:cNvSpPr>
                <p:nvPr/>
              </p:nvSpPr>
              <p:spPr bwMode="auto">
                <a:xfrm>
                  <a:off x="5344" y="2138"/>
                  <a:ext cx="60" cy="22"/>
                </a:xfrm>
                <a:custGeom>
                  <a:avLst/>
                  <a:gdLst/>
                  <a:ahLst/>
                  <a:cxnLst>
                    <a:cxn ang="0">
                      <a:pos x="99" y="0"/>
                    </a:cxn>
                    <a:cxn ang="0">
                      <a:pos x="15" y="20"/>
                    </a:cxn>
                    <a:cxn ang="0">
                      <a:pos x="7" y="40"/>
                    </a:cxn>
                    <a:cxn ang="0">
                      <a:pos x="79" y="36"/>
                    </a:cxn>
                    <a:cxn ang="0">
                      <a:pos x="91" y="32"/>
                    </a:cxn>
                    <a:cxn ang="0">
                      <a:pos x="115" y="16"/>
                    </a:cxn>
                    <a:cxn ang="0">
                      <a:pos x="103" y="12"/>
                    </a:cxn>
                    <a:cxn ang="0">
                      <a:pos x="99" y="0"/>
                    </a:cxn>
                  </a:cxnLst>
                  <a:rect l="0" t="0" r="r" b="b"/>
                  <a:pathLst>
                    <a:path w="134" h="43">
                      <a:moveTo>
                        <a:pt x="99" y="0"/>
                      </a:moveTo>
                      <a:cubicBezTo>
                        <a:pt x="74" y="17"/>
                        <a:pt x="44" y="16"/>
                        <a:pt x="15" y="20"/>
                      </a:cubicBezTo>
                      <a:cubicBezTo>
                        <a:pt x="9" y="24"/>
                        <a:pt x="0" y="39"/>
                        <a:pt x="7" y="40"/>
                      </a:cubicBezTo>
                      <a:cubicBezTo>
                        <a:pt x="31" y="43"/>
                        <a:pt x="55" y="37"/>
                        <a:pt x="79" y="36"/>
                      </a:cubicBezTo>
                      <a:cubicBezTo>
                        <a:pt x="83" y="35"/>
                        <a:pt x="87" y="33"/>
                        <a:pt x="91" y="32"/>
                      </a:cubicBezTo>
                      <a:cubicBezTo>
                        <a:pt x="96" y="31"/>
                        <a:pt x="134" y="35"/>
                        <a:pt x="115" y="16"/>
                      </a:cubicBezTo>
                      <a:cubicBezTo>
                        <a:pt x="112" y="13"/>
                        <a:pt x="106" y="15"/>
                        <a:pt x="103" y="12"/>
                      </a:cubicBezTo>
                      <a:cubicBezTo>
                        <a:pt x="100" y="9"/>
                        <a:pt x="100" y="4"/>
                        <a:pt x="99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82" name="Group 98"/>
              <p:cNvGrpSpPr>
                <a:grpSpLocks/>
              </p:cNvGrpSpPr>
              <p:nvPr/>
            </p:nvGrpSpPr>
            <p:grpSpPr bwMode="auto">
              <a:xfrm>
                <a:off x="3062289" y="944563"/>
                <a:ext cx="979488" cy="855662"/>
                <a:chOff x="-311" y="3821"/>
                <a:chExt cx="1124" cy="1187"/>
              </a:xfrm>
              <a:grpFill/>
            </p:grpSpPr>
            <p:sp>
              <p:nvSpPr>
                <p:cNvPr id="193" name="Freeform 99"/>
                <p:cNvSpPr>
                  <a:spLocks/>
                </p:cNvSpPr>
                <p:nvPr/>
              </p:nvSpPr>
              <p:spPr bwMode="auto">
                <a:xfrm>
                  <a:off x="268" y="4125"/>
                  <a:ext cx="230" cy="308"/>
                </a:xfrm>
                <a:custGeom>
                  <a:avLst/>
                  <a:gdLst/>
                  <a:ahLst/>
                  <a:cxnLst>
                    <a:cxn ang="0">
                      <a:pos x="60" y="251"/>
                    </a:cxn>
                    <a:cxn ang="0">
                      <a:pos x="24" y="171"/>
                    </a:cxn>
                    <a:cxn ang="0">
                      <a:pos x="12" y="155"/>
                    </a:cxn>
                    <a:cxn ang="0">
                      <a:pos x="4" y="123"/>
                    </a:cxn>
                    <a:cxn ang="0">
                      <a:pos x="12" y="99"/>
                    </a:cxn>
                    <a:cxn ang="0">
                      <a:pos x="20" y="87"/>
                    </a:cxn>
                    <a:cxn ang="0">
                      <a:pos x="4" y="63"/>
                    </a:cxn>
                    <a:cxn ang="0">
                      <a:pos x="48" y="7"/>
                    </a:cxn>
                    <a:cxn ang="0">
                      <a:pos x="88" y="55"/>
                    </a:cxn>
                    <a:cxn ang="0">
                      <a:pos x="144" y="55"/>
                    </a:cxn>
                    <a:cxn ang="0">
                      <a:pos x="216" y="51"/>
                    </a:cxn>
                    <a:cxn ang="0">
                      <a:pos x="224" y="63"/>
                    </a:cxn>
                    <a:cxn ang="0">
                      <a:pos x="168" y="139"/>
                    </a:cxn>
                    <a:cxn ang="0">
                      <a:pos x="200" y="195"/>
                    </a:cxn>
                    <a:cxn ang="0">
                      <a:pos x="172" y="255"/>
                    </a:cxn>
                    <a:cxn ang="0">
                      <a:pos x="148" y="227"/>
                    </a:cxn>
                    <a:cxn ang="0">
                      <a:pos x="140" y="203"/>
                    </a:cxn>
                    <a:cxn ang="0">
                      <a:pos x="88" y="239"/>
                    </a:cxn>
                    <a:cxn ang="0">
                      <a:pos x="84" y="279"/>
                    </a:cxn>
                    <a:cxn ang="0">
                      <a:pos x="52" y="259"/>
                    </a:cxn>
                    <a:cxn ang="0">
                      <a:pos x="60" y="251"/>
                    </a:cxn>
                  </a:cxnLst>
                  <a:rect l="0" t="0" r="r" b="b"/>
                  <a:pathLst>
                    <a:path w="228" h="307">
                      <a:moveTo>
                        <a:pt x="60" y="251"/>
                      </a:moveTo>
                      <a:cubicBezTo>
                        <a:pt x="56" y="192"/>
                        <a:pt x="73" y="178"/>
                        <a:pt x="24" y="171"/>
                      </a:cubicBezTo>
                      <a:cubicBezTo>
                        <a:pt x="20" y="166"/>
                        <a:pt x="15" y="161"/>
                        <a:pt x="12" y="155"/>
                      </a:cubicBezTo>
                      <a:cubicBezTo>
                        <a:pt x="8" y="145"/>
                        <a:pt x="4" y="123"/>
                        <a:pt x="4" y="123"/>
                      </a:cubicBezTo>
                      <a:cubicBezTo>
                        <a:pt x="7" y="115"/>
                        <a:pt x="9" y="107"/>
                        <a:pt x="12" y="99"/>
                      </a:cubicBezTo>
                      <a:cubicBezTo>
                        <a:pt x="14" y="95"/>
                        <a:pt x="21" y="92"/>
                        <a:pt x="20" y="87"/>
                      </a:cubicBezTo>
                      <a:cubicBezTo>
                        <a:pt x="18" y="78"/>
                        <a:pt x="4" y="63"/>
                        <a:pt x="4" y="63"/>
                      </a:cubicBezTo>
                      <a:cubicBezTo>
                        <a:pt x="8" y="14"/>
                        <a:pt x="0" y="0"/>
                        <a:pt x="48" y="7"/>
                      </a:cubicBezTo>
                      <a:cubicBezTo>
                        <a:pt x="57" y="19"/>
                        <a:pt x="73" y="50"/>
                        <a:pt x="88" y="55"/>
                      </a:cubicBezTo>
                      <a:cubicBezTo>
                        <a:pt x="113" y="47"/>
                        <a:pt x="117" y="47"/>
                        <a:pt x="144" y="55"/>
                      </a:cubicBezTo>
                      <a:cubicBezTo>
                        <a:pt x="164" y="68"/>
                        <a:pt x="192" y="54"/>
                        <a:pt x="216" y="51"/>
                      </a:cubicBezTo>
                      <a:cubicBezTo>
                        <a:pt x="219" y="55"/>
                        <a:pt x="224" y="58"/>
                        <a:pt x="224" y="63"/>
                      </a:cubicBezTo>
                      <a:cubicBezTo>
                        <a:pt x="228" y="133"/>
                        <a:pt x="217" y="123"/>
                        <a:pt x="168" y="139"/>
                      </a:cubicBezTo>
                      <a:cubicBezTo>
                        <a:pt x="176" y="159"/>
                        <a:pt x="200" y="195"/>
                        <a:pt x="200" y="195"/>
                      </a:cubicBezTo>
                      <a:cubicBezTo>
                        <a:pt x="207" y="230"/>
                        <a:pt x="198" y="235"/>
                        <a:pt x="172" y="255"/>
                      </a:cubicBezTo>
                      <a:cubicBezTo>
                        <a:pt x="158" y="250"/>
                        <a:pt x="154" y="241"/>
                        <a:pt x="148" y="227"/>
                      </a:cubicBezTo>
                      <a:cubicBezTo>
                        <a:pt x="145" y="219"/>
                        <a:pt x="140" y="203"/>
                        <a:pt x="140" y="203"/>
                      </a:cubicBezTo>
                      <a:cubicBezTo>
                        <a:pt x="116" y="213"/>
                        <a:pt x="108" y="225"/>
                        <a:pt x="88" y="239"/>
                      </a:cubicBezTo>
                      <a:cubicBezTo>
                        <a:pt x="87" y="252"/>
                        <a:pt x="93" y="269"/>
                        <a:pt x="84" y="279"/>
                      </a:cubicBezTo>
                      <a:cubicBezTo>
                        <a:pt x="59" y="307"/>
                        <a:pt x="53" y="265"/>
                        <a:pt x="52" y="259"/>
                      </a:cubicBezTo>
                      <a:cubicBezTo>
                        <a:pt x="57" y="245"/>
                        <a:pt x="53" y="244"/>
                        <a:pt x="60" y="25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4" name="Freeform 100"/>
                <p:cNvSpPr>
                  <a:spLocks/>
                </p:cNvSpPr>
                <p:nvPr/>
              </p:nvSpPr>
              <p:spPr bwMode="auto">
                <a:xfrm>
                  <a:off x="327" y="4825"/>
                  <a:ext cx="95" cy="137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27" y="40"/>
                    </a:cxn>
                    <a:cxn ang="0">
                      <a:pos x="63" y="88"/>
                    </a:cxn>
                    <a:cxn ang="0">
                      <a:pos x="83" y="136"/>
                    </a:cxn>
                    <a:cxn ang="0">
                      <a:pos x="95" y="80"/>
                    </a:cxn>
                    <a:cxn ang="0">
                      <a:pos x="63" y="60"/>
                    </a:cxn>
                    <a:cxn ang="0">
                      <a:pos x="75" y="32"/>
                    </a:cxn>
                    <a:cxn ang="0">
                      <a:pos x="31" y="4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95" h="136">
                      <a:moveTo>
                        <a:pt x="15" y="0"/>
                      </a:moveTo>
                      <a:cubicBezTo>
                        <a:pt x="10" y="20"/>
                        <a:pt x="9" y="28"/>
                        <a:pt x="27" y="40"/>
                      </a:cubicBezTo>
                      <a:cubicBezTo>
                        <a:pt x="33" y="74"/>
                        <a:pt x="38" y="71"/>
                        <a:pt x="63" y="88"/>
                      </a:cubicBezTo>
                      <a:cubicBezTo>
                        <a:pt x="68" y="108"/>
                        <a:pt x="61" y="129"/>
                        <a:pt x="83" y="136"/>
                      </a:cubicBezTo>
                      <a:cubicBezTo>
                        <a:pt x="87" y="117"/>
                        <a:pt x="92" y="99"/>
                        <a:pt x="95" y="80"/>
                      </a:cubicBezTo>
                      <a:cubicBezTo>
                        <a:pt x="89" y="62"/>
                        <a:pt x="81" y="64"/>
                        <a:pt x="63" y="60"/>
                      </a:cubicBezTo>
                      <a:cubicBezTo>
                        <a:pt x="80" y="54"/>
                        <a:pt x="81" y="49"/>
                        <a:pt x="75" y="32"/>
                      </a:cubicBezTo>
                      <a:cubicBezTo>
                        <a:pt x="22" y="45"/>
                        <a:pt x="67" y="16"/>
                        <a:pt x="31" y="4"/>
                      </a:cubicBezTo>
                      <a:cubicBezTo>
                        <a:pt x="15" y="9"/>
                        <a:pt x="0" y="30"/>
                        <a:pt x="15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5" name="Freeform 101"/>
                <p:cNvSpPr>
                  <a:spLocks/>
                </p:cNvSpPr>
                <p:nvPr/>
              </p:nvSpPr>
              <p:spPr bwMode="auto">
                <a:xfrm>
                  <a:off x="1" y="4878"/>
                  <a:ext cx="117" cy="130"/>
                </a:xfrm>
                <a:custGeom>
                  <a:avLst/>
                  <a:gdLst/>
                  <a:ahLst/>
                  <a:cxnLst>
                    <a:cxn ang="0">
                      <a:pos x="52" y="16"/>
                    </a:cxn>
                    <a:cxn ang="0">
                      <a:pos x="12" y="60"/>
                    </a:cxn>
                    <a:cxn ang="0">
                      <a:pos x="40" y="84"/>
                    </a:cxn>
                    <a:cxn ang="0">
                      <a:pos x="44" y="108"/>
                    </a:cxn>
                    <a:cxn ang="0">
                      <a:pos x="80" y="100"/>
                    </a:cxn>
                    <a:cxn ang="0">
                      <a:pos x="84" y="72"/>
                    </a:cxn>
                    <a:cxn ang="0">
                      <a:pos x="80" y="56"/>
                    </a:cxn>
                    <a:cxn ang="0">
                      <a:pos x="88" y="20"/>
                    </a:cxn>
                    <a:cxn ang="0">
                      <a:pos x="84" y="8"/>
                    </a:cxn>
                    <a:cxn ang="0">
                      <a:pos x="52" y="16"/>
                    </a:cxn>
                  </a:cxnLst>
                  <a:rect l="0" t="0" r="r" b="b"/>
                  <a:pathLst>
                    <a:path w="117" h="131">
                      <a:moveTo>
                        <a:pt x="52" y="16"/>
                      </a:moveTo>
                      <a:cubicBezTo>
                        <a:pt x="0" y="23"/>
                        <a:pt x="36" y="24"/>
                        <a:pt x="12" y="60"/>
                      </a:cubicBezTo>
                      <a:cubicBezTo>
                        <a:pt x="17" y="76"/>
                        <a:pt x="24" y="79"/>
                        <a:pt x="40" y="84"/>
                      </a:cubicBezTo>
                      <a:cubicBezTo>
                        <a:pt x="41" y="92"/>
                        <a:pt x="38" y="103"/>
                        <a:pt x="44" y="108"/>
                      </a:cubicBezTo>
                      <a:cubicBezTo>
                        <a:pt x="74" y="131"/>
                        <a:pt x="75" y="115"/>
                        <a:pt x="80" y="100"/>
                      </a:cubicBezTo>
                      <a:cubicBezTo>
                        <a:pt x="81" y="91"/>
                        <a:pt x="80" y="80"/>
                        <a:pt x="84" y="72"/>
                      </a:cubicBezTo>
                      <a:cubicBezTo>
                        <a:pt x="91" y="58"/>
                        <a:pt x="117" y="84"/>
                        <a:pt x="80" y="56"/>
                      </a:cubicBezTo>
                      <a:cubicBezTo>
                        <a:pt x="74" y="39"/>
                        <a:pt x="83" y="36"/>
                        <a:pt x="88" y="20"/>
                      </a:cubicBezTo>
                      <a:cubicBezTo>
                        <a:pt x="87" y="16"/>
                        <a:pt x="88" y="9"/>
                        <a:pt x="84" y="8"/>
                      </a:cubicBezTo>
                      <a:cubicBezTo>
                        <a:pt x="56" y="0"/>
                        <a:pt x="52" y="36"/>
                        <a:pt x="52" y="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6" name="Freeform 102"/>
                <p:cNvSpPr>
                  <a:spLocks/>
                </p:cNvSpPr>
                <p:nvPr/>
              </p:nvSpPr>
              <p:spPr bwMode="auto">
                <a:xfrm>
                  <a:off x="-311" y="4158"/>
                  <a:ext cx="222" cy="253"/>
                </a:xfrm>
                <a:custGeom>
                  <a:avLst/>
                  <a:gdLst/>
                  <a:ahLst/>
                  <a:cxnLst>
                    <a:cxn ang="0">
                      <a:pos x="101" y="36"/>
                    </a:cxn>
                    <a:cxn ang="0">
                      <a:pos x="81" y="80"/>
                    </a:cxn>
                    <a:cxn ang="0">
                      <a:pos x="49" y="136"/>
                    </a:cxn>
                    <a:cxn ang="0">
                      <a:pos x="5" y="124"/>
                    </a:cxn>
                    <a:cxn ang="0">
                      <a:pos x="29" y="180"/>
                    </a:cxn>
                    <a:cxn ang="0">
                      <a:pos x="61" y="204"/>
                    </a:cxn>
                    <a:cxn ang="0">
                      <a:pos x="93" y="208"/>
                    </a:cxn>
                    <a:cxn ang="0">
                      <a:pos x="109" y="252"/>
                    </a:cxn>
                    <a:cxn ang="0">
                      <a:pos x="117" y="224"/>
                    </a:cxn>
                    <a:cxn ang="0">
                      <a:pos x="145" y="204"/>
                    </a:cxn>
                    <a:cxn ang="0">
                      <a:pos x="153" y="232"/>
                    </a:cxn>
                    <a:cxn ang="0">
                      <a:pos x="165" y="236"/>
                    </a:cxn>
                    <a:cxn ang="0">
                      <a:pos x="205" y="236"/>
                    </a:cxn>
                    <a:cxn ang="0">
                      <a:pos x="209" y="192"/>
                    </a:cxn>
                    <a:cxn ang="0">
                      <a:pos x="173" y="184"/>
                    </a:cxn>
                    <a:cxn ang="0">
                      <a:pos x="201" y="160"/>
                    </a:cxn>
                    <a:cxn ang="0">
                      <a:pos x="181" y="108"/>
                    </a:cxn>
                    <a:cxn ang="0">
                      <a:pos x="197" y="100"/>
                    </a:cxn>
                    <a:cxn ang="0">
                      <a:pos x="189" y="68"/>
                    </a:cxn>
                    <a:cxn ang="0">
                      <a:pos x="165" y="56"/>
                    </a:cxn>
                    <a:cxn ang="0">
                      <a:pos x="173" y="32"/>
                    </a:cxn>
                    <a:cxn ang="0">
                      <a:pos x="177" y="20"/>
                    </a:cxn>
                    <a:cxn ang="0">
                      <a:pos x="149" y="20"/>
                    </a:cxn>
                    <a:cxn ang="0">
                      <a:pos x="109" y="28"/>
                    </a:cxn>
                    <a:cxn ang="0">
                      <a:pos x="101" y="36"/>
                    </a:cxn>
                  </a:cxnLst>
                  <a:rect l="0" t="0" r="r" b="b"/>
                  <a:pathLst>
                    <a:path w="222" h="252">
                      <a:moveTo>
                        <a:pt x="101" y="36"/>
                      </a:moveTo>
                      <a:cubicBezTo>
                        <a:pt x="66" y="48"/>
                        <a:pt x="76" y="36"/>
                        <a:pt x="81" y="80"/>
                      </a:cubicBezTo>
                      <a:cubicBezTo>
                        <a:pt x="76" y="104"/>
                        <a:pt x="75" y="129"/>
                        <a:pt x="49" y="136"/>
                      </a:cubicBezTo>
                      <a:cubicBezTo>
                        <a:pt x="22" y="127"/>
                        <a:pt x="38" y="117"/>
                        <a:pt x="5" y="124"/>
                      </a:cubicBezTo>
                      <a:cubicBezTo>
                        <a:pt x="11" y="149"/>
                        <a:pt x="0" y="173"/>
                        <a:pt x="29" y="180"/>
                      </a:cubicBezTo>
                      <a:cubicBezTo>
                        <a:pt x="43" y="189"/>
                        <a:pt x="51" y="190"/>
                        <a:pt x="61" y="204"/>
                      </a:cubicBezTo>
                      <a:cubicBezTo>
                        <a:pt x="82" y="201"/>
                        <a:pt x="100" y="186"/>
                        <a:pt x="93" y="208"/>
                      </a:cubicBezTo>
                      <a:cubicBezTo>
                        <a:pt x="98" y="224"/>
                        <a:pt x="100" y="238"/>
                        <a:pt x="109" y="252"/>
                      </a:cubicBezTo>
                      <a:cubicBezTo>
                        <a:pt x="127" y="246"/>
                        <a:pt x="127" y="240"/>
                        <a:pt x="117" y="224"/>
                      </a:cubicBezTo>
                      <a:cubicBezTo>
                        <a:pt x="122" y="220"/>
                        <a:pt x="144" y="204"/>
                        <a:pt x="145" y="204"/>
                      </a:cubicBezTo>
                      <a:cubicBezTo>
                        <a:pt x="154" y="206"/>
                        <a:pt x="147" y="224"/>
                        <a:pt x="153" y="232"/>
                      </a:cubicBezTo>
                      <a:cubicBezTo>
                        <a:pt x="156" y="235"/>
                        <a:pt x="161" y="235"/>
                        <a:pt x="165" y="236"/>
                      </a:cubicBezTo>
                      <a:cubicBezTo>
                        <a:pt x="179" y="208"/>
                        <a:pt x="186" y="217"/>
                        <a:pt x="205" y="236"/>
                      </a:cubicBezTo>
                      <a:cubicBezTo>
                        <a:pt x="219" y="226"/>
                        <a:pt x="222" y="205"/>
                        <a:pt x="209" y="192"/>
                      </a:cubicBezTo>
                      <a:cubicBezTo>
                        <a:pt x="200" y="183"/>
                        <a:pt x="185" y="186"/>
                        <a:pt x="173" y="184"/>
                      </a:cubicBezTo>
                      <a:cubicBezTo>
                        <a:pt x="138" y="160"/>
                        <a:pt x="123" y="168"/>
                        <a:pt x="201" y="160"/>
                      </a:cubicBezTo>
                      <a:cubicBezTo>
                        <a:pt x="195" y="142"/>
                        <a:pt x="187" y="126"/>
                        <a:pt x="181" y="108"/>
                      </a:cubicBezTo>
                      <a:cubicBezTo>
                        <a:pt x="186" y="105"/>
                        <a:pt x="196" y="106"/>
                        <a:pt x="197" y="100"/>
                      </a:cubicBezTo>
                      <a:cubicBezTo>
                        <a:pt x="199" y="89"/>
                        <a:pt x="189" y="68"/>
                        <a:pt x="189" y="68"/>
                      </a:cubicBezTo>
                      <a:cubicBezTo>
                        <a:pt x="174" y="71"/>
                        <a:pt x="163" y="80"/>
                        <a:pt x="165" y="56"/>
                      </a:cubicBezTo>
                      <a:cubicBezTo>
                        <a:pt x="166" y="48"/>
                        <a:pt x="170" y="40"/>
                        <a:pt x="173" y="32"/>
                      </a:cubicBezTo>
                      <a:cubicBezTo>
                        <a:pt x="174" y="28"/>
                        <a:pt x="177" y="20"/>
                        <a:pt x="177" y="20"/>
                      </a:cubicBezTo>
                      <a:cubicBezTo>
                        <a:pt x="170" y="0"/>
                        <a:pt x="163" y="11"/>
                        <a:pt x="149" y="20"/>
                      </a:cubicBezTo>
                      <a:cubicBezTo>
                        <a:pt x="138" y="73"/>
                        <a:pt x="130" y="42"/>
                        <a:pt x="109" y="28"/>
                      </a:cubicBezTo>
                      <a:cubicBezTo>
                        <a:pt x="100" y="41"/>
                        <a:pt x="101" y="45"/>
                        <a:pt x="101" y="3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7" name="Freeform 103"/>
                <p:cNvSpPr>
                  <a:spLocks/>
                </p:cNvSpPr>
                <p:nvPr/>
              </p:nvSpPr>
              <p:spPr bwMode="auto">
                <a:xfrm>
                  <a:off x="669" y="4032"/>
                  <a:ext cx="144" cy="172"/>
                </a:xfrm>
                <a:custGeom>
                  <a:avLst/>
                  <a:gdLst/>
                  <a:ahLst/>
                  <a:cxnLst>
                    <a:cxn ang="0">
                      <a:pos x="76" y="0"/>
                    </a:cxn>
                    <a:cxn ang="0">
                      <a:pos x="48" y="40"/>
                    </a:cxn>
                    <a:cxn ang="0">
                      <a:pos x="36" y="104"/>
                    </a:cxn>
                    <a:cxn ang="0">
                      <a:pos x="24" y="108"/>
                    </a:cxn>
                    <a:cxn ang="0">
                      <a:pos x="0" y="124"/>
                    </a:cxn>
                    <a:cxn ang="0">
                      <a:pos x="32" y="164"/>
                    </a:cxn>
                    <a:cxn ang="0">
                      <a:pos x="56" y="172"/>
                    </a:cxn>
                    <a:cxn ang="0">
                      <a:pos x="92" y="128"/>
                    </a:cxn>
                    <a:cxn ang="0">
                      <a:pos x="96" y="112"/>
                    </a:cxn>
                    <a:cxn ang="0">
                      <a:pos x="100" y="84"/>
                    </a:cxn>
                    <a:cxn ang="0">
                      <a:pos x="144" y="64"/>
                    </a:cxn>
                    <a:cxn ang="0">
                      <a:pos x="136" y="44"/>
                    </a:cxn>
                    <a:cxn ang="0">
                      <a:pos x="124" y="48"/>
                    </a:cxn>
                    <a:cxn ang="0">
                      <a:pos x="116" y="36"/>
                    </a:cxn>
                    <a:cxn ang="0">
                      <a:pos x="104" y="32"/>
                    </a:cxn>
                    <a:cxn ang="0">
                      <a:pos x="88" y="36"/>
                    </a:cxn>
                    <a:cxn ang="0">
                      <a:pos x="96" y="24"/>
                    </a:cxn>
                    <a:cxn ang="0">
                      <a:pos x="76" y="0"/>
                    </a:cxn>
                  </a:cxnLst>
                  <a:rect l="0" t="0" r="r" b="b"/>
                  <a:pathLst>
                    <a:path w="144" h="172">
                      <a:moveTo>
                        <a:pt x="76" y="0"/>
                      </a:moveTo>
                      <a:cubicBezTo>
                        <a:pt x="70" y="17"/>
                        <a:pt x="58" y="26"/>
                        <a:pt x="48" y="40"/>
                      </a:cubicBezTo>
                      <a:cubicBezTo>
                        <a:pt x="47" y="50"/>
                        <a:pt x="43" y="93"/>
                        <a:pt x="36" y="104"/>
                      </a:cubicBezTo>
                      <a:cubicBezTo>
                        <a:pt x="34" y="108"/>
                        <a:pt x="28" y="106"/>
                        <a:pt x="24" y="108"/>
                      </a:cubicBezTo>
                      <a:cubicBezTo>
                        <a:pt x="16" y="113"/>
                        <a:pt x="0" y="124"/>
                        <a:pt x="0" y="124"/>
                      </a:cubicBezTo>
                      <a:cubicBezTo>
                        <a:pt x="5" y="142"/>
                        <a:pt x="14" y="156"/>
                        <a:pt x="32" y="164"/>
                      </a:cubicBezTo>
                      <a:cubicBezTo>
                        <a:pt x="40" y="167"/>
                        <a:pt x="56" y="172"/>
                        <a:pt x="56" y="172"/>
                      </a:cubicBezTo>
                      <a:cubicBezTo>
                        <a:pt x="107" y="167"/>
                        <a:pt x="106" y="171"/>
                        <a:pt x="92" y="128"/>
                      </a:cubicBezTo>
                      <a:cubicBezTo>
                        <a:pt x="128" y="110"/>
                        <a:pt x="100" y="130"/>
                        <a:pt x="96" y="112"/>
                      </a:cubicBezTo>
                      <a:cubicBezTo>
                        <a:pt x="94" y="103"/>
                        <a:pt x="99" y="93"/>
                        <a:pt x="100" y="84"/>
                      </a:cubicBezTo>
                      <a:cubicBezTo>
                        <a:pt x="129" y="89"/>
                        <a:pt x="138" y="94"/>
                        <a:pt x="144" y="64"/>
                      </a:cubicBezTo>
                      <a:cubicBezTo>
                        <a:pt x="141" y="57"/>
                        <a:pt x="142" y="48"/>
                        <a:pt x="136" y="44"/>
                      </a:cubicBezTo>
                      <a:cubicBezTo>
                        <a:pt x="133" y="41"/>
                        <a:pt x="128" y="50"/>
                        <a:pt x="124" y="48"/>
                      </a:cubicBezTo>
                      <a:cubicBezTo>
                        <a:pt x="120" y="46"/>
                        <a:pt x="120" y="39"/>
                        <a:pt x="116" y="36"/>
                      </a:cubicBezTo>
                      <a:cubicBezTo>
                        <a:pt x="113" y="33"/>
                        <a:pt x="108" y="33"/>
                        <a:pt x="104" y="32"/>
                      </a:cubicBezTo>
                      <a:cubicBezTo>
                        <a:pt x="99" y="33"/>
                        <a:pt x="92" y="40"/>
                        <a:pt x="88" y="36"/>
                      </a:cubicBezTo>
                      <a:cubicBezTo>
                        <a:pt x="85" y="33"/>
                        <a:pt x="95" y="29"/>
                        <a:pt x="96" y="24"/>
                      </a:cubicBezTo>
                      <a:cubicBezTo>
                        <a:pt x="98" y="11"/>
                        <a:pt x="83" y="7"/>
                        <a:pt x="76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8" name="Freeform 104"/>
                <p:cNvSpPr>
                  <a:spLocks/>
                </p:cNvSpPr>
                <p:nvPr/>
              </p:nvSpPr>
              <p:spPr bwMode="auto">
                <a:xfrm>
                  <a:off x="279" y="3821"/>
                  <a:ext cx="171" cy="333"/>
                </a:xfrm>
                <a:custGeom>
                  <a:avLst/>
                  <a:gdLst/>
                  <a:ahLst/>
                  <a:cxnLst>
                    <a:cxn ang="0">
                      <a:pos x="128" y="260"/>
                    </a:cxn>
                    <a:cxn ang="0">
                      <a:pos x="146" y="160"/>
                    </a:cxn>
                    <a:cxn ang="0">
                      <a:pos x="83" y="142"/>
                    </a:cxn>
                    <a:cxn ang="0">
                      <a:pos x="101" y="78"/>
                    </a:cxn>
                    <a:cxn ang="0">
                      <a:pos x="119" y="51"/>
                    </a:cxn>
                    <a:cxn ang="0">
                      <a:pos x="46" y="5"/>
                    </a:cxn>
                    <a:cxn ang="0">
                      <a:pos x="1" y="14"/>
                    </a:cxn>
                    <a:cxn ang="0">
                      <a:pos x="37" y="133"/>
                    </a:cxn>
                    <a:cxn ang="0">
                      <a:pos x="37" y="187"/>
                    </a:cxn>
                    <a:cxn ang="0">
                      <a:pos x="74" y="242"/>
                    </a:cxn>
                    <a:cxn ang="0">
                      <a:pos x="101" y="323"/>
                    </a:cxn>
                    <a:cxn ang="0">
                      <a:pos x="128" y="333"/>
                    </a:cxn>
                    <a:cxn ang="0">
                      <a:pos x="128" y="260"/>
                    </a:cxn>
                  </a:cxnLst>
                  <a:rect l="0" t="0" r="r" b="b"/>
                  <a:pathLst>
                    <a:path w="170" h="333">
                      <a:moveTo>
                        <a:pt x="128" y="260"/>
                      </a:moveTo>
                      <a:cubicBezTo>
                        <a:pt x="147" y="231"/>
                        <a:pt x="170" y="197"/>
                        <a:pt x="146" y="160"/>
                      </a:cubicBezTo>
                      <a:cubicBezTo>
                        <a:pt x="134" y="142"/>
                        <a:pt x="104" y="147"/>
                        <a:pt x="83" y="142"/>
                      </a:cubicBezTo>
                      <a:cubicBezTo>
                        <a:pt x="130" y="126"/>
                        <a:pt x="127" y="117"/>
                        <a:pt x="101" y="78"/>
                      </a:cubicBezTo>
                      <a:cubicBezTo>
                        <a:pt x="107" y="69"/>
                        <a:pt x="117" y="62"/>
                        <a:pt x="119" y="51"/>
                      </a:cubicBezTo>
                      <a:cubicBezTo>
                        <a:pt x="125" y="11"/>
                        <a:pt x="69" y="11"/>
                        <a:pt x="46" y="5"/>
                      </a:cubicBezTo>
                      <a:cubicBezTo>
                        <a:pt x="31" y="8"/>
                        <a:pt x="7" y="0"/>
                        <a:pt x="1" y="14"/>
                      </a:cubicBezTo>
                      <a:cubicBezTo>
                        <a:pt x="0" y="17"/>
                        <a:pt x="30" y="105"/>
                        <a:pt x="37" y="133"/>
                      </a:cubicBezTo>
                      <a:cubicBezTo>
                        <a:pt x="28" y="160"/>
                        <a:pt x="22" y="160"/>
                        <a:pt x="37" y="187"/>
                      </a:cubicBezTo>
                      <a:cubicBezTo>
                        <a:pt x="48" y="206"/>
                        <a:pt x="74" y="242"/>
                        <a:pt x="74" y="242"/>
                      </a:cubicBezTo>
                      <a:cubicBezTo>
                        <a:pt x="52" y="304"/>
                        <a:pt x="36" y="300"/>
                        <a:pt x="101" y="323"/>
                      </a:cubicBezTo>
                      <a:cubicBezTo>
                        <a:pt x="110" y="326"/>
                        <a:pt x="119" y="330"/>
                        <a:pt x="128" y="333"/>
                      </a:cubicBezTo>
                      <a:cubicBezTo>
                        <a:pt x="149" y="270"/>
                        <a:pt x="160" y="292"/>
                        <a:pt x="128" y="26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9" name="Freeform 105"/>
                <p:cNvSpPr>
                  <a:spLocks/>
                </p:cNvSpPr>
                <p:nvPr/>
              </p:nvSpPr>
              <p:spPr bwMode="auto">
                <a:xfrm>
                  <a:off x="-20" y="4112"/>
                  <a:ext cx="208" cy="143"/>
                </a:xfrm>
                <a:custGeom>
                  <a:avLst/>
                  <a:gdLst/>
                  <a:ahLst/>
                  <a:cxnLst>
                    <a:cxn ang="0">
                      <a:pos x="119" y="0"/>
                    </a:cxn>
                    <a:cxn ang="0">
                      <a:pos x="63" y="36"/>
                    </a:cxn>
                    <a:cxn ang="0">
                      <a:pos x="51" y="52"/>
                    </a:cxn>
                    <a:cxn ang="0">
                      <a:pos x="15" y="60"/>
                    </a:cxn>
                    <a:cxn ang="0">
                      <a:pos x="23" y="108"/>
                    </a:cxn>
                    <a:cxn ang="0">
                      <a:pos x="75" y="104"/>
                    </a:cxn>
                    <a:cxn ang="0">
                      <a:pos x="83" y="116"/>
                    </a:cxn>
                    <a:cxn ang="0">
                      <a:pos x="95" y="128"/>
                    </a:cxn>
                    <a:cxn ang="0">
                      <a:pos x="119" y="144"/>
                    </a:cxn>
                    <a:cxn ang="0">
                      <a:pos x="159" y="140"/>
                    </a:cxn>
                    <a:cxn ang="0">
                      <a:pos x="167" y="96"/>
                    </a:cxn>
                    <a:cxn ang="0">
                      <a:pos x="171" y="56"/>
                    </a:cxn>
                    <a:cxn ang="0">
                      <a:pos x="159" y="28"/>
                    </a:cxn>
                    <a:cxn ang="0">
                      <a:pos x="151" y="0"/>
                    </a:cxn>
                    <a:cxn ang="0">
                      <a:pos x="143" y="12"/>
                    </a:cxn>
                    <a:cxn ang="0">
                      <a:pos x="119" y="0"/>
                    </a:cxn>
                  </a:cxnLst>
                  <a:rect l="0" t="0" r="r" b="b"/>
                  <a:pathLst>
                    <a:path w="207" h="144">
                      <a:moveTo>
                        <a:pt x="119" y="0"/>
                      </a:moveTo>
                      <a:cubicBezTo>
                        <a:pt x="103" y="16"/>
                        <a:pt x="80" y="19"/>
                        <a:pt x="63" y="36"/>
                      </a:cubicBezTo>
                      <a:cubicBezTo>
                        <a:pt x="58" y="41"/>
                        <a:pt x="57" y="49"/>
                        <a:pt x="51" y="52"/>
                      </a:cubicBezTo>
                      <a:cubicBezTo>
                        <a:pt x="40" y="58"/>
                        <a:pt x="27" y="56"/>
                        <a:pt x="15" y="60"/>
                      </a:cubicBezTo>
                      <a:cubicBezTo>
                        <a:pt x="7" y="83"/>
                        <a:pt x="0" y="93"/>
                        <a:pt x="23" y="108"/>
                      </a:cubicBezTo>
                      <a:cubicBezTo>
                        <a:pt x="30" y="107"/>
                        <a:pt x="62" y="93"/>
                        <a:pt x="75" y="104"/>
                      </a:cubicBezTo>
                      <a:cubicBezTo>
                        <a:pt x="79" y="107"/>
                        <a:pt x="80" y="112"/>
                        <a:pt x="83" y="116"/>
                      </a:cubicBezTo>
                      <a:cubicBezTo>
                        <a:pt x="87" y="120"/>
                        <a:pt x="91" y="125"/>
                        <a:pt x="95" y="128"/>
                      </a:cubicBezTo>
                      <a:cubicBezTo>
                        <a:pt x="103" y="134"/>
                        <a:pt x="119" y="144"/>
                        <a:pt x="119" y="144"/>
                      </a:cubicBezTo>
                      <a:cubicBezTo>
                        <a:pt x="130" y="110"/>
                        <a:pt x="136" y="117"/>
                        <a:pt x="159" y="140"/>
                      </a:cubicBezTo>
                      <a:cubicBezTo>
                        <a:pt x="183" y="132"/>
                        <a:pt x="207" y="109"/>
                        <a:pt x="167" y="96"/>
                      </a:cubicBezTo>
                      <a:cubicBezTo>
                        <a:pt x="155" y="79"/>
                        <a:pt x="166" y="76"/>
                        <a:pt x="171" y="56"/>
                      </a:cubicBezTo>
                      <a:cubicBezTo>
                        <a:pt x="154" y="50"/>
                        <a:pt x="153" y="45"/>
                        <a:pt x="159" y="28"/>
                      </a:cubicBezTo>
                      <a:cubicBezTo>
                        <a:pt x="156" y="17"/>
                        <a:pt x="152" y="0"/>
                        <a:pt x="151" y="0"/>
                      </a:cubicBezTo>
                      <a:cubicBezTo>
                        <a:pt x="146" y="0"/>
                        <a:pt x="146" y="9"/>
                        <a:pt x="143" y="12"/>
                      </a:cubicBezTo>
                      <a:cubicBezTo>
                        <a:pt x="115" y="40"/>
                        <a:pt x="114" y="35"/>
                        <a:pt x="119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83" name="Group 106"/>
              <p:cNvGrpSpPr>
                <a:grpSpLocks/>
              </p:cNvGrpSpPr>
              <p:nvPr/>
            </p:nvGrpSpPr>
            <p:grpSpPr bwMode="auto">
              <a:xfrm>
                <a:off x="5224463" y="1476381"/>
                <a:ext cx="1341439" cy="817564"/>
                <a:chOff x="3596" y="2516"/>
                <a:chExt cx="1630" cy="849"/>
              </a:xfrm>
              <a:grpFill/>
            </p:grpSpPr>
            <p:sp>
              <p:nvSpPr>
                <p:cNvPr id="172" name="Freeform 107"/>
                <p:cNvSpPr>
                  <a:spLocks/>
                </p:cNvSpPr>
                <p:nvPr/>
              </p:nvSpPr>
              <p:spPr bwMode="auto">
                <a:xfrm>
                  <a:off x="4595" y="3100"/>
                  <a:ext cx="89" cy="77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8" y="24"/>
                    </a:cxn>
                    <a:cxn ang="0">
                      <a:pos x="0" y="36"/>
                    </a:cxn>
                    <a:cxn ang="0">
                      <a:pos x="28" y="68"/>
                    </a:cxn>
                    <a:cxn ang="0">
                      <a:pos x="52" y="84"/>
                    </a:cxn>
                    <a:cxn ang="0">
                      <a:pos x="76" y="124"/>
                    </a:cxn>
                    <a:cxn ang="0">
                      <a:pos x="100" y="132"/>
                    </a:cxn>
                    <a:cxn ang="0">
                      <a:pos x="124" y="128"/>
                    </a:cxn>
                    <a:cxn ang="0">
                      <a:pos x="148" y="96"/>
                    </a:cxn>
                    <a:cxn ang="0">
                      <a:pos x="144" y="40"/>
                    </a:cxn>
                    <a:cxn ang="0">
                      <a:pos x="108" y="28"/>
                    </a:cxn>
                    <a:cxn ang="0">
                      <a:pos x="48" y="8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152" h="133">
                      <a:moveTo>
                        <a:pt x="24" y="0"/>
                      </a:moveTo>
                      <a:cubicBezTo>
                        <a:pt x="19" y="8"/>
                        <a:pt x="13" y="16"/>
                        <a:pt x="8" y="24"/>
                      </a:cubicBezTo>
                      <a:cubicBezTo>
                        <a:pt x="5" y="28"/>
                        <a:pt x="0" y="36"/>
                        <a:pt x="0" y="36"/>
                      </a:cubicBezTo>
                      <a:cubicBezTo>
                        <a:pt x="5" y="57"/>
                        <a:pt x="10" y="58"/>
                        <a:pt x="28" y="68"/>
                      </a:cubicBezTo>
                      <a:cubicBezTo>
                        <a:pt x="36" y="73"/>
                        <a:pt x="52" y="84"/>
                        <a:pt x="52" y="84"/>
                      </a:cubicBezTo>
                      <a:cubicBezTo>
                        <a:pt x="56" y="92"/>
                        <a:pt x="70" y="122"/>
                        <a:pt x="76" y="124"/>
                      </a:cubicBezTo>
                      <a:cubicBezTo>
                        <a:pt x="84" y="127"/>
                        <a:pt x="100" y="132"/>
                        <a:pt x="100" y="132"/>
                      </a:cubicBezTo>
                      <a:cubicBezTo>
                        <a:pt x="108" y="131"/>
                        <a:pt x="117" y="133"/>
                        <a:pt x="124" y="128"/>
                      </a:cubicBezTo>
                      <a:cubicBezTo>
                        <a:pt x="136" y="119"/>
                        <a:pt x="120" y="105"/>
                        <a:pt x="148" y="96"/>
                      </a:cubicBezTo>
                      <a:cubicBezTo>
                        <a:pt x="147" y="77"/>
                        <a:pt x="152" y="57"/>
                        <a:pt x="144" y="40"/>
                      </a:cubicBezTo>
                      <a:cubicBezTo>
                        <a:pt x="139" y="28"/>
                        <a:pt x="108" y="28"/>
                        <a:pt x="108" y="28"/>
                      </a:cubicBezTo>
                      <a:cubicBezTo>
                        <a:pt x="88" y="8"/>
                        <a:pt x="79" y="11"/>
                        <a:pt x="48" y="8"/>
                      </a:cubicBezTo>
                      <a:cubicBezTo>
                        <a:pt x="29" y="3"/>
                        <a:pt x="37" y="6"/>
                        <a:pt x="24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73" name="Freeform 108"/>
                <p:cNvSpPr>
                  <a:spLocks/>
                </p:cNvSpPr>
                <p:nvPr/>
              </p:nvSpPr>
              <p:spPr bwMode="auto">
                <a:xfrm>
                  <a:off x="4522" y="3273"/>
                  <a:ext cx="96" cy="45"/>
                </a:xfrm>
                <a:custGeom>
                  <a:avLst/>
                  <a:gdLst/>
                  <a:ahLst/>
                  <a:cxnLst>
                    <a:cxn ang="0">
                      <a:pos x="91" y="0"/>
                    </a:cxn>
                    <a:cxn ang="0">
                      <a:pos x="43" y="24"/>
                    </a:cxn>
                    <a:cxn ang="0">
                      <a:pos x="31" y="32"/>
                    </a:cxn>
                    <a:cxn ang="0">
                      <a:pos x="63" y="68"/>
                    </a:cxn>
                    <a:cxn ang="0">
                      <a:pos x="111" y="48"/>
                    </a:cxn>
                    <a:cxn ang="0">
                      <a:pos x="91" y="0"/>
                    </a:cxn>
                  </a:cxnLst>
                  <a:rect l="0" t="0" r="r" b="b"/>
                  <a:pathLst>
                    <a:path w="133" h="78">
                      <a:moveTo>
                        <a:pt x="91" y="0"/>
                      </a:moveTo>
                      <a:cubicBezTo>
                        <a:pt x="58" y="11"/>
                        <a:pt x="74" y="3"/>
                        <a:pt x="43" y="24"/>
                      </a:cubicBezTo>
                      <a:cubicBezTo>
                        <a:pt x="39" y="27"/>
                        <a:pt x="31" y="32"/>
                        <a:pt x="31" y="32"/>
                      </a:cubicBezTo>
                      <a:cubicBezTo>
                        <a:pt x="0" y="78"/>
                        <a:pt x="27" y="72"/>
                        <a:pt x="63" y="68"/>
                      </a:cubicBezTo>
                      <a:cubicBezTo>
                        <a:pt x="87" y="60"/>
                        <a:pt x="81" y="53"/>
                        <a:pt x="111" y="48"/>
                      </a:cubicBezTo>
                      <a:cubicBezTo>
                        <a:pt x="133" y="15"/>
                        <a:pt x="118" y="9"/>
                        <a:pt x="91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74" name="Freeform 109"/>
                <p:cNvSpPr>
                  <a:spLocks/>
                </p:cNvSpPr>
                <p:nvPr/>
              </p:nvSpPr>
              <p:spPr bwMode="auto">
                <a:xfrm>
                  <a:off x="4721" y="3156"/>
                  <a:ext cx="79" cy="104"/>
                </a:xfrm>
                <a:custGeom>
                  <a:avLst/>
                  <a:gdLst/>
                  <a:ahLst/>
                  <a:cxnLst>
                    <a:cxn ang="0">
                      <a:pos x="72" y="4"/>
                    </a:cxn>
                    <a:cxn ang="0">
                      <a:pos x="12" y="80"/>
                    </a:cxn>
                    <a:cxn ang="0">
                      <a:pos x="0" y="124"/>
                    </a:cxn>
                    <a:cxn ang="0">
                      <a:pos x="36" y="148"/>
                    </a:cxn>
                    <a:cxn ang="0">
                      <a:pos x="64" y="144"/>
                    </a:cxn>
                    <a:cxn ang="0">
                      <a:pos x="88" y="64"/>
                    </a:cxn>
                    <a:cxn ang="0">
                      <a:pos x="72" y="4"/>
                    </a:cxn>
                  </a:cxnLst>
                  <a:rect l="0" t="0" r="r" b="b"/>
                  <a:pathLst>
                    <a:path w="104" h="152">
                      <a:moveTo>
                        <a:pt x="72" y="4"/>
                      </a:moveTo>
                      <a:cubicBezTo>
                        <a:pt x="57" y="48"/>
                        <a:pt x="42" y="50"/>
                        <a:pt x="12" y="80"/>
                      </a:cubicBezTo>
                      <a:cubicBezTo>
                        <a:pt x="2" y="110"/>
                        <a:pt x="6" y="96"/>
                        <a:pt x="0" y="124"/>
                      </a:cubicBezTo>
                      <a:cubicBezTo>
                        <a:pt x="16" y="129"/>
                        <a:pt x="24" y="136"/>
                        <a:pt x="36" y="148"/>
                      </a:cubicBezTo>
                      <a:cubicBezTo>
                        <a:pt x="45" y="147"/>
                        <a:pt x="60" y="152"/>
                        <a:pt x="64" y="144"/>
                      </a:cubicBezTo>
                      <a:cubicBezTo>
                        <a:pt x="90" y="92"/>
                        <a:pt x="50" y="90"/>
                        <a:pt x="88" y="64"/>
                      </a:cubicBezTo>
                      <a:cubicBezTo>
                        <a:pt x="84" y="0"/>
                        <a:pt x="104" y="4"/>
                        <a:pt x="72" y="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75" name="Freeform 110"/>
                <p:cNvSpPr>
                  <a:spLocks/>
                </p:cNvSpPr>
                <p:nvPr/>
              </p:nvSpPr>
              <p:spPr bwMode="auto">
                <a:xfrm>
                  <a:off x="5052" y="2987"/>
                  <a:ext cx="164" cy="206"/>
                </a:xfrm>
                <a:custGeom>
                  <a:avLst/>
                  <a:gdLst/>
                  <a:ahLst/>
                  <a:cxnLst>
                    <a:cxn ang="0">
                      <a:pos x="32" y="21"/>
                    </a:cxn>
                    <a:cxn ang="0">
                      <a:pos x="36" y="81"/>
                    </a:cxn>
                    <a:cxn ang="0">
                      <a:pos x="124" y="193"/>
                    </a:cxn>
                    <a:cxn ang="0">
                      <a:pos x="156" y="225"/>
                    </a:cxn>
                    <a:cxn ang="0">
                      <a:pos x="164" y="237"/>
                    </a:cxn>
                    <a:cxn ang="0">
                      <a:pos x="176" y="245"/>
                    </a:cxn>
                    <a:cxn ang="0">
                      <a:pos x="208" y="285"/>
                    </a:cxn>
                    <a:cxn ang="0">
                      <a:pos x="224" y="281"/>
                    </a:cxn>
                    <a:cxn ang="0">
                      <a:pos x="184" y="165"/>
                    </a:cxn>
                    <a:cxn ang="0">
                      <a:pos x="160" y="149"/>
                    </a:cxn>
                    <a:cxn ang="0">
                      <a:pos x="136" y="133"/>
                    </a:cxn>
                    <a:cxn ang="0">
                      <a:pos x="128" y="109"/>
                    </a:cxn>
                    <a:cxn ang="0">
                      <a:pos x="124" y="97"/>
                    </a:cxn>
                    <a:cxn ang="0">
                      <a:pos x="108" y="21"/>
                    </a:cxn>
                    <a:cxn ang="0">
                      <a:pos x="84" y="9"/>
                    </a:cxn>
                    <a:cxn ang="0">
                      <a:pos x="60" y="1"/>
                    </a:cxn>
                    <a:cxn ang="0">
                      <a:pos x="32" y="21"/>
                    </a:cxn>
                  </a:cxnLst>
                  <a:rect l="0" t="0" r="r" b="b"/>
                  <a:pathLst>
                    <a:path w="233" h="286">
                      <a:moveTo>
                        <a:pt x="32" y="21"/>
                      </a:moveTo>
                      <a:cubicBezTo>
                        <a:pt x="0" y="32"/>
                        <a:pt x="24" y="62"/>
                        <a:pt x="36" y="81"/>
                      </a:cubicBezTo>
                      <a:cubicBezTo>
                        <a:pt x="69" y="130"/>
                        <a:pt x="70" y="157"/>
                        <a:pt x="124" y="193"/>
                      </a:cubicBezTo>
                      <a:cubicBezTo>
                        <a:pt x="133" y="207"/>
                        <a:pt x="142" y="216"/>
                        <a:pt x="156" y="225"/>
                      </a:cubicBezTo>
                      <a:cubicBezTo>
                        <a:pt x="159" y="229"/>
                        <a:pt x="161" y="234"/>
                        <a:pt x="164" y="237"/>
                      </a:cubicBezTo>
                      <a:cubicBezTo>
                        <a:pt x="167" y="240"/>
                        <a:pt x="173" y="241"/>
                        <a:pt x="176" y="245"/>
                      </a:cubicBezTo>
                      <a:cubicBezTo>
                        <a:pt x="188" y="260"/>
                        <a:pt x="187" y="278"/>
                        <a:pt x="208" y="285"/>
                      </a:cubicBezTo>
                      <a:cubicBezTo>
                        <a:pt x="213" y="284"/>
                        <a:pt x="223" y="286"/>
                        <a:pt x="224" y="281"/>
                      </a:cubicBezTo>
                      <a:cubicBezTo>
                        <a:pt x="233" y="235"/>
                        <a:pt x="211" y="197"/>
                        <a:pt x="184" y="165"/>
                      </a:cubicBezTo>
                      <a:cubicBezTo>
                        <a:pt x="166" y="143"/>
                        <a:pt x="180" y="160"/>
                        <a:pt x="160" y="149"/>
                      </a:cubicBezTo>
                      <a:cubicBezTo>
                        <a:pt x="152" y="144"/>
                        <a:pt x="136" y="133"/>
                        <a:pt x="136" y="133"/>
                      </a:cubicBezTo>
                      <a:cubicBezTo>
                        <a:pt x="133" y="125"/>
                        <a:pt x="131" y="117"/>
                        <a:pt x="128" y="109"/>
                      </a:cubicBezTo>
                      <a:cubicBezTo>
                        <a:pt x="127" y="105"/>
                        <a:pt x="124" y="97"/>
                        <a:pt x="124" y="97"/>
                      </a:cubicBezTo>
                      <a:cubicBezTo>
                        <a:pt x="123" y="84"/>
                        <a:pt x="124" y="37"/>
                        <a:pt x="108" y="21"/>
                      </a:cubicBezTo>
                      <a:cubicBezTo>
                        <a:pt x="102" y="15"/>
                        <a:pt x="92" y="13"/>
                        <a:pt x="84" y="9"/>
                      </a:cubicBezTo>
                      <a:cubicBezTo>
                        <a:pt x="76" y="6"/>
                        <a:pt x="60" y="1"/>
                        <a:pt x="60" y="1"/>
                      </a:cubicBezTo>
                      <a:cubicBezTo>
                        <a:pt x="40" y="4"/>
                        <a:pt x="32" y="0"/>
                        <a:pt x="32" y="21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76" name="Freeform 111"/>
                <p:cNvSpPr>
                  <a:spLocks/>
                </p:cNvSpPr>
                <p:nvPr/>
              </p:nvSpPr>
              <p:spPr bwMode="auto">
                <a:xfrm>
                  <a:off x="5172" y="3217"/>
                  <a:ext cx="54" cy="148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4" y="47"/>
                    </a:cxn>
                    <a:cxn ang="0">
                      <a:pos x="12" y="71"/>
                    </a:cxn>
                    <a:cxn ang="0">
                      <a:pos x="36" y="111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54" h="148">
                      <a:moveTo>
                        <a:pt x="0" y="11"/>
                      </a:moveTo>
                      <a:cubicBezTo>
                        <a:pt x="1" y="23"/>
                        <a:pt x="2" y="35"/>
                        <a:pt x="4" y="47"/>
                      </a:cubicBezTo>
                      <a:cubicBezTo>
                        <a:pt x="6" y="55"/>
                        <a:pt x="12" y="71"/>
                        <a:pt x="12" y="71"/>
                      </a:cubicBezTo>
                      <a:cubicBezTo>
                        <a:pt x="13" y="86"/>
                        <a:pt x="11" y="148"/>
                        <a:pt x="36" y="111"/>
                      </a:cubicBezTo>
                      <a:cubicBezTo>
                        <a:pt x="31" y="0"/>
                        <a:pt x="54" y="38"/>
                        <a:pt x="0" y="11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77" name="Freeform 112"/>
                <p:cNvSpPr>
                  <a:spLocks/>
                </p:cNvSpPr>
                <p:nvPr/>
              </p:nvSpPr>
              <p:spPr bwMode="auto">
                <a:xfrm>
                  <a:off x="4925" y="2844"/>
                  <a:ext cx="116" cy="92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30" y="92"/>
                    </a:cxn>
                    <a:cxn ang="0">
                      <a:pos x="54" y="88"/>
                    </a:cxn>
                    <a:cxn ang="0">
                      <a:pos x="58" y="72"/>
                    </a:cxn>
                    <a:cxn ang="0">
                      <a:pos x="114" y="56"/>
                    </a:cxn>
                    <a:cxn ang="0">
                      <a:pos x="50" y="28"/>
                    </a:cxn>
                    <a:cxn ang="0">
                      <a:pos x="26" y="4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14" h="93">
                      <a:moveTo>
                        <a:pt x="10" y="0"/>
                      </a:moveTo>
                      <a:cubicBezTo>
                        <a:pt x="0" y="30"/>
                        <a:pt x="13" y="66"/>
                        <a:pt x="30" y="92"/>
                      </a:cubicBezTo>
                      <a:cubicBezTo>
                        <a:pt x="38" y="91"/>
                        <a:pt x="47" y="93"/>
                        <a:pt x="54" y="88"/>
                      </a:cubicBezTo>
                      <a:cubicBezTo>
                        <a:pt x="58" y="85"/>
                        <a:pt x="54" y="76"/>
                        <a:pt x="58" y="72"/>
                      </a:cubicBezTo>
                      <a:cubicBezTo>
                        <a:pt x="68" y="64"/>
                        <a:pt x="100" y="59"/>
                        <a:pt x="114" y="56"/>
                      </a:cubicBezTo>
                      <a:cubicBezTo>
                        <a:pt x="107" y="20"/>
                        <a:pt x="90" y="31"/>
                        <a:pt x="50" y="28"/>
                      </a:cubicBezTo>
                      <a:cubicBezTo>
                        <a:pt x="42" y="20"/>
                        <a:pt x="37" y="1"/>
                        <a:pt x="26" y="4"/>
                      </a:cubicBezTo>
                      <a:cubicBezTo>
                        <a:pt x="7" y="9"/>
                        <a:pt x="10" y="13"/>
                        <a:pt x="1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78" name="Freeform 113"/>
                <p:cNvSpPr>
                  <a:spLocks/>
                </p:cNvSpPr>
                <p:nvPr/>
              </p:nvSpPr>
              <p:spPr bwMode="auto">
                <a:xfrm>
                  <a:off x="4620" y="2659"/>
                  <a:ext cx="264" cy="252"/>
                </a:xfrm>
                <a:custGeom>
                  <a:avLst/>
                  <a:gdLst/>
                  <a:ahLst/>
                  <a:cxnLst>
                    <a:cxn ang="0">
                      <a:pos x="264" y="208"/>
                    </a:cxn>
                    <a:cxn ang="0">
                      <a:pos x="236" y="160"/>
                    </a:cxn>
                    <a:cxn ang="0">
                      <a:pos x="212" y="152"/>
                    </a:cxn>
                    <a:cxn ang="0">
                      <a:pos x="200" y="148"/>
                    </a:cxn>
                    <a:cxn ang="0">
                      <a:pos x="180" y="100"/>
                    </a:cxn>
                    <a:cxn ang="0">
                      <a:pos x="132" y="40"/>
                    </a:cxn>
                    <a:cxn ang="0">
                      <a:pos x="96" y="24"/>
                    </a:cxn>
                    <a:cxn ang="0">
                      <a:pos x="72" y="8"/>
                    </a:cxn>
                    <a:cxn ang="0">
                      <a:pos x="48" y="0"/>
                    </a:cxn>
                    <a:cxn ang="0">
                      <a:pos x="0" y="20"/>
                    </a:cxn>
                    <a:cxn ang="0">
                      <a:pos x="32" y="44"/>
                    </a:cxn>
                    <a:cxn ang="0">
                      <a:pos x="68" y="64"/>
                    </a:cxn>
                    <a:cxn ang="0">
                      <a:pos x="80" y="100"/>
                    </a:cxn>
                    <a:cxn ang="0">
                      <a:pos x="148" y="144"/>
                    </a:cxn>
                    <a:cxn ang="0">
                      <a:pos x="172" y="164"/>
                    </a:cxn>
                    <a:cxn ang="0">
                      <a:pos x="184" y="208"/>
                    </a:cxn>
                    <a:cxn ang="0">
                      <a:pos x="232" y="220"/>
                    </a:cxn>
                    <a:cxn ang="0">
                      <a:pos x="264" y="208"/>
                    </a:cxn>
                  </a:cxnLst>
                  <a:rect l="0" t="0" r="r" b="b"/>
                  <a:pathLst>
                    <a:path w="264" h="252">
                      <a:moveTo>
                        <a:pt x="264" y="208"/>
                      </a:moveTo>
                      <a:cubicBezTo>
                        <a:pt x="257" y="198"/>
                        <a:pt x="246" y="163"/>
                        <a:pt x="236" y="160"/>
                      </a:cubicBezTo>
                      <a:cubicBezTo>
                        <a:pt x="228" y="157"/>
                        <a:pt x="220" y="155"/>
                        <a:pt x="212" y="152"/>
                      </a:cubicBezTo>
                      <a:cubicBezTo>
                        <a:pt x="208" y="151"/>
                        <a:pt x="200" y="148"/>
                        <a:pt x="200" y="148"/>
                      </a:cubicBezTo>
                      <a:cubicBezTo>
                        <a:pt x="190" y="133"/>
                        <a:pt x="189" y="114"/>
                        <a:pt x="180" y="100"/>
                      </a:cubicBezTo>
                      <a:cubicBezTo>
                        <a:pt x="167" y="80"/>
                        <a:pt x="149" y="57"/>
                        <a:pt x="132" y="40"/>
                      </a:cubicBezTo>
                      <a:cubicBezTo>
                        <a:pt x="122" y="30"/>
                        <a:pt x="108" y="28"/>
                        <a:pt x="96" y="24"/>
                      </a:cubicBezTo>
                      <a:cubicBezTo>
                        <a:pt x="87" y="21"/>
                        <a:pt x="81" y="11"/>
                        <a:pt x="72" y="8"/>
                      </a:cubicBezTo>
                      <a:cubicBezTo>
                        <a:pt x="64" y="5"/>
                        <a:pt x="48" y="0"/>
                        <a:pt x="48" y="0"/>
                      </a:cubicBezTo>
                      <a:cubicBezTo>
                        <a:pt x="24" y="3"/>
                        <a:pt x="13" y="0"/>
                        <a:pt x="0" y="20"/>
                      </a:cubicBezTo>
                      <a:cubicBezTo>
                        <a:pt x="9" y="34"/>
                        <a:pt x="16" y="39"/>
                        <a:pt x="32" y="44"/>
                      </a:cubicBezTo>
                      <a:cubicBezTo>
                        <a:pt x="43" y="60"/>
                        <a:pt x="50" y="59"/>
                        <a:pt x="68" y="64"/>
                      </a:cubicBezTo>
                      <a:cubicBezTo>
                        <a:pt x="86" y="91"/>
                        <a:pt x="66" y="57"/>
                        <a:pt x="80" y="100"/>
                      </a:cubicBezTo>
                      <a:cubicBezTo>
                        <a:pt x="86" y="117"/>
                        <a:pt x="131" y="138"/>
                        <a:pt x="148" y="144"/>
                      </a:cubicBezTo>
                      <a:cubicBezTo>
                        <a:pt x="155" y="151"/>
                        <a:pt x="165" y="156"/>
                        <a:pt x="172" y="164"/>
                      </a:cubicBezTo>
                      <a:cubicBezTo>
                        <a:pt x="180" y="174"/>
                        <a:pt x="173" y="200"/>
                        <a:pt x="184" y="208"/>
                      </a:cubicBezTo>
                      <a:cubicBezTo>
                        <a:pt x="194" y="215"/>
                        <a:pt x="221" y="218"/>
                        <a:pt x="232" y="220"/>
                      </a:cubicBezTo>
                      <a:cubicBezTo>
                        <a:pt x="257" y="237"/>
                        <a:pt x="264" y="252"/>
                        <a:pt x="264" y="20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79" name="Freeform 114"/>
                <p:cNvSpPr>
                  <a:spLocks/>
                </p:cNvSpPr>
                <p:nvPr/>
              </p:nvSpPr>
              <p:spPr bwMode="auto">
                <a:xfrm>
                  <a:off x="4370" y="2547"/>
                  <a:ext cx="239" cy="109"/>
                </a:xfrm>
                <a:custGeom>
                  <a:avLst/>
                  <a:gdLst/>
                  <a:ahLst/>
                  <a:cxnLst>
                    <a:cxn ang="0">
                      <a:pos x="231" y="73"/>
                    </a:cxn>
                    <a:cxn ang="0">
                      <a:pos x="183" y="53"/>
                    </a:cxn>
                    <a:cxn ang="0">
                      <a:pos x="159" y="45"/>
                    </a:cxn>
                    <a:cxn ang="0">
                      <a:pos x="87" y="1"/>
                    </a:cxn>
                    <a:cxn ang="0">
                      <a:pos x="35" y="41"/>
                    </a:cxn>
                    <a:cxn ang="0">
                      <a:pos x="55" y="45"/>
                    </a:cxn>
                    <a:cxn ang="0">
                      <a:pos x="119" y="49"/>
                    </a:cxn>
                    <a:cxn ang="0">
                      <a:pos x="187" y="105"/>
                    </a:cxn>
                    <a:cxn ang="0">
                      <a:pos x="231" y="73"/>
                    </a:cxn>
                  </a:cxnLst>
                  <a:rect l="0" t="0" r="r" b="b"/>
                  <a:pathLst>
                    <a:path w="240" h="109">
                      <a:moveTo>
                        <a:pt x="231" y="73"/>
                      </a:moveTo>
                      <a:cubicBezTo>
                        <a:pt x="214" y="67"/>
                        <a:pt x="201" y="59"/>
                        <a:pt x="183" y="53"/>
                      </a:cubicBezTo>
                      <a:cubicBezTo>
                        <a:pt x="175" y="50"/>
                        <a:pt x="159" y="45"/>
                        <a:pt x="159" y="45"/>
                      </a:cubicBezTo>
                      <a:cubicBezTo>
                        <a:pt x="130" y="16"/>
                        <a:pt x="128" y="11"/>
                        <a:pt x="87" y="1"/>
                      </a:cubicBezTo>
                      <a:cubicBezTo>
                        <a:pt x="81" y="1"/>
                        <a:pt x="0" y="0"/>
                        <a:pt x="35" y="41"/>
                      </a:cubicBezTo>
                      <a:cubicBezTo>
                        <a:pt x="39" y="46"/>
                        <a:pt x="48" y="44"/>
                        <a:pt x="55" y="45"/>
                      </a:cubicBezTo>
                      <a:cubicBezTo>
                        <a:pt x="76" y="47"/>
                        <a:pt x="98" y="48"/>
                        <a:pt x="119" y="49"/>
                      </a:cubicBezTo>
                      <a:cubicBezTo>
                        <a:pt x="144" y="66"/>
                        <a:pt x="156" y="95"/>
                        <a:pt x="187" y="105"/>
                      </a:cubicBezTo>
                      <a:cubicBezTo>
                        <a:pt x="228" y="101"/>
                        <a:pt x="240" y="109"/>
                        <a:pt x="231" y="73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80" name="Freeform 115"/>
                <p:cNvSpPr>
                  <a:spLocks/>
                </p:cNvSpPr>
                <p:nvPr/>
              </p:nvSpPr>
              <p:spPr bwMode="auto">
                <a:xfrm>
                  <a:off x="4271" y="2524"/>
                  <a:ext cx="83" cy="94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24" y="20"/>
                    </a:cxn>
                    <a:cxn ang="0">
                      <a:pos x="48" y="68"/>
                    </a:cxn>
                    <a:cxn ang="0">
                      <a:pos x="76" y="88"/>
                    </a:cxn>
                    <a:cxn ang="0">
                      <a:pos x="64" y="52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82" h="95">
                      <a:moveTo>
                        <a:pt x="28" y="0"/>
                      </a:moveTo>
                      <a:cubicBezTo>
                        <a:pt x="12" y="5"/>
                        <a:pt x="0" y="12"/>
                        <a:pt x="24" y="20"/>
                      </a:cubicBezTo>
                      <a:cubicBezTo>
                        <a:pt x="32" y="43"/>
                        <a:pt x="32" y="52"/>
                        <a:pt x="48" y="68"/>
                      </a:cubicBezTo>
                      <a:cubicBezTo>
                        <a:pt x="53" y="87"/>
                        <a:pt x="56" y="95"/>
                        <a:pt x="76" y="88"/>
                      </a:cubicBezTo>
                      <a:cubicBezTo>
                        <a:pt x="82" y="70"/>
                        <a:pt x="80" y="63"/>
                        <a:pt x="64" y="52"/>
                      </a:cubicBezTo>
                      <a:cubicBezTo>
                        <a:pt x="49" y="7"/>
                        <a:pt x="82" y="0"/>
                        <a:pt x="28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81" name="Freeform 116"/>
                <p:cNvSpPr>
                  <a:spLocks/>
                </p:cNvSpPr>
                <p:nvPr/>
              </p:nvSpPr>
              <p:spPr bwMode="auto">
                <a:xfrm>
                  <a:off x="4267" y="2640"/>
                  <a:ext cx="77" cy="117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8" y="44"/>
                    </a:cxn>
                    <a:cxn ang="0">
                      <a:pos x="48" y="84"/>
                    </a:cxn>
                    <a:cxn ang="0">
                      <a:pos x="76" y="4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76" h="116">
                      <a:moveTo>
                        <a:pt x="40" y="0"/>
                      </a:moveTo>
                      <a:cubicBezTo>
                        <a:pt x="23" y="11"/>
                        <a:pt x="14" y="25"/>
                        <a:pt x="8" y="44"/>
                      </a:cubicBezTo>
                      <a:cubicBezTo>
                        <a:pt x="12" y="95"/>
                        <a:pt x="0" y="116"/>
                        <a:pt x="48" y="84"/>
                      </a:cubicBezTo>
                      <a:cubicBezTo>
                        <a:pt x="54" y="66"/>
                        <a:pt x="69" y="60"/>
                        <a:pt x="76" y="40"/>
                      </a:cubicBezTo>
                      <a:cubicBezTo>
                        <a:pt x="71" y="21"/>
                        <a:pt x="59" y="5"/>
                        <a:pt x="4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82" name="Freeform 117"/>
                <p:cNvSpPr>
                  <a:spLocks/>
                </p:cNvSpPr>
                <p:nvPr/>
              </p:nvSpPr>
              <p:spPr bwMode="auto">
                <a:xfrm>
                  <a:off x="3860" y="2516"/>
                  <a:ext cx="201" cy="109"/>
                </a:xfrm>
                <a:custGeom>
                  <a:avLst/>
                  <a:gdLst/>
                  <a:ahLst/>
                  <a:cxnLst>
                    <a:cxn ang="0">
                      <a:pos x="139" y="32"/>
                    </a:cxn>
                    <a:cxn ang="0">
                      <a:pos x="187" y="36"/>
                    </a:cxn>
                    <a:cxn ang="0">
                      <a:pos x="187" y="76"/>
                    </a:cxn>
                    <a:cxn ang="0">
                      <a:pos x="159" y="80"/>
                    </a:cxn>
                    <a:cxn ang="0">
                      <a:pos x="139" y="108"/>
                    </a:cxn>
                    <a:cxn ang="0">
                      <a:pos x="31" y="84"/>
                    </a:cxn>
                    <a:cxn ang="0">
                      <a:pos x="75" y="36"/>
                    </a:cxn>
                    <a:cxn ang="0">
                      <a:pos x="111" y="0"/>
                    </a:cxn>
                    <a:cxn ang="0">
                      <a:pos x="135" y="36"/>
                    </a:cxn>
                    <a:cxn ang="0">
                      <a:pos x="139" y="32"/>
                    </a:cxn>
                  </a:cxnLst>
                  <a:rect l="0" t="0" r="r" b="b"/>
                  <a:pathLst>
                    <a:path w="200" h="108">
                      <a:moveTo>
                        <a:pt x="139" y="32"/>
                      </a:moveTo>
                      <a:cubicBezTo>
                        <a:pt x="155" y="33"/>
                        <a:pt x="172" y="31"/>
                        <a:pt x="187" y="36"/>
                      </a:cubicBezTo>
                      <a:cubicBezTo>
                        <a:pt x="200" y="40"/>
                        <a:pt x="196" y="67"/>
                        <a:pt x="187" y="76"/>
                      </a:cubicBezTo>
                      <a:cubicBezTo>
                        <a:pt x="180" y="83"/>
                        <a:pt x="168" y="79"/>
                        <a:pt x="159" y="80"/>
                      </a:cubicBezTo>
                      <a:cubicBezTo>
                        <a:pt x="150" y="108"/>
                        <a:pt x="159" y="101"/>
                        <a:pt x="139" y="108"/>
                      </a:cubicBezTo>
                      <a:cubicBezTo>
                        <a:pt x="101" y="104"/>
                        <a:pt x="68" y="93"/>
                        <a:pt x="31" y="84"/>
                      </a:cubicBezTo>
                      <a:cubicBezTo>
                        <a:pt x="0" y="38"/>
                        <a:pt x="48" y="45"/>
                        <a:pt x="75" y="36"/>
                      </a:cubicBezTo>
                      <a:cubicBezTo>
                        <a:pt x="80" y="21"/>
                        <a:pt x="96" y="5"/>
                        <a:pt x="111" y="0"/>
                      </a:cubicBezTo>
                      <a:cubicBezTo>
                        <a:pt x="134" y="8"/>
                        <a:pt x="125" y="16"/>
                        <a:pt x="135" y="36"/>
                      </a:cubicBezTo>
                      <a:cubicBezTo>
                        <a:pt x="136" y="38"/>
                        <a:pt x="138" y="33"/>
                        <a:pt x="139" y="3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83" name="Freeform 118"/>
                <p:cNvSpPr>
                  <a:spLocks/>
                </p:cNvSpPr>
                <p:nvPr/>
              </p:nvSpPr>
              <p:spPr bwMode="auto">
                <a:xfrm>
                  <a:off x="3968" y="2757"/>
                  <a:ext cx="95" cy="76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1" y="40"/>
                    </a:cxn>
                    <a:cxn ang="0">
                      <a:pos x="35" y="48"/>
                    </a:cxn>
                    <a:cxn ang="0">
                      <a:pos x="63" y="76"/>
                    </a:cxn>
                    <a:cxn ang="0">
                      <a:pos x="75" y="48"/>
                    </a:cxn>
                    <a:cxn ang="0">
                      <a:pos x="51" y="32"/>
                    </a:cxn>
                    <a:cxn ang="0">
                      <a:pos x="39" y="24"/>
                    </a:cxn>
                    <a:cxn ang="0">
                      <a:pos x="23" y="4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93" h="76">
                      <a:moveTo>
                        <a:pt x="3" y="0"/>
                      </a:moveTo>
                      <a:cubicBezTo>
                        <a:pt x="7" y="13"/>
                        <a:pt x="3" y="29"/>
                        <a:pt x="11" y="40"/>
                      </a:cubicBezTo>
                      <a:cubicBezTo>
                        <a:pt x="16" y="47"/>
                        <a:pt x="35" y="48"/>
                        <a:pt x="35" y="48"/>
                      </a:cubicBezTo>
                      <a:cubicBezTo>
                        <a:pt x="53" y="76"/>
                        <a:pt x="42" y="69"/>
                        <a:pt x="63" y="76"/>
                      </a:cubicBezTo>
                      <a:cubicBezTo>
                        <a:pt x="78" y="72"/>
                        <a:pt x="93" y="74"/>
                        <a:pt x="75" y="48"/>
                      </a:cubicBezTo>
                      <a:cubicBezTo>
                        <a:pt x="69" y="40"/>
                        <a:pt x="59" y="37"/>
                        <a:pt x="51" y="32"/>
                      </a:cubicBezTo>
                      <a:cubicBezTo>
                        <a:pt x="47" y="29"/>
                        <a:pt x="39" y="24"/>
                        <a:pt x="39" y="24"/>
                      </a:cubicBezTo>
                      <a:cubicBezTo>
                        <a:pt x="36" y="15"/>
                        <a:pt x="36" y="6"/>
                        <a:pt x="23" y="4"/>
                      </a:cubicBezTo>
                      <a:cubicBezTo>
                        <a:pt x="0" y="1"/>
                        <a:pt x="3" y="18"/>
                        <a:pt x="3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84" name="Freeform 119"/>
                <p:cNvSpPr>
                  <a:spLocks/>
                </p:cNvSpPr>
                <p:nvPr/>
              </p:nvSpPr>
              <p:spPr bwMode="auto">
                <a:xfrm>
                  <a:off x="4088" y="2743"/>
                  <a:ext cx="85" cy="38"/>
                </a:xfrm>
                <a:custGeom>
                  <a:avLst/>
                  <a:gdLst/>
                  <a:ahLst/>
                  <a:cxnLst>
                    <a:cxn ang="0">
                      <a:pos x="64" y="1"/>
                    </a:cxn>
                    <a:cxn ang="0">
                      <a:pos x="8" y="5"/>
                    </a:cxn>
                    <a:cxn ang="0">
                      <a:pos x="8" y="29"/>
                    </a:cxn>
                    <a:cxn ang="0">
                      <a:pos x="32" y="37"/>
                    </a:cxn>
                    <a:cxn ang="0">
                      <a:pos x="64" y="1"/>
                    </a:cxn>
                  </a:cxnLst>
                  <a:rect l="0" t="0" r="r" b="b"/>
                  <a:pathLst>
                    <a:path w="84" h="39">
                      <a:moveTo>
                        <a:pt x="64" y="1"/>
                      </a:moveTo>
                      <a:cubicBezTo>
                        <a:pt x="45" y="2"/>
                        <a:pt x="26" y="0"/>
                        <a:pt x="8" y="5"/>
                      </a:cubicBezTo>
                      <a:cubicBezTo>
                        <a:pt x="0" y="7"/>
                        <a:pt x="5" y="27"/>
                        <a:pt x="8" y="29"/>
                      </a:cubicBezTo>
                      <a:cubicBezTo>
                        <a:pt x="15" y="34"/>
                        <a:pt x="32" y="37"/>
                        <a:pt x="32" y="37"/>
                      </a:cubicBezTo>
                      <a:cubicBezTo>
                        <a:pt x="84" y="31"/>
                        <a:pt x="64" y="39"/>
                        <a:pt x="64" y="1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85" name="Freeform 120"/>
                <p:cNvSpPr>
                  <a:spLocks/>
                </p:cNvSpPr>
                <p:nvPr/>
              </p:nvSpPr>
              <p:spPr bwMode="auto">
                <a:xfrm>
                  <a:off x="5091" y="3231"/>
                  <a:ext cx="41" cy="41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9" y="40"/>
                    </a:cxn>
                    <a:cxn ang="0">
                      <a:pos x="33" y="36"/>
                    </a:cxn>
                    <a:cxn ang="0">
                      <a:pos x="29" y="0"/>
                    </a:cxn>
                  </a:cxnLst>
                  <a:rect l="0" t="0" r="r" b="b"/>
                  <a:pathLst>
                    <a:path w="41" h="40">
                      <a:moveTo>
                        <a:pt x="29" y="0"/>
                      </a:moveTo>
                      <a:cubicBezTo>
                        <a:pt x="0" y="6"/>
                        <a:pt x="4" y="11"/>
                        <a:pt x="9" y="40"/>
                      </a:cubicBezTo>
                      <a:cubicBezTo>
                        <a:pt x="17" y="39"/>
                        <a:pt x="26" y="40"/>
                        <a:pt x="33" y="36"/>
                      </a:cubicBezTo>
                      <a:cubicBezTo>
                        <a:pt x="41" y="31"/>
                        <a:pt x="41" y="0"/>
                        <a:pt x="29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86" name="Freeform 121"/>
                <p:cNvSpPr>
                  <a:spLocks/>
                </p:cNvSpPr>
                <p:nvPr/>
              </p:nvSpPr>
              <p:spPr bwMode="auto">
                <a:xfrm>
                  <a:off x="4132" y="3134"/>
                  <a:ext cx="102" cy="77"/>
                </a:xfrm>
                <a:custGeom>
                  <a:avLst/>
                  <a:gdLst/>
                  <a:ahLst/>
                  <a:cxnLst>
                    <a:cxn ang="0">
                      <a:pos x="64" y="18"/>
                    </a:cxn>
                    <a:cxn ang="0">
                      <a:pos x="12" y="22"/>
                    </a:cxn>
                    <a:cxn ang="0">
                      <a:pos x="12" y="58"/>
                    </a:cxn>
                    <a:cxn ang="0">
                      <a:pos x="96" y="102"/>
                    </a:cxn>
                    <a:cxn ang="0">
                      <a:pos x="136" y="54"/>
                    </a:cxn>
                    <a:cxn ang="0">
                      <a:pos x="108" y="26"/>
                    </a:cxn>
                    <a:cxn ang="0">
                      <a:pos x="96" y="18"/>
                    </a:cxn>
                    <a:cxn ang="0">
                      <a:pos x="92" y="6"/>
                    </a:cxn>
                    <a:cxn ang="0">
                      <a:pos x="64" y="18"/>
                    </a:cxn>
                  </a:cxnLst>
                  <a:rect l="0" t="0" r="r" b="b"/>
                  <a:pathLst>
                    <a:path w="150" h="102">
                      <a:moveTo>
                        <a:pt x="64" y="18"/>
                      </a:moveTo>
                      <a:cubicBezTo>
                        <a:pt x="47" y="19"/>
                        <a:pt x="29" y="17"/>
                        <a:pt x="12" y="22"/>
                      </a:cubicBezTo>
                      <a:cubicBezTo>
                        <a:pt x="0" y="25"/>
                        <a:pt x="5" y="48"/>
                        <a:pt x="12" y="58"/>
                      </a:cubicBezTo>
                      <a:cubicBezTo>
                        <a:pt x="19" y="68"/>
                        <a:pt x="83" y="98"/>
                        <a:pt x="96" y="102"/>
                      </a:cubicBezTo>
                      <a:cubicBezTo>
                        <a:pt x="150" y="94"/>
                        <a:pt x="111" y="92"/>
                        <a:pt x="136" y="54"/>
                      </a:cubicBezTo>
                      <a:cubicBezTo>
                        <a:pt x="129" y="33"/>
                        <a:pt x="136" y="44"/>
                        <a:pt x="108" y="26"/>
                      </a:cubicBezTo>
                      <a:cubicBezTo>
                        <a:pt x="104" y="23"/>
                        <a:pt x="96" y="18"/>
                        <a:pt x="96" y="18"/>
                      </a:cubicBezTo>
                      <a:cubicBezTo>
                        <a:pt x="95" y="14"/>
                        <a:pt x="96" y="7"/>
                        <a:pt x="92" y="6"/>
                      </a:cubicBezTo>
                      <a:cubicBezTo>
                        <a:pt x="73" y="0"/>
                        <a:pt x="64" y="26"/>
                        <a:pt x="64" y="1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87" name="Freeform 122"/>
                <p:cNvSpPr>
                  <a:spLocks/>
                </p:cNvSpPr>
                <p:nvPr/>
              </p:nvSpPr>
              <p:spPr bwMode="auto">
                <a:xfrm>
                  <a:off x="3696" y="2768"/>
                  <a:ext cx="69" cy="87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56"/>
                    </a:cxn>
                    <a:cxn ang="0">
                      <a:pos x="56" y="72"/>
                    </a:cxn>
                    <a:cxn ang="0">
                      <a:pos x="56" y="16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70" h="87">
                      <a:moveTo>
                        <a:pt x="12" y="0"/>
                      </a:moveTo>
                      <a:cubicBezTo>
                        <a:pt x="9" y="19"/>
                        <a:pt x="6" y="38"/>
                        <a:pt x="0" y="56"/>
                      </a:cubicBezTo>
                      <a:cubicBezTo>
                        <a:pt x="8" y="87"/>
                        <a:pt x="24" y="75"/>
                        <a:pt x="56" y="72"/>
                      </a:cubicBezTo>
                      <a:cubicBezTo>
                        <a:pt x="58" y="53"/>
                        <a:pt x="70" y="28"/>
                        <a:pt x="56" y="16"/>
                      </a:cubicBezTo>
                      <a:cubicBezTo>
                        <a:pt x="47" y="8"/>
                        <a:pt x="24" y="6"/>
                        <a:pt x="12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88" name="Freeform 123"/>
                <p:cNvSpPr>
                  <a:spLocks/>
                </p:cNvSpPr>
                <p:nvPr/>
              </p:nvSpPr>
              <p:spPr bwMode="auto">
                <a:xfrm>
                  <a:off x="3596" y="2884"/>
                  <a:ext cx="60" cy="56"/>
                </a:xfrm>
                <a:custGeom>
                  <a:avLst/>
                  <a:gdLst/>
                  <a:ahLst/>
                  <a:cxnLst>
                    <a:cxn ang="0">
                      <a:pos x="32" y="0"/>
                    </a:cxn>
                    <a:cxn ang="0">
                      <a:pos x="0" y="20"/>
                    </a:cxn>
                    <a:cxn ang="0">
                      <a:pos x="48" y="56"/>
                    </a:cxn>
                    <a:cxn ang="0">
                      <a:pos x="56" y="32"/>
                    </a:cxn>
                    <a:cxn ang="0">
                      <a:pos x="60" y="20"/>
                    </a:cxn>
                    <a:cxn ang="0">
                      <a:pos x="32" y="0"/>
                    </a:cxn>
                  </a:cxnLst>
                  <a:rect l="0" t="0" r="r" b="b"/>
                  <a:pathLst>
                    <a:path w="60" h="56">
                      <a:moveTo>
                        <a:pt x="32" y="0"/>
                      </a:moveTo>
                      <a:cubicBezTo>
                        <a:pt x="14" y="4"/>
                        <a:pt x="6" y="2"/>
                        <a:pt x="0" y="20"/>
                      </a:cubicBezTo>
                      <a:cubicBezTo>
                        <a:pt x="7" y="50"/>
                        <a:pt x="22" y="47"/>
                        <a:pt x="48" y="56"/>
                      </a:cubicBezTo>
                      <a:cubicBezTo>
                        <a:pt x="51" y="48"/>
                        <a:pt x="53" y="40"/>
                        <a:pt x="56" y="32"/>
                      </a:cubicBezTo>
                      <a:cubicBezTo>
                        <a:pt x="57" y="28"/>
                        <a:pt x="60" y="20"/>
                        <a:pt x="60" y="20"/>
                      </a:cubicBezTo>
                      <a:cubicBezTo>
                        <a:pt x="55" y="0"/>
                        <a:pt x="52" y="0"/>
                        <a:pt x="32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89" name="Freeform 124"/>
                <p:cNvSpPr>
                  <a:spLocks/>
                </p:cNvSpPr>
                <p:nvPr/>
              </p:nvSpPr>
              <p:spPr bwMode="auto">
                <a:xfrm>
                  <a:off x="3777" y="2869"/>
                  <a:ext cx="93" cy="112"/>
                </a:xfrm>
                <a:custGeom>
                  <a:avLst/>
                  <a:gdLst/>
                  <a:ahLst/>
                  <a:cxnLst>
                    <a:cxn ang="0">
                      <a:pos x="55" y="27"/>
                    </a:cxn>
                    <a:cxn ang="0">
                      <a:pos x="7" y="83"/>
                    </a:cxn>
                    <a:cxn ang="0">
                      <a:pos x="63" y="107"/>
                    </a:cxn>
                    <a:cxn ang="0">
                      <a:pos x="83" y="59"/>
                    </a:cxn>
                    <a:cxn ang="0">
                      <a:pos x="91" y="35"/>
                    </a:cxn>
                    <a:cxn ang="0">
                      <a:pos x="87" y="15"/>
                    </a:cxn>
                    <a:cxn ang="0">
                      <a:pos x="55" y="27"/>
                    </a:cxn>
                  </a:cxnLst>
                  <a:rect l="0" t="0" r="r" b="b"/>
                  <a:pathLst>
                    <a:path w="93" h="112">
                      <a:moveTo>
                        <a:pt x="55" y="27"/>
                      </a:moveTo>
                      <a:cubicBezTo>
                        <a:pt x="0" y="34"/>
                        <a:pt x="22" y="37"/>
                        <a:pt x="7" y="83"/>
                      </a:cubicBezTo>
                      <a:cubicBezTo>
                        <a:pt x="14" y="112"/>
                        <a:pt x="31" y="104"/>
                        <a:pt x="63" y="107"/>
                      </a:cubicBezTo>
                      <a:cubicBezTo>
                        <a:pt x="73" y="92"/>
                        <a:pt x="77" y="76"/>
                        <a:pt x="83" y="59"/>
                      </a:cubicBezTo>
                      <a:cubicBezTo>
                        <a:pt x="86" y="51"/>
                        <a:pt x="91" y="35"/>
                        <a:pt x="91" y="35"/>
                      </a:cubicBezTo>
                      <a:cubicBezTo>
                        <a:pt x="90" y="28"/>
                        <a:pt x="93" y="18"/>
                        <a:pt x="87" y="15"/>
                      </a:cubicBezTo>
                      <a:cubicBezTo>
                        <a:pt x="58" y="0"/>
                        <a:pt x="55" y="33"/>
                        <a:pt x="55" y="27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0" name="Freeform 125"/>
                <p:cNvSpPr>
                  <a:spLocks/>
                </p:cNvSpPr>
                <p:nvPr/>
              </p:nvSpPr>
              <p:spPr bwMode="auto">
                <a:xfrm>
                  <a:off x="4501" y="2833"/>
                  <a:ext cx="83" cy="127"/>
                </a:xfrm>
                <a:custGeom>
                  <a:avLst/>
                  <a:gdLst/>
                  <a:ahLst/>
                  <a:cxnLst>
                    <a:cxn ang="0">
                      <a:pos x="44" y="24"/>
                    </a:cxn>
                    <a:cxn ang="0">
                      <a:pos x="0" y="108"/>
                    </a:cxn>
                    <a:cxn ang="0">
                      <a:pos x="4" y="120"/>
                    </a:cxn>
                    <a:cxn ang="0">
                      <a:pos x="28" y="128"/>
                    </a:cxn>
                    <a:cxn ang="0">
                      <a:pos x="68" y="88"/>
                    </a:cxn>
                    <a:cxn ang="0">
                      <a:pos x="84" y="28"/>
                    </a:cxn>
                    <a:cxn ang="0">
                      <a:pos x="48" y="8"/>
                    </a:cxn>
                    <a:cxn ang="0">
                      <a:pos x="44" y="24"/>
                    </a:cxn>
                  </a:cxnLst>
                  <a:rect l="0" t="0" r="r" b="b"/>
                  <a:pathLst>
                    <a:path w="84" h="128">
                      <a:moveTo>
                        <a:pt x="44" y="24"/>
                      </a:moveTo>
                      <a:cubicBezTo>
                        <a:pt x="34" y="53"/>
                        <a:pt x="17" y="82"/>
                        <a:pt x="0" y="108"/>
                      </a:cubicBezTo>
                      <a:cubicBezTo>
                        <a:pt x="1" y="112"/>
                        <a:pt x="1" y="118"/>
                        <a:pt x="4" y="120"/>
                      </a:cubicBezTo>
                      <a:cubicBezTo>
                        <a:pt x="11" y="125"/>
                        <a:pt x="28" y="128"/>
                        <a:pt x="28" y="128"/>
                      </a:cubicBezTo>
                      <a:cubicBezTo>
                        <a:pt x="61" y="120"/>
                        <a:pt x="44" y="104"/>
                        <a:pt x="68" y="88"/>
                      </a:cubicBezTo>
                      <a:cubicBezTo>
                        <a:pt x="82" y="67"/>
                        <a:pt x="81" y="56"/>
                        <a:pt x="84" y="28"/>
                      </a:cubicBezTo>
                      <a:cubicBezTo>
                        <a:pt x="78" y="0"/>
                        <a:pt x="75" y="3"/>
                        <a:pt x="48" y="8"/>
                      </a:cubicBezTo>
                      <a:cubicBezTo>
                        <a:pt x="44" y="21"/>
                        <a:pt x="44" y="16"/>
                        <a:pt x="44" y="2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1" name="Freeform 126"/>
                <p:cNvSpPr>
                  <a:spLocks/>
                </p:cNvSpPr>
                <p:nvPr/>
              </p:nvSpPr>
              <p:spPr bwMode="auto">
                <a:xfrm>
                  <a:off x="4069" y="2585"/>
                  <a:ext cx="60" cy="94"/>
                </a:xfrm>
                <a:custGeom>
                  <a:avLst/>
                  <a:gdLst/>
                  <a:ahLst/>
                  <a:cxnLst>
                    <a:cxn ang="0">
                      <a:pos x="48" y="63"/>
                    </a:cxn>
                    <a:cxn ang="0">
                      <a:pos x="60" y="23"/>
                    </a:cxn>
                    <a:cxn ang="0">
                      <a:pos x="20" y="15"/>
                    </a:cxn>
                    <a:cxn ang="0">
                      <a:pos x="12" y="47"/>
                    </a:cxn>
                    <a:cxn ang="0">
                      <a:pos x="0" y="59"/>
                    </a:cxn>
                    <a:cxn ang="0">
                      <a:pos x="48" y="63"/>
                    </a:cxn>
                  </a:cxnLst>
                  <a:rect l="0" t="0" r="r" b="b"/>
                  <a:pathLst>
                    <a:path w="60" h="95">
                      <a:moveTo>
                        <a:pt x="48" y="63"/>
                      </a:moveTo>
                      <a:cubicBezTo>
                        <a:pt x="51" y="49"/>
                        <a:pt x="60" y="23"/>
                        <a:pt x="60" y="23"/>
                      </a:cubicBezTo>
                      <a:cubicBezTo>
                        <a:pt x="53" y="3"/>
                        <a:pt x="57" y="0"/>
                        <a:pt x="20" y="15"/>
                      </a:cubicBezTo>
                      <a:cubicBezTo>
                        <a:pt x="10" y="19"/>
                        <a:pt x="17" y="37"/>
                        <a:pt x="12" y="47"/>
                      </a:cubicBezTo>
                      <a:cubicBezTo>
                        <a:pt x="9" y="52"/>
                        <a:pt x="4" y="55"/>
                        <a:pt x="0" y="59"/>
                      </a:cubicBezTo>
                      <a:cubicBezTo>
                        <a:pt x="8" y="91"/>
                        <a:pt x="32" y="95"/>
                        <a:pt x="48" y="63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92" name="Freeform 127"/>
                <p:cNvSpPr>
                  <a:spLocks/>
                </p:cNvSpPr>
                <p:nvPr/>
              </p:nvSpPr>
              <p:spPr bwMode="auto">
                <a:xfrm>
                  <a:off x="3671" y="2659"/>
                  <a:ext cx="69" cy="76"/>
                </a:xfrm>
                <a:custGeom>
                  <a:avLst/>
                  <a:gdLst/>
                  <a:ahLst/>
                  <a:cxnLst>
                    <a:cxn ang="0">
                      <a:pos x="1" y="16"/>
                    </a:cxn>
                    <a:cxn ang="0">
                      <a:pos x="33" y="72"/>
                    </a:cxn>
                    <a:cxn ang="0">
                      <a:pos x="57" y="68"/>
                    </a:cxn>
                    <a:cxn ang="0">
                      <a:pos x="33" y="20"/>
                    </a:cxn>
                    <a:cxn ang="0">
                      <a:pos x="25" y="8"/>
                    </a:cxn>
                    <a:cxn ang="0">
                      <a:pos x="1" y="16"/>
                    </a:cxn>
                  </a:cxnLst>
                  <a:rect l="0" t="0" r="r" b="b"/>
                  <a:pathLst>
                    <a:path w="69" h="75">
                      <a:moveTo>
                        <a:pt x="1" y="16"/>
                      </a:moveTo>
                      <a:cubicBezTo>
                        <a:pt x="25" y="24"/>
                        <a:pt x="27" y="50"/>
                        <a:pt x="33" y="72"/>
                      </a:cubicBezTo>
                      <a:cubicBezTo>
                        <a:pt x="41" y="71"/>
                        <a:pt x="53" y="75"/>
                        <a:pt x="57" y="68"/>
                      </a:cubicBezTo>
                      <a:cubicBezTo>
                        <a:pt x="69" y="47"/>
                        <a:pt x="49" y="25"/>
                        <a:pt x="33" y="20"/>
                      </a:cubicBezTo>
                      <a:cubicBezTo>
                        <a:pt x="30" y="16"/>
                        <a:pt x="30" y="10"/>
                        <a:pt x="25" y="8"/>
                      </a:cubicBezTo>
                      <a:cubicBezTo>
                        <a:pt x="0" y="0"/>
                        <a:pt x="11" y="37"/>
                        <a:pt x="1" y="1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84" name="Freeform 128"/>
              <p:cNvSpPr>
                <a:spLocks/>
              </p:cNvSpPr>
              <p:nvPr/>
            </p:nvSpPr>
            <p:spPr bwMode="auto">
              <a:xfrm>
                <a:off x="6326182" y="3638544"/>
                <a:ext cx="73025" cy="73025"/>
              </a:xfrm>
              <a:custGeom>
                <a:avLst/>
                <a:gdLst/>
                <a:ahLst/>
                <a:cxnLst>
                  <a:cxn ang="0">
                    <a:pos x="13" y="10"/>
                  </a:cxn>
                  <a:cxn ang="0">
                    <a:pos x="25" y="42"/>
                  </a:cxn>
                  <a:cxn ang="0">
                    <a:pos x="25" y="2"/>
                  </a:cxn>
                  <a:cxn ang="0">
                    <a:pos x="5" y="16"/>
                  </a:cxn>
                  <a:cxn ang="0">
                    <a:pos x="13" y="10"/>
                  </a:cxn>
                </a:cxnLst>
                <a:rect l="0" t="0" r="r" b="b"/>
                <a:pathLst>
                  <a:path w="44" h="42">
                    <a:moveTo>
                      <a:pt x="13" y="10"/>
                    </a:moveTo>
                    <a:cubicBezTo>
                      <a:pt x="20" y="20"/>
                      <a:pt x="18" y="32"/>
                      <a:pt x="25" y="42"/>
                    </a:cubicBezTo>
                    <a:cubicBezTo>
                      <a:pt x="44" y="37"/>
                      <a:pt x="43" y="8"/>
                      <a:pt x="25" y="2"/>
                    </a:cubicBezTo>
                    <a:cubicBezTo>
                      <a:pt x="9" y="4"/>
                      <a:pt x="0" y="0"/>
                      <a:pt x="5" y="16"/>
                    </a:cubicBezTo>
                    <a:cubicBezTo>
                      <a:pt x="12" y="14"/>
                      <a:pt x="10" y="16"/>
                      <a:pt x="13" y="1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grpSp>
            <p:nvGrpSpPr>
              <p:cNvPr id="85" name="Group 129"/>
              <p:cNvGrpSpPr>
                <a:grpSpLocks/>
              </p:cNvGrpSpPr>
              <p:nvPr/>
            </p:nvGrpSpPr>
            <p:grpSpPr bwMode="auto">
              <a:xfrm>
                <a:off x="5919829" y="3036882"/>
                <a:ext cx="906464" cy="1160460"/>
                <a:chOff x="3709" y="1932"/>
                <a:chExt cx="549" cy="678"/>
              </a:xfrm>
              <a:grpFill/>
            </p:grpSpPr>
            <p:grpSp>
              <p:nvGrpSpPr>
                <p:cNvPr id="158" name="Group 130"/>
                <p:cNvGrpSpPr>
                  <a:grpSpLocks/>
                </p:cNvGrpSpPr>
                <p:nvPr/>
              </p:nvGrpSpPr>
              <p:grpSpPr bwMode="auto">
                <a:xfrm>
                  <a:off x="3709" y="1932"/>
                  <a:ext cx="549" cy="678"/>
                  <a:chOff x="3709" y="1932"/>
                  <a:chExt cx="549" cy="678"/>
                </a:xfrm>
                <a:grpFill/>
              </p:grpSpPr>
              <p:sp>
                <p:nvSpPr>
                  <p:cNvPr id="161" name="Freeform 131"/>
                  <p:cNvSpPr>
                    <a:spLocks/>
                  </p:cNvSpPr>
                  <p:nvPr/>
                </p:nvSpPr>
                <p:spPr bwMode="auto">
                  <a:xfrm>
                    <a:off x="4159" y="2120"/>
                    <a:ext cx="65" cy="58"/>
                  </a:xfrm>
                  <a:custGeom>
                    <a:avLst/>
                    <a:gdLst/>
                    <a:ahLst/>
                    <a:cxnLst>
                      <a:cxn ang="0">
                        <a:pos x="35" y="2"/>
                      </a:cxn>
                      <a:cxn ang="0">
                        <a:pos x="11" y="20"/>
                      </a:cxn>
                      <a:cxn ang="0">
                        <a:pos x="29" y="58"/>
                      </a:cxn>
                      <a:cxn ang="0">
                        <a:pos x="45" y="56"/>
                      </a:cxn>
                      <a:cxn ang="0">
                        <a:pos x="55" y="40"/>
                      </a:cxn>
                      <a:cxn ang="0">
                        <a:pos x="51" y="0"/>
                      </a:cxn>
                      <a:cxn ang="0">
                        <a:pos x="35" y="2"/>
                      </a:cxn>
                    </a:cxnLst>
                    <a:rect l="0" t="0" r="r" b="b"/>
                    <a:pathLst>
                      <a:path w="65" h="59">
                        <a:moveTo>
                          <a:pt x="35" y="2"/>
                        </a:moveTo>
                        <a:cubicBezTo>
                          <a:pt x="26" y="5"/>
                          <a:pt x="18" y="13"/>
                          <a:pt x="11" y="20"/>
                        </a:cubicBezTo>
                        <a:cubicBezTo>
                          <a:pt x="0" y="54"/>
                          <a:pt x="12" y="46"/>
                          <a:pt x="29" y="58"/>
                        </a:cubicBezTo>
                        <a:cubicBezTo>
                          <a:pt x="34" y="57"/>
                          <a:pt x="40" y="59"/>
                          <a:pt x="45" y="56"/>
                        </a:cubicBezTo>
                        <a:cubicBezTo>
                          <a:pt x="52" y="52"/>
                          <a:pt x="44" y="44"/>
                          <a:pt x="55" y="40"/>
                        </a:cubicBezTo>
                        <a:cubicBezTo>
                          <a:pt x="64" y="27"/>
                          <a:pt x="65" y="9"/>
                          <a:pt x="51" y="0"/>
                        </a:cubicBezTo>
                        <a:cubicBezTo>
                          <a:pt x="32" y="2"/>
                          <a:pt x="27" y="2"/>
                          <a:pt x="35" y="2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62" name="Freeform 132"/>
                  <p:cNvSpPr>
                    <a:spLocks/>
                  </p:cNvSpPr>
                  <p:nvPr/>
                </p:nvSpPr>
                <p:spPr bwMode="auto">
                  <a:xfrm>
                    <a:off x="4071" y="2094"/>
                    <a:ext cx="12" cy="2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5" y="24"/>
                      </a:cxn>
                      <a:cxn ang="0">
                        <a:pos x="21" y="22"/>
                      </a:cxn>
                      <a:cxn ang="0">
                        <a:pos x="19" y="10"/>
                      </a:cxn>
                      <a:cxn ang="0">
                        <a:pos x="7" y="6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24" h="28">
                        <a:moveTo>
                          <a:pt x="3" y="0"/>
                        </a:moveTo>
                        <a:cubicBezTo>
                          <a:pt x="4" y="8"/>
                          <a:pt x="0" y="18"/>
                          <a:pt x="5" y="24"/>
                        </a:cubicBezTo>
                        <a:cubicBezTo>
                          <a:pt x="8" y="28"/>
                          <a:pt x="17" y="26"/>
                          <a:pt x="21" y="22"/>
                        </a:cubicBezTo>
                        <a:cubicBezTo>
                          <a:pt x="24" y="19"/>
                          <a:pt x="22" y="13"/>
                          <a:pt x="19" y="10"/>
                        </a:cubicBezTo>
                        <a:cubicBezTo>
                          <a:pt x="16" y="7"/>
                          <a:pt x="9" y="10"/>
                          <a:pt x="7" y="6"/>
                        </a:cubicBezTo>
                        <a:cubicBezTo>
                          <a:pt x="6" y="4"/>
                          <a:pt x="4" y="2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63" name="Freeform 133"/>
                  <p:cNvSpPr>
                    <a:spLocks/>
                  </p:cNvSpPr>
                  <p:nvPr/>
                </p:nvSpPr>
                <p:spPr bwMode="auto">
                  <a:xfrm>
                    <a:off x="4096" y="2008"/>
                    <a:ext cx="57" cy="59"/>
                  </a:xfrm>
                  <a:custGeom>
                    <a:avLst/>
                    <a:gdLst/>
                    <a:ahLst/>
                    <a:cxnLst>
                      <a:cxn ang="0">
                        <a:pos x="38" y="50"/>
                      </a:cxn>
                      <a:cxn ang="0">
                        <a:pos x="54" y="48"/>
                      </a:cxn>
                      <a:cxn ang="0">
                        <a:pos x="52" y="10"/>
                      </a:cxn>
                      <a:cxn ang="0">
                        <a:pos x="30" y="24"/>
                      </a:cxn>
                      <a:cxn ang="0">
                        <a:pos x="0" y="32"/>
                      </a:cxn>
                      <a:cxn ang="0">
                        <a:pos x="38" y="50"/>
                      </a:cxn>
                    </a:cxnLst>
                    <a:rect l="0" t="0" r="r" b="b"/>
                    <a:pathLst>
                      <a:path w="57" h="59">
                        <a:moveTo>
                          <a:pt x="38" y="50"/>
                        </a:moveTo>
                        <a:cubicBezTo>
                          <a:pt x="52" y="55"/>
                          <a:pt x="48" y="58"/>
                          <a:pt x="54" y="48"/>
                        </a:cubicBezTo>
                        <a:cubicBezTo>
                          <a:pt x="53" y="35"/>
                          <a:pt x="57" y="22"/>
                          <a:pt x="52" y="10"/>
                        </a:cubicBezTo>
                        <a:cubicBezTo>
                          <a:pt x="48" y="0"/>
                          <a:pt x="31" y="23"/>
                          <a:pt x="30" y="24"/>
                        </a:cubicBezTo>
                        <a:cubicBezTo>
                          <a:pt x="22" y="29"/>
                          <a:pt x="9" y="29"/>
                          <a:pt x="0" y="32"/>
                        </a:cubicBezTo>
                        <a:cubicBezTo>
                          <a:pt x="4" y="59"/>
                          <a:pt x="19" y="41"/>
                          <a:pt x="38" y="5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64" name="Freeform 134"/>
                  <p:cNvSpPr>
                    <a:spLocks/>
                  </p:cNvSpPr>
                  <p:nvPr/>
                </p:nvSpPr>
                <p:spPr bwMode="auto">
                  <a:xfrm>
                    <a:off x="4003" y="1932"/>
                    <a:ext cx="121" cy="80"/>
                  </a:xfrm>
                  <a:custGeom>
                    <a:avLst/>
                    <a:gdLst/>
                    <a:ahLst/>
                    <a:cxnLst>
                      <a:cxn ang="0">
                        <a:pos x="61" y="68"/>
                      </a:cxn>
                      <a:cxn ang="0">
                        <a:pos x="73" y="58"/>
                      </a:cxn>
                      <a:cxn ang="0">
                        <a:pos x="89" y="54"/>
                      </a:cxn>
                      <a:cxn ang="0">
                        <a:pos x="103" y="40"/>
                      </a:cxn>
                      <a:cxn ang="0">
                        <a:pos x="55" y="22"/>
                      </a:cxn>
                      <a:cxn ang="0">
                        <a:pos x="45" y="6"/>
                      </a:cxn>
                      <a:cxn ang="0">
                        <a:pos x="33" y="2"/>
                      </a:cxn>
                      <a:cxn ang="0">
                        <a:pos x="9" y="4"/>
                      </a:cxn>
                      <a:cxn ang="0">
                        <a:pos x="29" y="34"/>
                      </a:cxn>
                      <a:cxn ang="0">
                        <a:pos x="33" y="74"/>
                      </a:cxn>
                      <a:cxn ang="0">
                        <a:pos x="45" y="80"/>
                      </a:cxn>
                      <a:cxn ang="0">
                        <a:pos x="57" y="78"/>
                      </a:cxn>
                      <a:cxn ang="0">
                        <a:pos x="61" y="68"/>
                      </a:cxn>
                    </a:cxnLst>
                    <a:rect l="0" t="0" r="r" b="b"/>
                    <a:pathLst>
                      <a:path w="121" h="80">
                        <a:moveTo>
                          <a:pt x="61" y="68"/>
                        </a:moveTo>
                        <a:cubicBezTo>
                          <a:pt x="64" y="65"/>
                          <a:pt x="69" y="60"/>
                          <a:pt x="73" y="58"/>
                        </a:cubicBezTo>
                        <a:cubicBezTo>
                          <a:pt x="78" y="56"/>
                          <a:pt x="89" y="54"/>
                          <a:pt x="89" y="54"/>
                        </a:cubicBezTo>
                        <a:cubicBezTo>
                          <a:pt x="95" y="45"/>
                          <a:pt x="92" y="43"/>
                          <a:pt x="103" y="40"/>
                        </a:cubicBezTo>
                        <a:cubicBezTo>
                          <a:pt x="121" y="13"/>
                          <a:pt x="74" y="23"/>
                          <a:pt x="55" y="22"/>
                        </a:cubicBezTo>
                        <a:cubicBezTo>
                          <a:pt x="52" y="12"/>
                          <a:pt x="54" y="10"/>
                          <a:pt x="45" y="6"/>
                        </a:cubicBezTo>
                        <a:cubicBezTo>
                          <a:pt x="41" y="4"/>
                          <a:pt x="33" y="2"/>
                          <a:pt x="33" y="2"/>
                        </a:cubicBezTo>
                        <a:cubicBezTo>
                          <a:pt x="25" y="3"/>
                          <a:pt x="16" y="0"/>
                          <a:pt x="9" y="4"/>
                        </a:cubicBezTo>
                        <a:cubicBezTo>
                          <a:pt x="0" y="9"/>
                          <a:pt x="24" y="32"/>
                          <a:pt x="29" y="34"/>
                        </a:cubicBezTo>
                        <a:cubicBezTo>
                          <a:pt x="38" y="47"/>
                          <a:pt x="25" y="62"/>
                          <a:pt x="33" y="74"/>
                        </a:cubicBezTo>
                        <a:cubicBezTo>
                          <a:pt x="35" y="78"/>
                          <a:pt x="41" y="78"/>
                          <a:pt x="45" y="80"/>
                        </a:cubicBezTo>
                        <a:cubicBezTo>
                          <a:pt x="49" y="79"/>
                          <a:pt x="53" y="80"/>
                          <a:pt x="57" y="78"/>
                        </a:cubicBezTo>
                        <a:cubicBezTo>
                          <a:pt x="60" y="76"/>
                          <a:pt x="64" y="65"/>
                          <a:pt x="61" y="68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65" name="Freeform 135"/>
                  <p:cNvSpPr>
                    <a:spLocks/>
                  </p:cNvSpPr>
                  <p:nvPr/>
                </p:nvSpPr>
                <p:spPr bwMode="auto">
                  <a:xfrm>
                    <a:off x="3709" y="2021"/>
                    <a:ext cx="36" cy="39"/>
                  </a:xfrm>
                  <a:custGeom>
                    <a:avLst/>
                    <a:gdLst/>
                    <a:ahLst/>
                    <a:cxnLst>
                      <a:cxn ang="0">
                        <a:pos x="21" y="1"/>
                      </a:cxn>
                      <a:cxn ang="0">
                        <a:pos x="9" y="19"/>
                      </a:cxn>
                      <a:cxn ang="0">
                        <a:pos x="21" y="39"/>
                      </a:cxn>
                      <a:cxn ang="0">
                        <a:pos x="27" y="11"/>
                      </a:cxn>
                      <a:cxn ang="0">
                        <a:pos x="21" y="1"/>
                      </a:cxn>
                    </a:cxnLst>
                    <a:rect l="0" t="0" r="r" b="b"/>
                    <a:pathLst>
                      <a:path w="36" h="39">
                        <a:moveTo>
                          <a:pt x="21" y="1"/>
                        </a:moveTo>
                        <a:cubicBezTo>
                          <a:pt x="19" y="10"/>
                          <a:pt x="17" y="14"/>
                          <a:pt x="9" y="19"/>
                        </a:cubicBezTo>
                        <a:cubicBezTo>
                          <a:pt x="0" y="33"/>
                          <a:pt x="9" y="36"/>
                          <a:pt x="21" y="39"/>
                        </a:cubicBezTo>
                        <a:cubicBezTo>
                          <a:pt x="36" y="36"/>
                          <a:pt x="35" y="23"/>
                          <a:pt x="27" y="11"/>
                        </a:cubicBezTo>
                        <a:cubicBezTo>
                          <a:pt x="19" y="0"/>
                          <a:pt x="21" y="15"/>
                          <a:pt x="21" y="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66" name="Freeform 136"/>
                  <p:cNvSpPr>
                    <a:spLocks/>
                  </p:cNvSpPr>
                  <p:nvPr/>
                </p:nvSpPr>
                <p:spPr bwMode="auto">
                  <a:xfrm>
                    <a:off x="3760" y="2228"/>
                    <a:ext cx="47" cy="66"/>
                  </a:xfrm>
                  <a:custGeom>
                    <a:avLst/>
                    <a:gdLst/>
                    <a:ahLst/>
                    <a:cxnLst>
                      <a:cxn ang="0">
                        <a:pos x="36" y="12"/>
                      </a:cxn>
                      <a:cxn ang="0">
                        <a:pos x="6" y="12"/>
                      </a:cxn>
                      <a:cxn ang="0">
                        <a:pos x="8" y="32"/>
                      </a:cxn>
                      <a:cxn ang="0">
                        <a:pos x="28" y="66"/>
                      </a:cxn>
                      <a:cxn ang="0">
                        <a:pos x="28" y="38"/>
                      </a:cxn>
                      <a:cxn ang="0">
                        <a:pos x="36" y="12"/>
                      </a:cxn>
                    </a:cxnLst>
                    <a:rect l="0" t="0" r="r" b="b"/>
                    <a:pathLst>
                      <a:path w="47" h="66">
                        <a:moveTo>
                          <a:pt x="36" y="12"/>
                        </a:moveTo>
                        <a:cubicBezTo>
                          <a:pt x="28" y="0"/>
                          <a:pt x="16" y="5"/>
                          <a:pt x="6" y="12"/>
                        </a:cubicBezTo>
                        <a:cubicBezTo>
                          <a:pt x="0" y="20"/>
                          <a:pt x="3" y="24"/>
                          <a:pt x="8" y="32"/>
                        </a:cubicBezTo>
                        <a:cubicBezTo>
                          <a:pt x="10" y="55"/>
                          <a:pt x="9" y="60"/>
                          <a:pt x="28" y="66"/>
                        </a:cubicBezTo>
                        <a:cubicBezTo>
                          <a:pt x="47" y="62"/>
                          <a:pt x="32" y="51"/>
                          <a:pt x="28" y="38"/>
                        </a:cubicBezTo>
                        <a:cubicBezTo>
                          <a:pt x="31" y="24"/>
                          <a:pt x="40" y="27"/>
                          <a:pt x="36" y="12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67" name="Freeform 137"/>
                  <p:cNvSpPr>
                    <a:spLocks/>
                  </p:cNvSpPr>
                  <p:nvPr/>
                </p:nvSpPr>
                <p:spPr bwMode="auto">
                  <a:xfrm>
                    <a:off x="3954" y="2544"/>
                    <a:ext cx="27" cy="37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4" y="16"/>
                      </a:cxn>
                      <a:cxn ang="0">
                        <a:pos x="0" y="28"/>
                      </a:cxn>
                      <a:cxn ang="0">
                        <a:pos x="22" y="20"/>
                      </a:cxn>
                      <a:cxn ang="0">
                        <a:pos x="20" y="0"/>
                      </a:cxn>
                    </a:cxnLst>
                    <a:rect l="0" t="0" r="r" b="b"/>
                    <a:pathLst>
                      <a:path w="27" h="37">
                        <a:moveTo>
                          <a:pt x="20" y="0"/>
                        </a:moveTo>
                        <a:cubicBezTo>
                          <a:pt x="14" y="4"/>
                          <a:pt x="7" y="9"/>
                          <a:pt x="4" y="16"/>
                        </a:cubicBezTo>
                        <a:cubicBezTo>
                          <a:pt x="2" y="20"/>
                          <a:pt x="0" y="28"/>
                          <a:pt x="0" y="28"/>
                        </a:cubicBezTo>
                        <a:cubicBezTo>
                          <a:pt x="13" y="37"/>
                          <a:pt x="13" y="26"/>
                          <a:pt x="22" y="20"/>
                        </a:cubicBezTo>
                        <a:cubicBezTo>
                          <a:pt x="27" y="12"/>
                          <a:pt x="27" y="7"/>
                          <a:pt x="20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68" name="Freeform 138"/>
                  <p:cNvSpPr>
                    <a:spLocks/>
                  </p:cNvSpPr>
                  <p:nvPr/>
                </p:nvSpPr>
                <p:spPr bwMode="auto">
                  <a:xfrm>
                    <a:off x="4046" y="2590"/>
                    <a:ext cx="37" cy="20"/>
                  </a:xfrm>
                  <a:custGeom>
                    <a:avLst/>
                    <a:gdLst/>
                    <a:ahLst/>
                    <a:cxnLst>
                      <a:cxn ang="0">
                        <a:pos x="22" y="0"/>
                      </a:cxn>
                      <a:cxn ang="0">
                        <a:pos x="30" y="20"/>
                      </a:cxn>
                      <a:cxn ang="0">
                        <a:pos x="32" y="6"/>
                      </a:cxn>
                      <a:cxn ang="0">
                        <a:pos x="22" y="0"/>
                      </a:cxn>
                    </a:cxnLst>
                    <a:rect l="0" t="0" r="r" b="b"/>
                    <a:pathLst>
                      <a:path w="37" h="20">
                        <a:moveTo>
                          <a:pt x="22" y="0"/>
                        </a:moveTo>
                        <a:cubicBezTo>
                          <a:pt x="0" y="5"/>
                          <a:pt x="21" y="14"/>
                          <a:pt x="30" y="20"/>
                        </a:cubicBezTo>
                        <a:cubicBezTo>
                          <a:pt x="33" y="15"/>
                          <a:pt x="37" y="12"/>
                          <a:pt x="32" y="6"/>
                        </a:cubicBezTo>
                        <a:cubicBezTo>
                          <a:pt x="30" y="3"/>
                          <a:pt x="18" y="0"/>
                          <a:pt x="22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69" name="Freeform 139"/>
                  <p:cNvSpPr>
                    <a:spLocks/>
                  </p:cNvSpPr>
                  <p:nvPr/>
                </p:nvSpPr>
                <p:spPr bwMode="auto">
                  <a:xfrm>
                    <a:off x="4223" y="2540"/>
                    <a:ext cx="35" cy="32"/>
                  </a:xfrm>
                  <a:custGeom>
                    <a:avLst/>
                    <a:gdLst/>
                    <a:ahLst/>
                    <a:cxnLst>
                      <a:cxn ang="0">
                        <a:pos x="25" y="2"/>
                      </a:cxn>
                      <a:cxn ang="0">
                        <a:pos x="7" y="12"/>
                      </a:cxn>
                      <a:cxn ang="0">
                        <a:pos x="35" y="20"/>
                      </a:cxn>
                      <a:cxn ang="0">
                        <a:pos x="33" y="6"/>
                      </a:cxn>
                      <a:cxn ang="0">
                        <a:pos x="17" y="6"/>
                      </a:cxn>
                      <a:cxn ang="0">
                        <a:pos x="25" y="2"/>
                      </a:cxn>
                    </a:cxnLst>
                    <a:rect l="0" t="0" r="r" b="b"/>
                    <a:pathLst>
                      <a:path w="35" h="34">
                        <a:moveTo>
                          <a:pt x="25" y="2"/>
                        </a:moveTo>
                        <a:cubicBezTo>
                          <a:pt x="19" y="6"/>
                          <a:pt x="13" y="8"/>
                          <a:pt x="7" y="12"/>
                        </a:cubicBezTo>
                        <a:cubicBezTo>
                          <a:pt x="0" y="34"/>
                          <a:pt x="23" y="22"/>
                          <a:pt x="35" y="20"/>
                        </a:cubicBezTo>
                        <a:cubicBezTo>
                          <a:pt x="34" y="15"/>
                          <a:pt x="35" y="10"/>
                          <a:pt x="33" y="6"/>
                        </a:cubicBezTo>
                        <a:cubicBezTo>
                          <a:pt x="30" y="0"/>
                          <a:pt x="19" y="8"/>
                          <a:pt x="17" y="6"/>
                        </a:cubicBezTo>
                        <a:cubicBezTo>
                          <a:pt x="15" y="4"/>
                          <a:pt x="22" y="3"/>
                          <a:pt x="25" y="2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70" name="Freeform 140"/>
                  <p:cNvSpPr>
                    <a:spLocks/>
                  </p:cNvSpPr>
                  <p:nvPr/>
                </p:nvSpPr>
                <p:spPr bwMode="auto">
                  <a:xfrm>
                    <a:off x="4083" y="2127"/>
                    <a:ext cx="43" cy="34"/>
                  </a:xfrm>
                  <a:custGeom>
                    <a:avLst/>
                    <a:gdLst/>
                    <a:ahLst/>
                    <a:cxnLst>
                      <a:cxn ang="0">
                        <a:pos x="31" y="5"/>
                      </a:cxn>
                      <a:cxn ang="0">
                        <a:pos x="7" y="13"/>
                      </a:cxn>
                      <a:cxn ang="0">
                        <a:pos x="35" y="23"/>
                      </a:cxn>
                      <a:cxn ang="0">
                        <a:pos x="31" y="5"/>
                      </a:cxn>
                    </a:cxnLst>
                    <a:rect l="0" t="0" r="r" b="b"/>
                    <a:pathLst>
                      <a:path w="43" h="34">
                        <a:moveTo>
                          <a:pt x="31" y="5"/>
                        </a:moveTo>
                        <a:cubicBezTo>
                          <a:pt x="21" y="7"/>
                          <a:pt x="15" y="7"/>
                          <a:pt x="7" y="13"/>
                        </a:cubicBezTo>
                        <a:cubicBezTo>
                          <a:pt x="0" y="34"/>
                          <a:pt x="21" y="25"/>
                          <a:pt x="35" y="23"/>
                        </a:cubicBezTo>
                        <a:cubicBezTo>
                          <a:pt x="43" y="0"/>
                          <a:pt x="38" y="19"/>
                          <a:pt x="31" y="5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71" name="Freeform 141"/>
                  <p:cNvSpPr>
                    <a:spLocks/>
                  </p:cNvSpPr>
                  <p:nvPr/>
                </p:nvSpPr>
                <p:spPr bwMode="auto">
                  <a:xfrm>
                    <a:off x="4018" y="2162"/>
                    <a:ext cx="48" cy="36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0" y="8"/>
                      </a:cxn>
                      <a:cxn ang="0">
                        <a:pos x="24" y="30"/>
                      </a:cxn>
                      <a:cxn ang="0">
                        <a:pos x="28" y="36"/>
                      </a:cxn>
                      <a:cxn ang="0">
                        <a:pos x="36" y="24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48" h="36">
                        <a:moveTo>
                          <a:pt x="44" y="0"/>
                        </a:moveTo>
                        <a:cubicBezTo>
                          <a:pt x="28" y="2"/>
                          <a:pt x="15" y="5"/>
                          <a:pt x="0" y="8"/>
                        </a:cubicBezTo>
                        <a:cubicBezTo>
                          <a:pt x="3" y="27"/>
                          <a:pt x="8" y="25"/>
                          <a:pt x="24" y="30"/>
                        </a:cubicBezTo>
                        <a:cubicBezTo>
                          <a:pt x="25" y="32"/>
                          <a:pt x="26" y="36"/>
                          <a:pt x="28" y="36"/>
                        </a:cubicBezTo>
                        <a:cubicBezTo>
                          <a:pt x="34" y="36"/>
                          <a:pt x="34" y="27"/>
                          <a:pt x="36" y="24"/>
                        </a:cubicBezTo>
                        <a:cubicBezTo>
                          <a:pt x="42" y="14"/>
                          <a:pt x="48" y="12"/>
                          <a:pt x="44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59" name="Freeform 142"/>
                <p:cNvSpPr>
                  <a:spLocks/>
                </p:cNvSpPr>
                <p:nvPr/>
              </p:nvSpPr>
              <p:spPr bwMode="auto">
                <a:xfrm>
                  <a:off x="3911" y="2036"/>
                  <a:ext cx="49" cy="36"/>
                </a:xfrm>
                <a:custGeom>
                  <a:avLst/>
                  <a:gdLst/>
                  <a:ahLst/>
                  <a:cxnLst>
                    <a:cxn ang="0">
                      <a:pos x="19" y="28"/>
                    </a:cxn>
                    <a:cxn ang="0">
                      <a:pos x="43" y="16"/>
                    </a:cxn>
                    <a:cxn ang="0">
                      <a:pos x="39" y="0"/>
                    </a:cxn>
                    <a:cxn ang="0">
                      <a:pos x="3" y="20"/>
                    </a:cxn>
                    <a:cxn ang="0">
                      <a:pos x="11" y="36"/>
                    </a:cxn>
                    <a:cxn ang="0">
                      <a:pos x="19" y="28"/>
                    </a:cxn>
                  </a:cxnLst>
                  <a:rect l="0" t="0" r="r" b="b"/>
                  <a:pathLst>
                    <a:path w="49" h="36">
                      <a:moveTo>
                        <a:pt x="19" y="28"/>
                      </a:moveTo>
                      <a:cubicBezTo>
                        <a:pt x="28" y="25"/>
                        <a:pt x="34" y="19"/>
                        <a:pt x="43" y="16"/>
                      </a:cubicBezTo>
                      <a:cubicBezTo>
                        <a:pt x="48" y="8"/>
                        <a:pt x="49" y="3"/>
                        <a:pt x="39" y="0"/>
                      </a:cubicBezTo>
                      <a:cubicBezTo>
                        <a:pt x="24" y="2"/>
                        <a:pt x="16" y="12"/>
                        <a:pt x="3" y="20"/>
                      </a:cubicBezTo>
                      <a:cubicBezTo>
                        <a:pt x="0" y="29"/>
                        <a:pt x="4" y="31"/>
                        <a:pt x="11" y="36"/>
                      </a:cubicBezTo>
                      <a:cubicBezTo>
                        <a:pt x="14" y="35"/>
                        <a:pt x="36" y="28"/>
                        <a:pt x="19" y="2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60" name="Freeform 143"/>
                <p:cNvSpPr>
                  <a:spLocks/>
                </p:cNvSpPr>
                <p:nvPr/>
              </p:nvSpPr>
              <p:spPr bwMode="auto">
                <a:xfrm>
                  <a:off x="3876" y="196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26" y="28"/>
                    </a:cxn>
                    <a:cxn ang="0">
                      <a:pos x="52" y="20"/>
                    </a:cxn>
                    <a:cxn ang="0">
                      <a:pos x="46" y="0"/>
                    </a:cxn>
                    <a:cxn ang="0">
                      <a:pos x="24" y="2"/>
                    </a:cxn>
                    <a:cxn ang="0">
                      <a:pos x="6" y="16"/>
                    </a:cxn>
                    <a:cxn ang="0">
                      <a:pos x="22" y="32"/>
                    </a:cxn>
                    <a:cxn ang="0">
                      <a:pos x="26" y="28"/>
                    </a:cxn>
                  </a:cxnLst>
                  <a:rect l="0" t="0" r="r" b="b"/>
                  <a:pathLst>
                    <a:path w="56" h="34">
                      <a:moveTo>
                        <a:pt x="26" y="28"/>
                      </a:moveTo>
                      <a:cubicBezTo>
                        <a:pt x="38" y="26"/>
                        <a:pt x="43" y="26"/>
                        <a:pt x="52" y="20"/>
                      </a:cubicBezTo>
                      <a:cubicBezTo>
                        <a:pt x="55" y="11"/>
                        <a:pt x="56" y="3"/>
                        <a:pt x="46" y="0"/>
                      </a:cubicBezTo>
                      <a:cubicBezTo>
                        <a:pt x="39" y="1"/>
                        <a:pt x="31" y="0"/>
                        <a:pt x="24" y="2"/>
                      </a:cubicBezTo>
                      <a:cubicBezTo>
                        <a:pt x="17" y="4"/>
                        <a:pt x="6" y="16"/>
                        <a:pt x="6" y="16"/>
                      </a:cubicBezTo>
                      <a:cubicBezTo>
                        <a:pt x="0" y="34"/>
                        <a:pt x="4" y="34"/>
                        <a:pt x="22" y="32"/>
                      </a:cubicBezTo>
                      <a:cubicBezTo>
                        <a:pt x="29" y="28"/>
                        <a:pt x="30" y="28"/>
                        <a:pt x="26" y="2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86" name="Group 144"/>
              <p:cNvGrpSpPr>
                <a:grpSpLocks/>
              </p:cNvGrpSpPr>
              <p:nvPr/>
            </p:nvGrpSpPr>
            <p:grpSpPr bwMode="auto">
              <a:xfrm>
                <a:off x="4243421" y="1143000"/>
                <a:ext cx="749299" cy="395287"/>
                <a:chOff x="3600" y="2452"/>
                <a:chExt cx="1347" cy="576"/>
              </a:xfrm>
              <a:grpFill/>
            </p:grpSpPr>
            <p:sp>
              <p:nvSpPr>
                <p:cNvPr id="147" name="Freeform 145"/>
                <p:cNvSpPr>
                  <a:spLocks/>
                </p:cNvSpPr>
                <p:nvPr/>
              </p:nvSpPr>
              <p:spPr bwMode="auto">
                <a:xfrm>
                  <a:off x="4065" y="2572"/>
                  <a:ext cx="243" cy="155"/>
                </a:xfrm>
                <a:custGeom>
                  <a:avLst/>
                  <a:gdLst/>
                  <a:ahLst/>
                  <a:cxnLst>
                    <a:cxn ang="0">
                      <a:pos x="208" y="0"/>
                    </a:cxn>
                    <a:cxn ang="0">
                      <a:pos x="128" y="12"/>
                    </a:cxn>
                    <a:cxn ang="0">
                      <a:pos x="96" y="36"/>
                    </a:cxn>
                    <a:cxn ang="0">
                      <a:pos x="40" y="52"/>
                    </a:cxn>
                    <a:cxn ang="0">
                      <a:pos x="24" y="84"/>
                    </a:cxn>
                    <a:cxn ang="0">
                      <a:pos x="0" y="92"/>
                    </a:cxn>
                    <a:cxn ang="0">
                      <a:pos x="88" y="132"/>
                    </a:cxn>
                    <a:cxn ang="0">
                      <a:pos x="156" y="96"/>
                    </a:cxn>
                    <a:cxn ang="0">
                      <a:pos x="192" y="76"/>
                    </a:cxn>
                    <a:cxn ang="0">
                      <a:pos x="216" y="68"/>
                    </a:cxn>
                    <a:cxn ang="0">
                      <a:pos x="244" y="36"/>
                    </a:cxn>
                    <a:cxn ang="0">
                      <a:pos x="240" y="20"/>
                    </a:cxn>
                    <a:cxn ang="0">
                      <a:pos x="208" y="0"/>
                    </a:cxn>
                  </a:cxnLst>
                  <a:rect l="0" t="0" r="r" b="b"/>
                  <a:pathLst>
                    <a:path w="245" h="155">
                      <a:moveTo>
                        <a:pt x="208" y="0"/>
                      </a:moveTo>
                      <a:cubicBezTo>
                        <a:pt x="181" y="3"/>
                        <a:pt x="155" y="9"/>
                        <a:pt x="128" y="12"/>
                      </a:cubicBezTo>
                      <a:cubicBezTo>
                        <a:pt x="112" y="17"/>
                        <a:pt x="111" y="29"/>
                        <a:pt x="96" y="36"/>
                      </a:cubicBezTo>
                      <a:cubicBezTo>
                        <a:pt x="78" y="44"/>
                        <a:pt x="59" y="48"/>
                        <a:pt x="40" y="52"/>
                      </a:cubicBezTo>
                      <a:cubicBezTo>
                        <a:pt x="36" y="73"/>
                        <a:pt x="42" y="76"/>
                        <a:pt x="24" y="84"/>
                      </a:cubicBezTo>
                      <a:cubicBezTo>
                        <a:pt x="16" y="87"/>
                        <a:pt x="0" y="92"/>
                        <a:pt x="0" y="92"/>
                      </a:cubicBezTo>
                      <a:cubicBezTo>
                        <a:pt x="7" y="155"/>
                        <a:pt x="14" y="136"/>
                        <a:pt x="88" y="132"/>
                      </a:cubicBezTo>
                      <a:cubicBezTo>
                        <a:pt x="95" y="91"/>
                        <a:pt x="118" y="100"/>
                        <a:pt x="156" y="96"/>
                      </a:cubicBezTo>
                      <a:cubicBezTo>
                        <a:pt x="174" y="78"/>
                        <a:pt x="163" y="86"/>
                        <a:pt x="192" y="76"/>
                      </a:cubicBezTo>
                      <a:cubicBezTo>
                        <a:pt x="200" y="73"/>
                        <a:pt x="216" y="68"/>
                        <a:pt x="216" y="68"/>
                      </a:cubicBezTo>
                      <a:cubicBezTo>
                        <a:pt x="225" y="55"/>
                        <a:pt x="235" y="49"/>
                        <a:pt x="244" y="36"/>
                      </a:cubicBezTo>
                      <a:cubicBezTo>
                        <a:pt x="243" y="31"/>
                        <a:pt x="245" y="23"/>
                        <a:pt x="240" y="20"/>
                      </a:cubicBezTo>
                      <a:cubicBezTo>
                        <a:pt x="240" y="20"/>
                        <a:pt x="188" y="20"/>
                        <a:pt x="208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48" name="Freeform 146"/>
                <p:cNvSpPr>
                  <a:spLocks/>
                </p:cNvSpPr>
                <p:nvPr/>
              </p:nvSpPr>
              <p:spPr bwMode="auto">
                <a:xfrm>
                  <a:off x="3797" y="2732"/>
                  <a:ext cx="180" cy="155"/>
                </a:xfrm>
                <a:custGeom>
                  <a:avLst/>
                  <a:gdLst/>
                  <a:ahLst/>
                  <a:cxnLst>
                    <a:cxn ang="0">
                      <a:pos x="142" y="16"/>
                    </a:cxn>
                    <a:cxn ang="0">
                      <a:pos x="54" y="36"/>
                    </a:cxn>
                    <a:cxn ang="0">
                      <a:pos x="34" y="64"/>
                    </a:cxn>
                    <a:cxn ang="0">
                      <a:pos x="10" y="72"/>
                    </a:cxn>
                    <a:cxn ang="0">
                      <a:pos x="66" y="96"/>
                    </a:cxn>
                    <a:cxn ang="0">
                      <a:pos x="126" y="156"/>
                    </a:cxn>
                    <a:cxn ang="0">
                      <a:pos x="154" y="152"/>
                    </a:cxn>
                    <a:cxn ang="0">
                      <a:pos x="174" y="108"/>
                    </a:cxn>
                    <a:cxn ang="0">
                      <a:pos x="166" y="72"/>
                    </a:cxn>
                    <a:cxn ang="0">
                      <a:pos x="170" y="4"/>
                    </a:cxn>
                    <a:cxn ang="0">
                      <a:pos x="138" y="20"/>
                    </a:cxn>
                    <a:cxn ang="0">
                      <a:pos x="142" y="16"/>
                    </a:cxn>
                  </a:cxnLst>
                  <a:rect l="0" t="0" r="r" b="b"/>
                  <a:pathLst>
                    <a:path w="180" h="156">
                      <a:moveTo>
                        <a:pt x="142" y="16"/>
                      </a:moveTo>
                      <a:cubicBezTo>
                        <a:pt x="112" y="24"/>
                        <a:pt x="85" y="32"/>
                        <a:pt x="54" y="36"/>
                      </a:cubicBezTo>
                      <a:cubicBezTo>
                        <a:pt x="34" y="43"/>
                        <a:pt x="43" y="36"/>
                        <a:pt x="34" y="64"/>
                      </a:cubicBezTo>
                      <a:cubicBezTo>
                        <a:pt x="31" y="72"/>
                        <a:pt x="10" y="72"/>
                        <a:pt x="10" y="72"/>
                      </a:cubicBezTo>
                      <a:cubicBezTo>
                        <a:pt x="0" y="103"/>
                        <a:pt x="46" y="94"/>
                        <a:pt x="66" y="96"/>
                      </a:cubicBezTo>
                      <a:cubicBezTo>
                        <a:pt x="86" y="126"/>
                        <a:pt x="87" y="148"/>
                        <a:pt x="126" y="156"/>
                      </a:cubicBezTo>
                      <a:cubicBezTo>
                        <a:pt x="135" y="155"/>
                        <a:pt x="146" y="156"/>
                        <a:pt x="154" y="152"/>
                      </a:cubicBezTo>
                      <a:cubicBezTo>
                        <a:pt x="167" y="146"/>
                        <a:pt x="145" y="118"/>
                        <a:pt x="174" y="108"/>
                      </a:cubicBezTo>
                      <a:cubicBezTo>
                        <a:pt x="180" y="91"/>
                        <a:pt x="171" y="88"/>
                        <a:pt x="166" y="72"/>
                      </a:cubicBezTo>
                      <a:cubicBezTo>
                        <a:pt x="169" y="45"/>
                        <a:pt x="175" y="29"/>
                        <a:pt x="170" y="4"/>
                      </a:cubicBezTo>
                      <a:cubicBezTo>
                        <a:pt x="153" y="6"/>
                        <a:pt x="138" y="0"/>
                        <a:pt x="138" y="20"/>
                      </a:cubicBezTo>
                      <a:cubicBezTo>
                        <a:pt x="138" y="22"/>
                        <a:pt x="141" y="17"/>
                        <a:pt x="142" y="1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49" name="Freeform 147"/>
                <p:cNvSpPr>
                  <a:spLocks/>
                </p:cNvSpPr>
                <p:nvPr/>
              </p:nvSpPr>
              <p:spPr bwMode="auto">
                <a:xfrm>
                  <a:off x="3600" y="2827"/>
                  <a:ext cx="146" cy="111"/>
                </a:xfrm>
                <a:custGeom>
                  <a:avLst/>
                  <a:gdLst/>
                  <a:ahLst/>
                  <a:cxnLst>
                    <a:cxn ang="0">
                      <a:pos x="120" y="10"/>
                    </a:cxn>
                    <a:cxn ang="0">
                      <a:pos x="60" y="34"/>
                    </a:cxn>
                    <a:cxn ang="0">
                      <a:pos x="36" y="42"/>
                    </a:cxn>
                    <a:cxn ang="0">
                      <a:pos x="0" y="90"/>
                    </a:cxn>
                    <a:cxn ang="0">
                      <a:pos x="48" y="110"/>
                    </a:cxn>
                    <a:cxn ang="0">
                      <a:pos x="100" y="106"/>
                    </a:cxn>
                    <a:cxn ang="0">
                      <a:pos x="104" y="90"/>
                    </a:cxn>
                    <a:cxn ang="0">
                      <a:pos x="140" y="70"/>
                    </a:cxn>
                    <a:cxn ang="0">
                      <a:pos x="140" y="2"/>
                    </a:cxn>
                    <a:cxn ang="0">
                      <a:pos x="120" y="10"/>
                    </a:cxn>
                  </a:cxnLst>
                  <a:rect l="0" t="0" r="r" b="b"/>
                  <a:pathLst>
                    <a:path w="146" h="112">
                      <a:moveTo>
                        <a:pt x="120" y="10"/>
                      </a:moveTo>
                      <a:cubicBezTo>
                        <a:pt x="100" y="17"/>
                        <a:pt x="81" y="27"/>
                        <a:pt x="60" y="34"/>
                      </a:cubicBezTo>
                      <a:cubicBezTo>
                        <a:pt x="52" y="37"/>
                        <a:pt x="36" y="42"/>
                        <a:pt x="36" y="42"/>
                      </a:cubicBezTo>
                      <a:cubicBezTo>
                        <a:pt x="24" y="59"/>
                        <a:pt x="11" y="73"/>
                        <a:pt x="0" y="90"/>
                      </a:cubicBezTo>
                      <a:cubicBezTo>
                        <a:pt x="16" y="101"/>
                        <a:pt x="32" y="99"/>
                        <a:pt x="48" y="110"/>
                      </a:cubicBezTo>
                      <a:cubicBezTo>
                        <a:pt x="65" y="109"/>
                        <a:pt x="84" y="112"/>
                        <a:pt x="100" y="106"/>
                      </a:cubicBezTo>
                      <a:cubicBezTo>
                        <a:pt x="105" y="104"/>
                        <a:pt x="101" y="95"/>
                        <a:pt x="104" y="90"/>
                      </a:cubicBezTo>
                      <a:cubicBezTo>
                        <a:pt x="110" y="81"/>
                        <a:pt x="131" y="76"/>
                        <a:pt x="140" y="70"/>
                      </a:cubicBezTo>
                      <a:cubicBezTo>
                        <a:pt x="146" y="38"/>
                        <a:pt x="146" y="34"/>
                        <a:pt x="140" y="2"/>
                      </a:cubicBezTo>
                      <a:cubicBezTo>
                        <a:pt x="114" y="6"/>
                        <a:pt x="110" y="0"/>
                        <a:pt x="120" y="1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50" name="Freeform 148"/>
                <p:cNvSpPr>
                  <a:spLocks/>
                </p:cNvSpPr>
                <p:nvPr/>
              </p:nvSpPr>
              <p:spPr bwMode="auto">
                <a:xfrm>
                  <a:off x="4413" y="2695"/>
                  <a:ext cx="174" cy="118"/>
                </a:xfrm>
                <a:custGeom>
                  <a:avLst/>
                  <a:gdLst/>
                  <a:ahLst/>
                  <a:cxnLst>
                    <a:cxn ang="0">
                      <a:pos x="10" y="28"/>
                    </a:cxn>
                    <a:cxn ang="0">
                      <a:pos x="58" y="84"/>
                    </a:cxn>
                    <a:cxn ang="0">
                      <a:pos x="130" y="116"/>
                    </a:cxn>
                    <a:cxn ang="0">
                      <a:pos x="166" y="112"/>
                    </a:cxn>
                    <a:cxn ang="0">
                      <a:pos x="166" y="84"/>
                    </a:cxn>
                    <a:cxn ang="0">
                      <a:pos x="130" y="68"/>
                    </a:cxn>
                    <a:cxn ang="0">
                      <a:pos x="110" y="48"/>
                    </a:cxn>
                    <a:cxn ang="0">
                      <a:pos x="86" y="40"/>
                    </a:cxn>
                    <a:cxn ang="0">
                      <a:pos x="58" y="8"/>
                    </a:cxn>
                    <a:cxn ang="0">
                      <a:pos x="34" y="0"/>
                    </a:cxn>
                    <a:cxn ang="0">
                      <a:pos x="10" y="40"/>
                    </a:cxn>
                    <a:cxn ang="0">
                      <a:pos x="10" y="28"/>
                    </a:cxn>
                  </a:cxnLst>
                  <a:rect l="0" t="0" r="r" b="b"/>
                  <a:pathLst>
                    <a:path w="174" h="116">
                      <a:moveTo>
                        <a:pt x="10" y="28"/>
                      </a:moveTo>
                      <a:cubicBezTo>
                        <a:pt x="25" y="50"/>
                        <a:pt x="35" y="69"/>
                        <a:pt x="58" y="84"/>
                      </a:cubicBezTo>
                      <a:cubicBezTo>
                        <a:pt x="79" y="115"/>
                        <a:pt x="91" y="112"/>
                        <a:pt x="130" y="116"/>
                      </a:cubicBezTo>
                      <a:cubicBezTo>
                        <a:pt x="142" y="115"/>
                        <a:pt x="155" y="116"/>
                        <a:pt x="166" y="112"/>
                      </a:cubicBezTo>
                      <a:cubicBezTo>
                        <a:pt x="174" y="109"/>
                        <a:pt x="168" y="86"/>
                        <a:pt x="166" y="84"/>
                      </a:cubicBezTo>
                      <a:cubicBezTo>
                        <a:pt x="161" y="78"/>
                        <a:pt x="137" y="70"/>
                        <a:pt x="130" y="68"/>
                      </a:cubicBezTo>
                      <a:cubicBezTo>
                        <a:pt x="123" y="57"/>
                        <a:pt x="123" y="54"/>
                        <a:pt x="110" y="48"/>
                      </a:cubicBezTo>
                      <a:cubicBezTo>
                        <a:pt x="102" y="45"/>
                        <a:pt x="86" y="40"/>
                        <a:pt x="86" y="40"/>
                      </a:cubicBezTo>
                      <a:cubicBezTo>
                        <a:pt x="75" y="29"/>
                        <a:pt x="72" y="14"/>
                        <a:pt x="58" y="8"/>
                      </a:cubicBezTo>
                      <a:cubicBezTo>
                        <a:pt x="50" y="5"/>
                        <a:pt x="34" y="0"/>
                        <a:pt x="34" y="0"/>
                      </a:cubicBezTo>
                      <a:cubicBezTo>
                        <a:pt x="8" y="5"/>
                        <a:pt x="0" y="11"/>
                        <a:pt x="10" y="40"/>
                      </a:cubicBezTo>
                      <a:cubicBezTo>
                        <a:pt x="11" y="44"/>
                        <a:pt x="10" y="32"/>
                        <a:pt x="10" y="2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51" name="Freeform 149"/>
                <p:cNvSpPr>
                  <a:spLocks/>
                </p:cNvSpPr>
                <p:nvPr/>
              </p:nvSpPr>
              <p:spPr bwMode="auto">
                <a:xfrm>
                  <a:off x="4311" y="2503"/>
                  <a:ext cx="308" cy="104"/>
                </a:xfrm>
                <a:custGeom>
                  <a:avLst/>
                  <a:gdLst/>
                  <a:ahLst/>
                  <a:cxnLst>
                    <a:cxn ang="0">
                      <a:pos x="105" y="72"/>
                    </a:cxn>
                    <a:cxn ang="0">
                      <a:pos x="177" y="92"/>
                    </a:cxn>
                    <a:cxn ang="0">
                      <a:pos x="309" y="80"/>
                    </a:cxn>
                    <a:cxn ang="0">
                      <a:pos x="277" y="48"/>
                    </a:cxn>
                    <a:cxn ang="0">
                      <a:pos x="81" y="28"/>
                    </a:cxn>
                    <a:cxn ang="0">
                      <a:pos x="57" y="20"/>
                    </a:cxn>
                    <a:cxn ang="0">
                      <a:pos x="45" y="16"/>
                    </a:cxn>
                    <a:cxn ang="0">
                      <a:pos x="5" y="20"/>
                    </a:cxn>
                    <a:cxn ang="0">
                      <a:pos x="9" y="36"/>
                    </a:cxn>
                    <a:cxn ang="0">
                      <a:pos x="45" y="68"/>
                    </a:cxn>
                    <a:cxn ang="0">
                      <a:pos x="85" y="96"/>
                    </a:cxn>
                    <a:cxn ang="0">
                      <a:pos x="105" y="72"/>
                    </a:cxn>
                  </a:cxnLst>
                  <a:rect l="0" t="0" r="r" b="b"/>
                  <a:pathLst>
                    <a:path w="309" h="104">
                      <a:moveTo>
                        <a:pt x="105" y="72"/>
                      </a:moveTo>
                      <a:cubicBezTo>
                        <a:pt x="135" y="62"/>
                        <a:pt x="151" y="83"/>
                        <a:pt x="177" y="92"/>
                      </a:cubicBezTo>
                      <a:cubicBezTo>
                        <a:pt x="224" y="88"/>
                        <a:pt x="260" y="83"/>
                        <a:pt x="309" y="80"/>
                      </a:cubicBezTo>
                      <a:cubicBezTo>
                        <a:pt x="304" y="59"/>
                        <a:pt x="298" y="53"/>
                        <a:pt x="277" y="48"/>
                      </a:cubicBezTo>
                      <a:cubicBezTo>
                        <a:pt x="205" y="0"/>
                        <a:pt x="263" y="32"/>
                        <a:pt x="81" y="28"/>
                      </a:cubicBezTo>
                      <a:cubicBezTo>
                        <a:pt x="73" y="25"/>
                        <a:pt x="65" y="23"/>
                        <a:pt x="57" y="20"/>
                      </a:cubicBezTo>
                      <a:cubicBezTo>
                        <a:pt x="53" y="19"/>
                        <a:pt x="45" y="16"/>
                        <a:pt x="45" y="16"/>
                      </a:cubicBezTo>
                      <a:cubicBezTo>
                        <a:pt x="32" y="17"/>
                        <a:pt x="17" y="13"/>
                        <a:pt x="5" y="20"/>
                      </a:cubicBezTo>
                      <a:cubicBezTo>
                        <a:pt x="0" y="23"/>
                        <a:pt x="6" y="31"/>
                        <a:pt x="9" y="36"/>
                      </a:cubicBezTo>
                      <a:cubicBezTo>
                        <a:pt x="18" y="49"/>
                        <a:pt x="45" y="68"/>
                        <a:pt x="45" y="68"/>
                      </a:cubicBezTo>
                      <a:cubicBezTo>
                        <a:pt x="50" y="104"/>
                        <a:pt x="50" y="102"/>
                        <a:pt x="85" y="96"/>
                      </a:cubicBezTo>
                      <a:cubicBezTo>
                        <a:pt x="92" y="76"/>
                        <a:pt x="97" y="88"/>
                        <a:pt x="105" y="7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52" name="Freeform 150"/>
                <p:cNvSpPr>
                  <a:spLocks/>
                </p:cNvSpPr>
                <p:nvPr/>
              </p:nvSpPr>
              <p:spPr bwMode="auto">
                <a:xfrm>
                  <a:off x="3777" y="2885"/>
                  <a:ext cx="128" cy="79"/>
                </a:xfrm>
                <a:custGeom>
                  <a:avLst/>
                  <a:gdLst/>
                  <a:ahLst/>
                  <a:cxnLst>
                    <a:cxn ang="0">
                      <a:pos x="4" y="24"/>
                    </a:cxn>
                    <a:cxn ang="0">
                      <a:pos x="48" y="64"/>
                    </a:cxn>
                    <a:cxn ang="0">
                      <a:pos x="100" y="80"/>
                    </a:cxn>
                    <a:cxn ang="0">
                      <a:pos x="128" y="52"/>
                    </a:cxn>
                    <a:cxn ang="0">
                      <a:pos x="60" y="16"/>
                    </a:cxn>
                    <a:cxn ang="0">
                      <a:pos x="0" y="8"/>
                    </a:cxn>
                    <a:cxn ang="0">
                      <a:pos x="4" y="24"/>
                    </a:cxn>
                  </a:cxnLst>
                  <a:rect l="0" t="0" r="r" b="b"/>
                  <a:pathLst>
                    <a:path w="128" h="80">
                      <a:moveTo>
                        <a:pt x="4" y="24"/>
                      </a:moveTo>
                      <a:cubicBezTo>
                        <a:pt x="21" y="35"/>
                        <a:pt x="30" y="56"/>
                        <a:pt x="48" y="64"/>
                      </a:cubicBezTo>
                      <a:cubicBezTo>
                        <a:pt x="65" y="71"/>
                        <a:pt x="83" y="74"/>
                        <a:pt x="100" y="80"/>
                      </a:cubicBezTo>
                      <a:cubicBezTo>
                        <a:pt x="121" y="75"/>
                        <a:pt x="117" y="69"/>
                        <a:pt x="128" y="52"/>
                      </a:cubicBezTo>
                      <a:cubicBezTo>
                        <a:pt x="120" y="14"/>
                        <a:pt x="96" y="20"/>
                        <a:pt x="60" y="16"/>
                      </a:cubicBezTo>
                      <a:cubicBezTo>
                        <a:pt x="36" y="0"/>
                        <a:pt x="32" y="4"/>
                        <a:pt x="0" y="8"/>
                      </a:cubicBezTo>
                      <a:cubicBezTo>
                        <a:pt x="4" y="29"/>
                        <a:pt x="4" y="35"/>
                        <a:pt x="4" y="2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53" name="Freeform 151"/>
                <p:cNvSpPr>
                  <a:spLocks/>
                </p:cNvSpPr>
                <p:nvPr/>
              </p:nvSpPr>
              <p:spPr bwMode="auto">
                <a:xfrm>
                  <a:off x="4505" y="2880"/>
                  <a:ext cx="94" cy="67"/>
                </a:xfrm>
                <a:custGeom>
                  <a:avLst/>
                  <a:gdLst/>
                  <a:ahLst/>
                  <a:cxnLst>
                    <a:cxn ang="0">
                      <a:pos x="22" y="16"/>
                    </a:cxn>
                    <a:cxn ang="0">
                      <a:pos x="54" y="44"/>
                    </a:cxn>
                    <a:cxn ang="0">
                      <a:pos x="90" y="60"/>
                    </a:cxn>
                    <a:cxn ang="0">
                      <a:pos x="86" y="16"/>
                    </a:cxn>
                    <a:cxn ang="0">
                      <a:pos x="58" y="12"/>
                    </a:cxn>
                    <a:cxn ang="0">
                      <a:pos x="34" y="0"/>
                    </a:cxn>
                    <a:cxn ang="0">
                      <a:pos x="18" y="4"/>
                    </a:cxn>
                    <a:cxn ang="0">
                      <a:pos x="22" y="16"/>
                    </a:cxn>
                  </a:cxnLst>
                  <a:rect l="0" t="0" r="r" b="b"/>
                  <a:pathLst>
                    <a:path w="94" h="66">
                      <a:moveTo>
                        <a:pt x="22" y="16"/>
                      </a:moveTo>
                      <a:cubicBezTo>
                        <a:pt x="30" y="28"/>
                        <a:pt x="54" y="44"/>
                        <a:pt x="54" y="44"/>
                      </a:cubicBezTo>
                      <a:cubicBezTo>
                        <a:pt x="61" y="66"/>
                        <a:pt x="68" y="64"/>
                        <a:pt x="90" y="60"/>
                      </a:cubicBezTo>
                      <a:cubicBezTo>
                        <a:pt x="89" y="45"/>
                        <a:pt x="94" y="28"/>
                        <a:pt x="86" y="16"/>
                      </a:cubicBezTo>
                      <a:cubicBezTo>
                        <a:pt x="81" y="8"/>
                        <a:pt x="67" y="14"/>
                        <a:pt x="58" y="12"/>
                      </a:cubicBezTo>
                      <a:cubicBezTo>
                        <a:pt x="46" y="10"/>
                        <a:pt x="44" y="7"/>
                        <a:pt x="34" y="0"/>
                      </a:cubicBezTo>
                      <a:cubicBezTo>
                        <a:pt x="29" y="1"/>
                        <a:pt x="22" y="1"/>
                        <a:pt x="18" y="4"/>
                      </a:cubicBezTo>
                      <a:cubicBezTo>
                        <a:pt x="0" y="19"/>
                        <a:pt x="18" y="16"/>
                        <a:pt x="22" y="1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54" name="Freeform 152"/>
                <p:cNvSpPr>
                  <a:spLocks/>
                </p:cNvSpPr>
                <p:nvPr/>
              </p:nvSpPr>
              <p:spPr bwMode="auto">
                <a:xfrm>
                  <a:off x="4856" y="2908"/>
                  <a:ext cx="91" cy="120"/>
                </a:xfrm>
                <a:custGeom>
                  <a:avLst/>
                  <a:gdLst/>
                  <a:ahLst/>
                  <a:cxnLst>
                    <a:cxn ang="0">
                      <a:pos x="11" y="24"/>
                    </a:cxn>
                    <a:cxn ang="0">
                      <a:pos x="43" y="120"/>
                    </a:cxn>
                    <a:cxn ang="0">
                      <a:pos x="35" y="0"/>
                    </a:cxn>
                    <a:cxn ang="0">
                      <a:pos x="11" y="24"/>
                    </a:cxn>
                  </a:cxnLst>
                  <a:rect l="0" t="0" r="r" b="b"/>
                  <a:pathLst>
                    <a:path w="90" h="120">
                      <a:moveTo>
                        <a:pt x="11" y="24"/>
                      </a:moveTo>
                      <a:cubicBezTo>
                        <a:pt x="28" y="49"/>
                        <a:pt x="9" y="109"/>
                        <a:pt x="43" y="120"/>
                      </a:cubicBezTo>
                      <a:cubicBezTo>
                        <a:pt x="90" y="108"/>
                        <a:pt x="82" y="16"/>
                        <a:pt x="35" y="0"/>
                      </a:cubicBezTo>
                      <a:cubicBezTo>
                        <a:pt x="16" y="3"/>
                        <a:pt x="0" y="3"/>
                        <a:pt x="11" y="2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55" name="Freeform 153"/>
                <p:cNvSpPr>
                  <a:spLocks/>
                </p:cNvSpPr>
                <p:nvPr/>
              </p:nvSpPr>
              <p:spPr bwMode="auto">
                <a:xfrm>
                  <a:off x="4844" y="2584"/>
                  <a:ext cx="86" cy="104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23" y="49"/>
                    </a:cxn>
                    <a:cxn ang="0">
                      <a:pos x="47" y="101"/>
                    </a:cxn>
                    <a:cxn ang="0">
                      <a:pos x="71" y="97"/>
                    </a:cxn>
                    <a:cxn ang="0">
                      <a:pos x="59" y="49"/>
                    </a:cxn>
                    <a:cxn ang="0">
                      <a:pos x="19" y="1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85" h="104">
                      <a:moveTo>
                        <a:pt x="3" y="13"/>
                      </a:moveTo>
                      <a:cubicBezTo>
                        <a:pt x="21" y="41"/>
                        <a:pt x="16" y="28"/>
                        <a:pt x="23" y="49"/>
                      </a:cubicBezTo>
                      <a:cubicBezTo>
                        <a:pt x="27" y="78"/>
                        <a:pt x="28" y="82"/>
                        <a:pt x="47" y="101"/>
                      </a:cubicBezTo>
                      <a:cubicBezTo>
                        <a:pt x="55" y="100"/>
                        <a:pt x="67" y="104"/>
                        <a:pt x="71" y="97"/>
                      </a:cubicBezTo>
                      <a:cubicBezTo>
                        <a:pt x="85" y="70"/>
                        <a:pt x="66" y="66"/>
                        <a:pt x="59" y="49"/>
                      </a:cubicBezTo>
                      <a:cubicBezTo>
                        <a:pt x="48" y="23"/>
                        <a:pt x="48" y="11"/>
                        <a:pt x="19" y="1"/>
                      </a:cubicBezTo>
                      <a:cubicBezTo>
                        <a:pt x="0" y="6"/>
                        <a:pt x="3" y="0"/>
                        <a:pt x="3" y="13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56" name="Freeform 154"/>
                <p:cNvSpPr>
                  <a:spLocks/>
                </p:cNvSpPr>
                <p:nvPr/>
              </p:nvSpPr>
              <p:spPr bwMode="auto">
                <a:xfrm>
                  <a:off x="4619" y="2452"/>
                  <a:ext cx="157" cy="69"/>
                </a:xfrm>
                <a:custGeom>
                  <a:avLst/>
                  <a:gdLst/>
                  <a:ahLst/>
                  <a:cxnLst>
                    <a:cxn ang="0">
                      <a:pos x="76" y="68"/>
                    </a:cxn>
                    <a:cxn ang="0">
                      <a:pos x="156" y="40"/>
                    </a:cxn>
                    <a:cxn ang="0">
                      <a:pos x="0" y="24"/>
                    </a:cxn>
                    <a:cxn ang="0">
                      <a:pos x="36" y="44"/>
                    </a:cxn>
                    <a:cxn ang="0">
                      <a:pos x="84" y="68"/>
                    </a:cxn>
                    <a:cxn ang="0">
                      <a:pos x="76" y="68"/>
                    </a:cxn>
                  </a:cxnLst>
                  <a:rect l="0" t="0" r="r" b="b"/>
                  <a:pathLst>
                    <a:path w="156" h="70">
                      <a:moveTo>
                        <a:pt x="76" y="68"/>
                      </a:moveTo>
                      <a:cubicBezTo>
                        <a:pt x="114" y="42"/>
                        <a:pt x="106" y="45"/>
                        <a:pt x="156" y="40"/>
                      </a:cubicBezTo>
                      <a:cubicBezTo>
                        <a:pt x="146" y="0"/>
                        <a:pt x="24" y="23"/>
                        <a:pt x="0" y="24"/>
                      </a:cubicBezTo>
                      <a:cubicBezTo>
                        <a:pt x="6" y="43"/>
                        <a:pt x="17" y="40"/>
                        <a:pt x="36" y="44"/>
                      </a:cubicBezTo>
                      <a:cubicBezTo>
                        <a:pt x="46" y="51"/>
                        <a:pt x="79" y="63"/>
                        <a:pt x="84" y="68"/>
                      </a:cubicBezTo>
                      <a:cubicBezTo>
                        <a:pt x="86" y="70"/>
                        <a:pt x="79" y="68"/>
                        <a:pt x="76" y="6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57" name="Freeform 155"/>
                <p:cNvSpPr>
                  <a:spLocks/>
                </p:cNvSpPr>
                <p:nvPr/>
              </p:nvSpPr>
              <p:spPr bwMode="auto">
                <a:xfrm>
                  <a:off x="4228" y="2688"/>
                  <a:ext cx="80" cy="86"/>
                </a:xfrm>
                <a:custGeom>
                  <a:avLst/>
                  <a:gdLst/>
                  <a:ahLst/>
                  <a:cxnLst>
                    <a:cxn ang="0">
                      <a:pos x="35" y="11"/>
                    </a:cxn>
                    <a:cxn ang="0">
                      <a:pos x="11" y="43"/>
                    </a:cxn>
                    <a:cxn ang="0">
                      <a:pos x="39" y="79"/>
                    </a:cxn>
                    <a:cxn ang="0">
                      <a:pos x="71" y="31"/>
                    </a:cxn>
                    <a:cxn ang="0">
                      <a:pos x="79" y="19"/>
                    </a:cxn>
                    <a:cxn ang="0">
                      <a:pos x="47" y="7"/>
                    </a:cxn>
                    <a:cxn ang="0">
                      <a:pos x="35" y="11"/>
                    </a:cxn>
                  </a:cxnLst>
                  <a:rect l="0" t="0" r="r" b="b"/>
                  <a:pathLst>
                    <a:path w="79" h="85">
                      <a:moveTo>
                        <a:pt x="35" y="11"/>
                      </a:moveTo>
                      <a:cubicBezTo>
                        <a:pt x="30" y="26"/>
                        <a:pt x="20" y="30"/>
                        <a:pt x="11" y="43"/>
                      </a:cubicBezTo>
                      <a:cubicBezTo>
                        <a:pt x="6" y="80"/>
                        <a:pt x="0" y="85"/>
                        <a:pt x="39" y="79"/>
                      </a:cubicBezTo>
                      <a:cubicBezTo>
                        <a:pt x="44" y="58"/>
                        <a:pt x="58" y="50"/>
                        <a:pt x="71" y="31"/>
                      </a:cubicBezTo>
                      <a:cubicBezTo>
                        <a:pt x="74" y="27"/>
                        <a:pt x="79" y="19"/>
                        <a:pt x="79" y="19"/>
                      </a:cubicBezTo>
                      <a:cubicBezTo>
                        <a:pt x="73" y="0"/>
                        <a:pt x="65" y="2"/>
                        <a:pt x="47" y="7"/>
                      </a:cubicBezTo>
                      <a:cubicBezTo>
                        <a:pt x="34" y="16"/>
                        <a:pt x="35" y="20"/>
                        <a:pt x="35" y="11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87" name="Freeform 158"/>
              <p:cNvSpPr>
                <a:spLocks/>
              </p:cNvSpPr>
              <p:nvPr/>
            </p:nvSpPr>
            <p:spPr bwMode="auto">
              <a:xfrm>
                <a:off x="3606798" y="3100382"/>
                <a:ext cx="52387" cy="57150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27" y="43"/>
                  </a:cxn>
                  <a:cxn ang="0">
                    <a:pos x="39" y="51"/>
                  </a:cxn>
                  <a:cxn ang="0">
                    <a:pos x="59" y="55"/>
                  </a:cxn>
                  <a:cxn ang="0">
                    <a:pos x="67" y="43"/>
                  </a:cxn>
                  <a:cxn ang="0">
                    <a:pos x="47" y="3"/>
                  </a:cxn>
                  <a:cxn ang="0">
                    <a:pos x="23" y="15"/>
                  </a:cxn>
                </a:cxnLst>
                <a:rect l="0" t="0" r="r" b="b"/>
                <a:pathLst>
                  <a:path w="67" h="74">
                    <a:moveTo>
                      <a:pt x="23" y="15"/>
                    </a:moveTo>
                    <a:cubicBezTo>
                      <a:pt x="0" y="23"/>
                      <a:pt x="12" y="35"/>
                      <a:pt x="27" y="43"/>
                    </a:cubicBezTo>
                    <a:cubicBezTo>
                      <a:pt x="31" y="45"/>
                      <a:pt x="35" y="48"/>
                      <a:pt x="39" y="51"/>
                    </a:cubicBezTo>
                    <a:cubicBezTo>
                      <a:pt x="46" y="72"/>
                      <a:pt x="49" y="74"/>
                      <a:pt x="59" y="55"/>
                    </a:cubicBezTo>
                    <a:cubicBezTo>
                      <a:pt x="61" y="51"/>
                      <a:pt x="64" y="47"/>
                      <a:pt x="67" y="43"/>
                    </a:cubicBezTo>
                    <a:cubicBezTo>
                      <a:pt x="60" y="0"/>
                      <a:pt x="57" y="33"/>
                      <a:pt x="47" y="3"/>
                    </a:cubicBezTo>
                    <a:cubicBezTo>
                      <a:pt x="39" y="6"/>
                      <a:pt x="23" y="21"/>
                      <a:pt x="23" y="15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88" name="Freeform 159"/>
              <p:cNvSpPr>
                <a:spLocks/>
              </p:cNvSpPr>
              <p:nvPr/>
            </p:nvSpPr>
            <p:spPr bwMode="auto">
              <a:xfrm>
                <a:off x="3670298" y="2844796"/>
                <a:ext cx="33337" cy="42862"/>
              </a:xfrm>
              <a:custGeom>
                <a:avLst/>
                <a:gdLst/>
                <a:ahLst/>
                <a:cxnLst>
                  <a:cxn ang="0">
                    <a:pos x="32" y="1"/>
                  </a:cxn>
                  <a:cxn ang="0">
                    <a:pos x="12" y="5"/>
                  </a:cxn>
                  <a:cxn ang="0">
                    <a:pos x="4" y="29"/>
                  </a:cxn>
                  <a:cxn ang="0">
                    <a:pos x="0" y="41"/>
                  </a:cxn>
                  <a:cxn ang="0">
                    <a:pos x="36" y="57"/>
                  </a:cxn>
                  <a:cxn ang="0">
                    <a:pos x="32" y="1"/>
                  </a:cxn>
                </a:cxnLst>
                <a:rect l="0" t="0" r="r" b="b"/>
                <a:pathLst>
                  <a:path w="42" h="57">
                    <a:moveTo>
                      <a:pt x="32" y="1"/>
                    </a:moveTo>
                    <a:cubicBezTo>
                      <a:pt x="25" y="2"/>
                      <a:pt x="17" y="0"/>
                      <a:pt x="12" y="5"/>
                    </a:cubicBezTo>
                    <a:cubicBezTo>
                      <a:pt x="6" y="11"/>
                      <a:pt x="7" y="21"/>
                      <a:pt x="4" y="29"/>
                    </a:cubicBezTo>
                    <a:cubicBezTo>
                      <a:pt x="3" y="33"/>
                      <a:pt x="0" y="41"/>
                      <a:pt x="0" y="41"/>
                    </a:cubicBezTo>
                    <a:cubicBezTo>
                      <a:pt x="13" y="45"/>
                      <a:pt x="23" y="53"/>
                      <a:pt x="36" y="57"/>
                    </a:cubicBezTo>
                    <a:cubicBezTo>
                      <a:pt x="42" y="38"/>
                      <a:pt x="41" y="19"/>
                      <a:pt x="32" y="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89" name="Freeform 160"/>
              <p:cNvSpPr>
                <a:spLocks/>
              </p:cNvSpPr>
              <p:nvPr/>
            </p:nvSpPr>
            <p:spPr bwMode="auto">
              <a:xfrm>
                <a:off x="3808410" y="2843208"/>
                <a:ext cx="39688" cy="36513"/>
              </a:xfrm>
              <a:custGeom>
                <a:avLst/>
                <a:gdLst/>
                <a:ahLst/>
                <a:cxnLst>
                  <a:cxn ang="0">
                    <a:pos x="48" y="11"/>
                  </a:cxn>
                  <a:cxn ang="0">
                    <a:pos x="0" y="23"/>
                  </a:cxn>
                  <a:cxn ang="0">
                    <a:pos x="52" y="47"/>
                  </a:cxn>
                  <a:cxn ang="0">
                    <a:pos x="48" y="11"/>
                  </a:cxn>
                </a:cxnLst>
                <a:rect l="0" t="0" r="r" b="b"/>
                <a:pathLst>
                  <a:path w="52" h="47">
                    <a:moveTo>
                      <a:pt x="48" y="11"/>
                    </a:moveTo>
                    <a:cubicBezTo>
                      <a:pt x="28" y="4"/>
                      <a:pt x="8" y="0"/>
                      <a:pt x="0" y="23"/>
                    </a:cubicBezTo>
                    <a:cubicBezTo>
                      <a:pt x="8" y="46"/>
                      <a:pt x="31" y="40"/>
                      <a:pt x="52" y="47"/>
                    </a:cubicBezTo>
                    <a:cubicBezTo>
                      <a:pt x="48" y="16"/>
                      <a:pt x="48" y="28"/>
                      <a:pt x="48" y="1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90" name="Freeform 161"/>
              <p:cNvSpPr>
                <a:spLocks/>
              </p:cNvSpPr>
              <p:nvPr/>
            </p:nvSpPr>
            <p:spPr bwMode="auto">
              <a:xfrm>
                <a:off x="3754435" y="2792408"/>
                <a:ext cx="34925" cy="2381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32"/>
                  </a:cxn>
                  <a:cxn ang="0">
                    <a:pos x="19" y="0"/>
                  </a:cxn>
                </a:cxnLst>
                <a:rect l="0" t="0" r="r" b="b"/>
                <a:pathLst>
                  <a:path w="47" h="32">
                    <a:moveTo>
                      <a:pt x="19" y="0"/>
                    </a:moveTo>
                    <a:cubicBezTo>
                      <a:pt x="13" y="18"/>
                      <a:pt x="0" y="19"/>
                      <a:pt x="19" y="32"/>
                    </a:cubicBezTo>
                    <a:cubicBezTo>
                      <a:pt x="47" y="25"/>
                      <a:pt x="44" y="8"/>
                      <a:pt x="19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91" name="Freeform 162"/>
              <p:cNvSpPr>
                <a:spLocks/>
              </p:cNvSpPr>
              <p:nvPr/>
            </p:nvSpPr>
            <p:spPr bwMode="auto">
              <a:xfrm>
                <a:off x="3830635" y="2927346"/>
                <a:ext cx="30163" cy="36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48"/>
                  </a:cxn>
                  <a:cxn ang="0">
                    <a:pos x="28" y="12"/>
                  </a:cxn>
                  <a:cxn ang="0">
                    <a:pos x="12" y="0"/>
                  </a:cxn>
                </a:cxnLst>
                <a:rect l="0" t="0" r="r" b="b"/>
                <a:pathLst>
                  <a:path w="40" h="48">
                    <a:moveTo>
                      <a:pt x="12" y="0"/>
                    </a:moveTo>
                    <a:cubicBezTo>
                      <a:pt x="8" y="21"/>
                      <a:pt x="0" y="31"/>
                      <a:pt x="12" y="48"/>
                    </a:cubicBezTo>
                    <a:cubicBezTo>
                      <a:pt x="30" y="43"/>
                      <a:pt x="40" y="34"/>
                      <a:pt x="28" y="12"/>
                    </a:cubicBezTo>
                    <a:cubicBezTo>
                      <a:pt x="25" y="6"/>
                      <a:pt x="17" y="5"/>
                      <a:pt x="12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92" name="Freeform 163"/>
              <p:cNvSpPr>
                <a:spLocks/>
              </p:cNvSpPr>
              <p:nvPr/>
            </p:nvSpPr>
            <p:spPr bwMode="auto">
              <a:xfrm>
                <a:off x="3905247" y="2941633"/>
                <a:ext cx="50800" cy="25400"/>
              </a:xfrm>
              <a:custGeom>
                <a:avLst/>
                <a:gdLst/>
                <a:ahLst/>
                <a:cxnLst>
                  <a:cxn ang="0">
                    <a:pos x="38" y="7"/>
                  </a:cxn>
                  <a:cxn ang="0">
                    <a:pos x="54" y="35"/>
                  </a:cxn>
                  <a:cxn ang="0">
                    <a:pos x="38" y="7"/>
                  </a:cxn>
                </a:cxnLst>
                <a:rect l="0" t="0" r="r" b="b"/>
                <a:pathLst>
                  <a:path w="67" h="35">
                    <a:moveTo>
                      <a:pt x="38" y="7"/>
                    </a:moveTo>
                    <a:cubicBezTo>
                      <a:pt x="0" y="17"/>
                      <a:pt x="41" y="26"/>
                      <a:pt x="54" y="35"/>
                    </a:cubicBezTo>
                    <a:cubicBezTo>
                      <a:pt x="61" y="13"/>
                      <a:pt x="67" y="0"/>
                      <a:pt x="38" y="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93" name="Freeform 164"/>
              <p:cNvSpPr>
                <a:spLocks/>
              </p:cNvSpPr>
              <p:nvPr/>
            </p:nvSpPr>
            <p:spPr bwMode="auto">
              <a:xfrm>
                <a:off x="3897309" y="2773358"/>
                <a:ext cx="20638" cy="46038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0" y="36"/>
                  </a:cxn>
                  <a:cxn ang="0">
                    <a:pos x="28" y="32"/>
                  </a:cxn>
                  <a:cxn ang="0">
                    <a:pos x="20" y="0"/>
                  </a:cxn>
                </a:cxnLst>
                <a:rect l="0" t="0" r="r" b="b"/>
                <a:pathLst>
                  <a:path w="28" h="61">
                    <a:moveTo>
                      <a:pt x="20" y="0"/>
                    </a:moveTo>
                    <a:cubicBezTo>
                      <a:pt x="2" y="28"/>
                      <a:pt x="7" y="15"/>
                      <a:pt x="0" y="36"/>
                    </a:cubicBezTo>
                    <a:cubicBezTo>
                      <a:pt x="8" y="61"/>
                      <a:pt x="22" y="51"/>
                      <a:pt x="28" y="32"/>
                    </a:cubicBezTo>
                    <a:cubicBezTo>
                      <a:pt x="24" y="5"/>
                      <a:pt x="28" y="15"/>
                      <a:pt x="2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94" name="Freeform 165"/>
              <p:cNvSpPr>
                <a:spLocks/>
              </p:cNvSpPr>
              <p:nvPr/>
            </p:nvSpPr>
            <p:spPr bwMode="auto">
              <a:xfrm>
                <a:off x="3963984" y="2749546"/>
                <a:ext cx="46038" cy="46037"/>
              </a:xfrm>
              <a:custGeom>
                <a:avLst/>
                <a:gdLst/>
                <a:ahLst/>
                <a:cxnLst>
                  <a:cxn ang="0">
                    <a:pos x="24" y="10"/>
                  </a:cxn>
                  <a:cxn ang="0">
                    <a:pos x="0" y="28"/>
                  </a:cxn>
                  <a:cxn ang="0">
                    <a:pos x="33" y="58"/>
                  </a:cxn>
                  <a:cxn ang="0">
                    <a:pos x="54" y="55"/>
                  </a:cxn>
                  <a:cxn ang="0">
                    <a:pos x="51" y="22"/>
                  </a:cxn>
                  <a:cxn ang="0">
                    <a:pos x="24" y="10"/>
                  </a:cxn>
                </a:cxnLst>
                <a:rect l="0" t="0" r="r" b="b"/>
                <a:pathLst>
                  <a:path w="59" h="61">
                    <a:moveTo>
                      <a:pt x="24" y="10"/>
                    </a:moveTo>
                    <a:cubicBezTo>
                      <a:pt x="12" y="14"/>
                      <a:pt x="7" y="18"/>
                      <a:pt x="0" y="28"/>
                    </a:cubicBezTo>
                    <a:cubicBezTo>
                      <a:pt x="4" y="52"/>
                      <a:pt x="11" y="52"/>
                      <a:pt x="33" y="58"/>
                    </a:cubicBezTo>
                    <a:cubicBezTo>
                      <a:pt x="40" y="57"/>
                      <a:pt x="51" y="61"/>
                      <a:pt x="54" y="55"/>
                    </a:cubicBezTo>
                    <a:cubicBezTo>
                      <a:pt x="59" y="45"/>
                      <a:pt x="56" y="32"/>
                      <a:pt x="51" y="22"/>
                    </a:cubicBezTo>
                    <a:cubicBezTo>
                      <a:pt x="47" y="13"/>
                      <a:pt x="24" y="0"/>
                      <a:pt x="24" y="1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95" name="Freeform 166"/>
              <p:cNvSpPr>
                <a:spLocks/>
              </p:cNvSpPr>
              <p:nvPr/>
            </p:nvSpPr>
            <p:spPr bwMode="auto">
              <a:xfrm>
                <a:off x="3908422" y="2693983"/>
                <a:ext cx="38100" cy="39688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16" y="21"/>
                  </a:cxn>
                  <a:cxn ang="0">
                    <a:pos x="19" y="42"/>
                  </a:cxn>
                  <a:cxn ang="0">
                    <a:pos x="37" y="54"/>
                  </a:cxn>
                  <a:cxn ang="0">
                    <a:pos x="34" y="21"/>
                  </a:cxn>
                  <a:cxn ang="0">
                    <a:pos x="19" y="0"/>
                  </a:cxn>
                  <a:cxn ang="0">
                    <a:pos x="13" y="6"/>
                  </a:cxn>
                </a:cxnLst>
                <a:rect l="0" t="0" r="r" b="b"/>
                <a:pathLst>
                  <a:path w="50" h="54">
                    <a:moveTo>
                      <a:pt x="13" y="6"/>
                    </a:moveTo>
                    <a:cubicBezTo>
                      <a:pt x="0" y="26"/>
                      <a:pt x="9" y="5"/>
                      <a:pt x="16" y="21"/>
                    </a:cubicBezTo>
                    <a:cubicBezTo>
                      <a:pt x="19" y="27"/>
                      <a:pt x="15" y="36"/>
                      <a:pt x="19" y="42"/>
                    </a:cubicBezTo>
                    <a:cubicBezTo>
                      <a:pt x="23" y="48"/>
                      <a:pt x="37" y="54"/>
                      <a:pt x="37" y="54"/>
                    </a:cubicBezTo>
                    <a:cubicBezTo>
                      <a:pt x="47" y="40"/>
                      <a:pt x="50" y="31"/>
                      <a:pt x="34" y="21"/>
                    </a:cubicBezTo>
                    <a:cubicBezTo>
                      <a:pt x="27" y="0"/>
                      <a:pt x="34" y="5"/>
                      <a:pt x="19" y="0"/>
                    </a:cubicBezTo>
                    <a:cubicBezTo>
                      <a:pt x="12" y="10"/>
                      <a:pt x="13" y="13"/>
                      <a:pt x="13" y="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96" name="Freeform 167"/>
              <p:cNvSpPr>
                <a:spLocks/>
              </p:cNvSpPr>
              <p:nvPr/>
            </p:nvSpPr>
            <p:spPr bwMode="auto">
              <a:xfrm>
                <a:off x="4029072" y="2817808"/>
                <a:ext cx="60325" cy="30163"/>
              </a:xfrm>
              <a:custGeom>
                <a:avLst/>
                <a:gdLst/>
                <a:ahLst/>
                <a:cxnLst>
                  <a:cxn ang="0">
                    <a:pos x="27" y="10"/>
                  </a:cxn>
                  <a:cxn ang="0">
                    <a:pos x="42" y="40"/>
                  </a:cxn>
                  <a:cxn ang="0">
                    <a:pos x="60" y="7"/>
                  </a:cxn>
                  <a:cxn ang="0">
                    <a:pos x="33" y="1"/>
                  </a:cxn>
                  <a:cxn ang="0">
                    <a:pos x="27" y="10"/>
                  </a:cxn>
                </a:cxnLst>
                <a:rect l="0" t="0" r="r" b="b"/>
                <a:pathLst>
                  <a:path w="79" h="40">
                    <a:moveTo>
                      <a:pt x="27" y="10"/>
                    </a:moveTo>
                    <a:cubicBezTo>
                      <a:pt x="0" y="19"/>
                      <a:pt x="28" y="35"/>
                      <a:pt x="42" y="40"/>
                    </a:cubicBezTo>
                    <a:cubicBezTo>
                      <a:pt x="55" y="38"/>
                      <a:pt x="79" y="29"/>
                      <a:pt x="60" y="7"/>
                    </a:cubicBezTo>
                    <a:cubicBezTo>
                      <a:pt x="54" y="0"/>
                      <a:pt x="42" y="4"/>
                      <a:pt x="33" y="1"/>
                    </a:cubicBezTo>
                    <a:cubicBezTo>
                      <a:pt x="22" y="5"/>
                      <a:pt x="23" y="1"/>
                      <a:pt x="27" y="1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97" name="Freeform 168"/>
              <p:cNvSpPr>
                <a:spLocks/>
              </p:cNvSpPr>
              <p:nvPr/>
            </p:nvSpPr>
            <p:spPr bwMode="auto">
              <a:xfrm>
                <a:off x="4551359" y="3249607"/>
                <a:ext cx="146050" cy="77788"/>
              </a:xfrm>
              <a:custGeom>
                <a:avLst/>
                <a:gdLst/>
                <a:ahLst/>
                <a:cxnLst>
                  <a:cxn ang="0">
                    <a:pos x="80" y="89"/>
                  </a:cxn>
                  <a:cxn ang="0">
                    <a:pos x="113" y="65"/>
                  </a:cxn>
                  <a:cxn ang="0">
                    <a:pos x="176" y="56"/>
                  </a:cxn>
                  <a:cxn ang="0">
                    <a:pos x="191" y="29"/>
                  </a:cxn>
                  <a:cxn ang="0">
                    <a:pos x="179" y="14"/>
                  </a:cxn>
                  <a:cxn ang="0">
                    <a:pos x="161" y="20"/>
                  </a:cxn>
                  <a:cxn ang="0">
                    <a:pos x="152" y="23"/>
                  </a:cxn>
                  <a:cxn ang="0">
                    <a:pos x="110" y="2"/>
                  </a:cxn>
                  <a:cxn ang="0">
                    <a:pos x="59" y="23"/>
                  </a:cxn>
                  <a:cxn ang="0">
                    <a:pos x="56" y="59"/>
                  </a:cxn>
                  <a:cxn ang="0">
                    <a:pos x="38" y="65"/>
                  </a:cxn>
                  <a:cxn ang="0">
                    <a:pos x="32" y="104"/>
                  </a:cxn>
                  <a:cxn ang="0">
                    <a:pos x="65" y="92"/>
                  </a:cxn>
                  <a:cxn ang="0">
                    <a:pos x="80" y="89"/>
                  </a:cxn>
                </a:cxnLst>
                <a:rect l="0" t="0" r="r" b="b"/>
                <a:pathLst>
                  <a:path w="191" h="104">
                    <a:moveTo>
                      <a:pt x="80" y="89"/>
                    </a:moveTo>
                    <a:cubicBezTo>
                      <a:pt x="85" y="65"/>
                      <a:pt x="92" y="72"/>
                      <a:pt x="113" y="65"/>
                    </a:cubicBezTo>
                    <a:cubicBezTo>
                      <a:pt x="125" y="47"/>
                      <a:pt x="155" y="59"/>
                      <a:pt x="176" y="56"/>
                    </a:cubicBezTo>
                    <a:cubicBezTo>
                      <a:pt x="182" y="47"/>
                      <a:pt x="185" y="38"/>
                      <a:pt x="191" y="29"/>
                    </a:cubicBezTo>
                    <a:cubicBezTo>
                      <a:pt x="189" y="21"/>
                      <a:pt x="191" y="13"/>
                      <a:pt x="179" y="14"/>
                    </a:cubicBezTo>
                    <a:cubicBezTo>
                      <a:pt x="173" y="15"/>
                      <a:pt x="167" y="18"/>
                      <a:pt x="161" y="20"/>
                    </a:cubicBezTo>
                    <a:cubicBezTo>
                      <a:pt x="158" y="21"/>
                      <a:pt x="152" y="23"/>
                      <a:pt x="152" y="23"/>
                    </a:cubicBezTo>
                    <a:cubicBezTo>
                      <a:pt x="128" y="19"/>
                      <a:pt x="131" y="9"/>
                      <a:pt x="110" y="2"/>
                    </a:cubicBezTo>
                    <a:cubicBezTo>
                      <a:pt x="76" y="5"/>
                      <a:pt x="75" y="0"/>
                      <a:pt x="59" y="23"/>
                    </a:cubicBezTo>
                    <a:cubicBezTo>
                      <a:pt x="58" y="35"/>
                      <a:pt x="61" y="48"/>
                      <a:pt x="56" y="59"/>
                    </a:cubicBezTo>
                    <a:cubicBezTo>
                      <a:pt x="53" y="65"/>
                      <a:pt x="38" y="65"/>
                      <a:pt x="38" y="65"/>
                    </a:cubicBezTo>
                    <a:cubicBezTo>
                      <a:pt x="25" y="78"/>
                      <a:pt x="0" y="83"/>
                      <a:pt x="32" y="104"/>
                    </a:cubicBezTo>
                    <a:cubicBezTo>
                      <a:pt x="45" y="101"/>
                      <a:pt x="52" y="95"/>
                      <a:pt x="65" y="92"/>
                    </a:cubicBezTo>
                    <a:cubicBezTo>
                      <a:pt x="70" y="91"/>
                      <a:pt x="80" y="89"/>
                      <a:pt x="80" y="8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98" name="Freeform 169"/>
              <p:cNvSpPr>
                <a:spLocks/>
              </p:cNvSpPr>
              <p:nvPr/>
            </p:nvSpPr>
            <p:spPr bwMode="auto">
              <a:xfrm>
                <a:off x="4387847" y="3255957"/>
                <a:ext cx="42862" cy="2857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36"/>
                  </a:cxn>
                  <a:cxn ang="0">
                    <a:pos x="40" y="33"/>
                  </a:cxn>
                  <a:cxn ang="0">
                    <a:pos x="19" y="0"/>
                  </a:cxn>
                </a:cxnLst>
                <a:rect l="0" t="0" r="r" b="b"/>
                <a:pathLst>
                  <a:path w="56" h="39">
                    <a:moveTo>
                      <a:pt x="19" y="0"/>
                    </a:moveTo>
                    <a:cubicBezTo>
                      <a:pt x="2" y="6"/>
                      <a:pt x="0" y="30"/>
                      <a:pt x="19" y="36"/>
                    </a:cubicBezTo>
                    <a:cubicBezTo>
                      <a:pt x="26" y="35"/>
                      <a:pt x="36" y="39"/>
                      <a:pt x="40" y="33"/>
                    </a:cubicBezTo>
                    <a:cubicBezTo>
                      <a:pt x="56" y="7"/>
                      <a:pt x="32" y="4"/>
                      <a:pt x="19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99" name="Freeform 170"/>
              <p:cNvSpPr>
                <a:spLocks/>
              </p:cNvSpPr>
              <p:nvPr/>
            </p:nvSpPr>
            <p:spPr bwMode="auto">
              <a:xfrm>
                <a:off x="4470397" y="3162295"/>
                <a:ext cx="46037" cy="60325"/>
              </a:xfrm>
              <a:custGeom>
                <a:avLst/>
                <a:gdLst/>
                <a:ahLst/>
                <a:cxnLst>
                  <a:cxn ang="0">
                    <a:pos x="13" y="42"/>
                  </a:cxn>
                  <a:cxn ang="0">
                    <a:pos x="34" y="0"/>
                  </a:cxn>
                  <a:cxn ang="0">
                    <a:pos x="58" y="39"/>
                  </a:cxn>
                  <a:cxn ang="0">
                    <a:pos x="55" y="66"/>
                  </a:cxn>
                  <a:cxn ang="0">
                    <a:pos x="28" y="75"/>
                  </a:cxn>
                  <a:cxn ang="0">
                    <a:pos x="13" y="42"/>
                  </a:cxn>
                </a:cxnLst>
                <a:rect l="0" t="0" r="r" b="b"/>
                <a:pathLst>
                  <a:path w="60" h="78">
                    <a:moveTo>
                      <a:pt x="13" y="42"/>
                    </a:moveTo>
                    <a:cubicBezTo>
                      <a:pt x="15" y="26"/>
                      <a:pt x="17" y="6"/>
                      <a:pt x="34" y="0"/>
                    </a:cubicBezTo>
                    <a:cubicBezTo>
                      <a:pt x="59" y="5"/>
                      <a:pt x="54" y="18"/>
                      <a:pt x="58" y="39"/>
                    </a:cubicBezTo>
                    <a:cubicBezTo>
                      <a:pt x="57" y="48"/>
                      <a:pt x="60" y="58"/>
                      <a:pt x="55" y="66"/>
                    </a:cubicBezTo>
                    <a:cubicBezTo>
                      <a:pt x="50" y="74"/>
                      <a:pt x="28" y="75"/>
                      <a:pt x="28" y="75"/>
                    </a:cubicBezTo>
                    <a:cubicBezTo>
                      <a:pt x="0" y="70"/>
                      <a:pt x="9" y="78"/>
                      <a:pt x="13" y="4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0" name="Freeform 171"/>
              <p:cNvSpPr>
                <a:spLocks/>
              </p:cNvSpPr>
              <p:nvPr/>
            </p:nvSpPr>
            <p:spPr bwMode="auto">
              <a:xfrm>
                <a:off x="4110034" y="2813046"/>
                <a:ext cx="28575" cy="30162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36"/>
                  </a:cxn>
                  <a:cxn ang="0">
                    <a:pos x="26" y="33"/>
                  </a:cxn>
                  <a:cxn ang="0">
                    <a:pos x="8" y="0"/>
                  </a:cxn>
                </a:cxnLst>
                <a:rect l="0" t="0" r="r" b="b"/>
                <a:pathLst>
                  <a:path w="38" h="39">
                    <a:moveTo>
                      <a:pt x="8" y="0"/>
                    </a:moveTo>
                    <a:cubicBezTo>
                      <a:pt x="0" y="24"/>
                      <a:pt x="1" y="12"/>
                      <a:pt x="5" y="36"/>
                    </a:cubicBezTo>
                    <a:cubicBezTo>
                      <a:pt x="12" y="35"/>
                      <a:pt x="22" y="39"/>
                      <a:pt x="26" y="33"/>
                    </a:cubicBezTo>
                    <a:cubicBezTo>
                      <a:pt x="38" y="17"/>
                      <a:pt x="14" y="8"/>
                      <a:pt x="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1" name="Freeform 172"/>
              <p:cNvSpPr>
                <a:spLocks/>
              </p:cNvSpPr>
              <p:nvPr/>
            </p:nvSpPr>
            <p:spPr bwMode="auto">
              <a:xfrm>
                <a:off x="4810122" y="3259132"/>
                <a:ext cx="46037" cy="4286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1" y="15"/>
                  </a:cxn>
                  <a:cxn ang="0">
                    <a:pos x="4" y="33"/>
                  </a:cxn>
                  <a:cxn ang="0">
                    <a:pos x="22" y="39"/>
                  </a:cxn>
                  <a:cxn ang="0">
                    <a:pos x="58" y="51"/>
                  </a:cxn>
                  <a:cxn ang="0">
                    <a:pos x="31" y="3"/>
                  </a:cxn>
                </a:cxnLst>
                <a:rect l="0" t="0" r="r" b="b"/>
                <a:pathLst>
                  <a:path w="61" h="55">
                    <a:moveTo>
                      <a:pt x="31" y="3"/>
                    </a:moveTo>
                    <a:cubicBezTo>
                      <a:pt x="23" y="4"/>
                      <a:pt x="3" y="0"/>
                      <a:pt x="1" y="15"/>
                    </a:cubicBezTo>
                    <a:cubicBezTo>
                      <a:pt x="0" y="21"/>
                      <a:pt x="0" y="28"/>
                      <a:pt x="4" y="33"/>
                    </a:cubicBezTo>
                    <a:cubicBezTo>
                      <a:pt x="8" y="38"/>
                      <a:pt x="22" y="39"/>
                      <a:pt x="22" y="39"/>
                    </a:cubicBezTo>
                    <a:cubicBezTo>
                      <a:pt x="36" y="53"/>
                      <a:pt x="37" y="55"/>
                      <a:pt x="58" y="51"/>
                    </a:cubicBezTo>
                    <a:cubicBezTo>
                      <a:pt x="56" y="23"/>
                      <a:pt x="61" y="3"/>
                      <a:pt x="31" y="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2" name="Freeform 173"/>
              <p:cNvSpPr>
                <a:spLocks/>
              </p:cNvSpPr>
              <p:nvPr/>
            </p:nvSpPr>
            <p:spPr bwMode="auto">
              <a:xfrm>
                <a:off x="4078284" y="2857496"/>
                <a:ext cx="276225" cy="285749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99" y="3"/>
                  </a:cxn>
                  <a:cxn ang="0">
                    <a:pos x="84" y="30"/>
                  </a:cxn>
                  <a:cxn ang="0">
                    <a:pos x="27" y="33"/>
                  </a:cxn>
                  <a:cxn ang="0">
                    <a:pos x="6" y="54"/>
                  </a:cxn>
                  <a:cxn ang="0">
                    <a:pos x="27" y="78"/>
                  </a:cxn>
                  <a:cxn ang="0">
                    <a:pos x="63" y="102"/>
                  </a:cxn>
                  <a:cxn ang="0">
                    <a:pos x="117" y="132"/>
                  </a:cxn>
                  <a:cxn ang="0">
                    <a:pos x="123" y="153"/>
                  </a:cxn>
                  <a:cxn ang="0">
                    <a:pos x="210" y="264"/>
                  </a:cxn>
                  <a:cxn ang="0">
                    <a:pos x="237" y="279"/>
                  </a:cxn>
                  <a:cxn ang="0">
                    <a:pos x="246" y="285"/>
                  </a:cxn>
                  <a:cxn ang="0">
                    <a:pos x="291" y="378"/>
                  </a:cxn>
                  <a:cxn ang="0">
                    <a:pos x="324" y="360"/>
                  </a:cxn>
                  <a:cxn ang="0">
                    <a:pos x="360" y="321"/>
                  </a:cxn>
                  <a:cxn ang="0">
                    <a:pos x="318" y="282"/>
                  </a:cxn>
                  <a:cxn ang="0">
                    <a:pos x="258" y="237"/>
                  </a:cxn>
                  <a:cxn ang="0">
                    <a:pos x="246" y="204"/>
                  </a:cxn>
                  <a:cxn ang="0">
                    <a:pos x="228" y="144"/>
                  </a:cxn>
                  <a:cxn ang="0">
                    <a:pos x="192" y="126"/>
                  </a:cxn>
                  <a:cxn ang="0">
                    <a:pos x="174" y="114"/>
                  </a:cxn>
                  <a:cxn ang="0">
                    <a:pos x="138" y="51"/>
                  </a:cxn>
                  <a:cxn ang="0">
                    <a:pos x="117" y="0"/>
                  </a:cxn>
                </a:cxnLst>
                <a:rect l="0" t="0" r="r" b="b"/>
                <a:pathLst>
                  <a:path w="360" h="378">
                    <a:moveTo>
                      <a:pt x="117" y="0"/>
                    </a:moveTo>
                    <a:cubicBezTo>
                      <a:pt x="111" y="1"/>
                      <a:pt x="104" y="0"/>
                      <a:pt x="99" y="3"/>
                    </a:cubicBezTo>
                    <a:cubicBezTo>
                      <a:pt x="86" y="11"/>
                      <a:pt x="116" y="28"/>
                      <a:pt x="84" y="30"/>
                    </a:cubicBezTo>
                    <a:cubicBezTo>
                      <a:pt x="65" y="31"/>
                      <a:pt x="46" y="32"/>
                      <a:pt x="27" y="33"/>
                    </a:cubicBezTo>
                    <a:cubicBezTo>
                      <a:pt x="16" y="40"/>
                      <a:pt x="17" y="47"/>
                      <a:pt x="6" y="54"/>
                    </a:cubicBezTo>
                    <a:cubicBezTo>
                      <a:pt x="0" y="73"/>
                      <a:pt x="11" y="74"/>
                      <a:pt x="27" y="78"/>
                    </a:cubicBezTo>
                    <a:cubicBezTo>
                      <a:pt x="45" y="96"/>
                      <a:pt x="35" y="96"/>
                      <a:pt x="63" y="102"/>
                    </a:cubicBezTo>
                    <a:cubicBezTo>
                      <a:pt x="80" y="114"/>
                      <a:pt x="97" y="125"/>
                      <a:pt x="117" y="132"/>
                    </a:cubicBezTo>
                    <a:cubicBezTo>
                      <a:pt x="119" y="137"/>
                      <a:pt x="123" y="148"/>
                      <a:pt x="123" y="153"/>
                    </a:cubicBezTo>
                    <a:cubicBezTo>
                      <a:pt x="130" y="267"/>
                      <a:pt x="103" y="259"/>
                      <a:pt x="210" y="264"/>
                    </a:cubicBezTo>
                    <a:cubicBezTo>
                      <a:pt x="226" y="269"/>
                      <a:pt x="216" y="265"/>
                      <a:pt x="237" y="279"/>
                    </a:cubicBezTo>
                    <a:cubicBezTo>
                      <a:pt x="240" y="281"/>
                      <a:pt x="246" y="285"/>
                      <a:pt x="246" y="285"/>
                    </a:cubicBezTo>
                    <a:cubicBezTo>
                      <a:pt x="291" y="352"/>
                      <a:pt x="212" y="369"/>
                      <a:pt x="291" y="378"/>
                    </a:cubicBezTo>
                    <a:cubicBezTo>
                      <a:pt x="309" y="375"/>
                      <a:pt x="318" y="377"/>
                      <a:pt x="324" y="360"/>
                    </a:cubicBezTo>
                    <a:cubicBezTo>
                      <a:pt x="328" y="320"/>
                      <a:pt x="328" y="327"/>
                      <a:pt x="360" y="321"/>
                    </a:cubicBezTo>
                    <a:cubicBezTo>
                      <a:pt x="356" y="279"/>
                      <a:pt x="353" y="287"/>
                      <a:pt x="318" y="282"/>
                    </a:cubicBezTo>
                    <a:cubicBezTo>
                      <a:pt x="293" y="274"/>
                      <a:pt x="281" y="245"/>
                      <a:pt x="258" y="237"/>
                    </a:cubicBezTo>
                    <a:cubicBezTo>
                      <a:pt x="242" y="221"/>
                      <a:pt x="253" y="235"/>
                      <a:pt x="246" y="204"/>
                    </a:cubicBezTo>
                    <a:cubicBezTo>
                      <a:pt x="242" y="184"/>
                      <a:pt x="233" y="164"/>
                      <a:pt x="228" y="144"/>
                    </a:cubicBezTo>
                    <a:cubicBezTo>
                      <a:pt x="224" y="129"/>
                      <a:pt x="202" y="132"/>
                      <a:pt x="192" y="126"/>
                    </a:cubicBezTo>
                    <a:cubicBezTo>
                      <a:pt x="186" y="122"/>
                      <a:pt x="174" y="114"/>
                      <a:pt x="174" y="114"/>
                    </a:cubicBezTo>
                    <a:cubicBezTo>
                      <a:pt x="160" y="94"/>
                      <a:pt x="155" y="68"/>
                      <a:pt x="138" y="51"/>
                    </a:cubicBezTo>
                    <a:cubicBezTo>
                      <a:pt x="133" y="36"/>
                      <a:pt x="111" y="12"/>
                      <a:pt x="117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3" name="Freeform 174"/>
              <p:cNvSpPr>
                <a:spLocks/>
              </p:cNvSpPr>
              <p:nvPr/>
            </p:nvSpPr>
            <p:spPr bwMode="auto">
              <a:xfrm>
                <a:off x="4348159" y="3097207"/>
                <a:ext cx="61913" cy="39688"/>
              </a:xfrm>
              <a:custGeom>
                <a:avLst/>
                <a:gdLst/>
                <a:ahLst/>
                <a:cxnLst>
                  <a:cxn ang="0">
                    <a:pos x="54" y="5"/>
                  </a:cxn>
                  <a:cxn ang="0">
                    <a:pos x="21" y="8"/>
                  </a:cxn>
                  <a:cxn ang="0">
                    <a:pos x="60" y="50"/>
                  </a:cxn>
                  <a:cxn ang="0">
                    <a:pos x="54" y="5"/>
                  </a:cxn>
                </a:cxnLst>
                <a:rect l="0" t="0" r="r" b="b"/>
                <a:pathLst>
                  <a:path w="81" h="50">
                    <a:moveTo>
                      <a:pt x="54" y="5"/>
                    </a:moveTo>
                    <a:cubicBezTo>
                      <a:pt x="43" y="6"/>
                      <a:pt x="29" y="0"/>
                      <a:pt x="21" y="8"/>
                    </a:cubicBezTo>
                    <a:cubicBezTo>
                      <a:pt x="0" y="29"/>
                      <a:pt x="47" y="46"/>
                      <a:pt x="60" y="50"/>
                    </a:cubicBezTo>
                    <a:cubicBezTo>
                      <a:pt x="81" y="43"/>
                      <a:pt x="80" y="5"/>
                      <a:pt x="54" y="5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4" name="Freeform 175"/>
              <p:cNvSpPr>
                <a:spLocks/>
              </p:cNvSpPr>
              <p:nvPr/>
            </p:nvSpPr>
            <p:spPr bwMode="auto">
              <a:xfrm>
                <a:off x="4090984" y="2241547"/>
                <a:ext cx="65088" cy="71437"/>
              </a:xfrm>
              <a:custGeom>
                <a:avLst/>
                <a:gdLst/>
                <a:ahLst/>
                <a:cxnLst>
                  <a:cxn ang="0">
                    <a:pos x="24" y="9"/>
                  </a:cxn>
                  <a:cxn ang="0">
                    <a:pos x="0" y="54"/>
                  </a:cxn>
                  <a:cxn ang="0">
                    <a:pos x="33" y="72"/>
                  </a:cxn>
                  <a:cxn ang="0">
                    <a:pos x="66" y="87"/>
                  </a:cxn>
                  <a:cxn ang="0">
                    <a:pos x="87" y="81"/>
                  </a:cxn>
                  <a:cxn ang="0">
                    <a:pos x="51" y="0"/>
                  </a:cxn>
                  <a:cxn ang="0">
                    <a:pos x="24" y="9"/>
                  </a:cxn>
                </a:cxnLst>
                <a:rect l="0" t="0" r="r" b="b"/>
                <a:pathLst>
                  <a:path w="87" h="95">
                    <a:moveTo>
                      <a:pt x="24" y="9"/>
                    </a:moveTo>
                    <a:cubicBezTo>
                      <a:pt x="4" y="16"/>
                      <a:pt x="6" y="36"/>
                      <a:pt x="0" y="54"/>
                    </a:cubicBezTo>
                    <a:cubicBezTo>
                      <a:pt x="5" y="69"/>
                      <a:pt x="19" y="67"/>
                      <a:pt x="33" y="72"/>
                    </a:cubicBezTo>
                    <a:cubicBezTo>
                      <a:pt x="42" y="86"/>
                      <a:pt x="49" y="84"/>
                      <a:pt x="66" y="87"/>
                    </a:cubicBezTo>
                    <a:cubicBezTo>
                      <a:pt x="78" y="95"/>
                      <a:pt x="82" y="95"/>
                      <a:pt x="87" y="81"/>
                    </a:cubicBezTo>
                    <a:lnTo>
                      <a:pt x="51" y="0"/>
                    </a:lnTo>
                    <a:cubicBezTo>
                      <a:pt x="51" y="0"/>
                      <a:pt x="24" y="9"/>
                      <a:pt x="24" y="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5" name="Freeform 176"/>
              <p:cNvSpPr>
                <a:spLocks/>
              </p:cNvSpPr>
              <p:nvPr/>
            </p:nvSpPr>
            <p:spPr bwMode="auto">
              <a:xfrm>
                <a:off x="4624384" y="3868730"/>
                <a:ext cx="98425" cy="76200"/>
              </a:xfrm>
              <a:custGeom>
                <a:avLst/>
                <a:gdLst/>
                <a:ahLst/>
                <a:cxnLst>
                  <a:cxn ang="0">
                    <a:pos x="129" y="38"/>
                  </a:cxn>
                  <a:cxn ang="0">
                    <a:pos x="42" y="2"/>
                  </a:cxn>
                  <a:cxn ang="0">
                    <a:pos x="0" y="20"/>
                  </a:cxn>
                  <a:cxn ang="0">
                    <a:pos x="18" y="47"/>
                  </a:cxn>
                  <a:cxn ang="0">
                    <a:pos x="21" y="65"/>
                  </a:cxn>
                  <a:cxn ang="0">
                    <a:pos x="48" y="77"/>
                  </a:cxn>
                  <a:cxn ang="0">
                    <a:pos x="108" y="101"/>
                  </a:cxn>
                  <a:cxn ang="0">
                    <a:pos x="129" y="38"/>
                  </a:cxn>
                </a:cxnLst>
                <a:rect l="0" t="0" r="r" b="b"/>
                <a:pathLst>
                  <a:path w="129" h="101">
                    <a:moveTo>
                      <a:pt x="129" y="38"/>
                    </a:moveTo>
                    <a:cubicBezTo>
                      <a:pt x="117" y="2"/>
                      <a:pt x="73" y="4"/>
                      <a:pt x="42" y="2"/>
                    </a:cubicBezTo>
                    <a:cubicBezTo>
                      <a:pt x="20" y="4"/>
                      <a:pt x="7" y="0"/>
                      <a:pt x="0" y="20"/>
                    </a:cubicBezTo>
                    <a:cubicBezTo>
                      <a:pt x="3" y="34"/>
                      <a:pt x="6" y="39"/>
                      <a:pt x="18" y="47"/>
                    </a:cubicBezTo>
                    <a:cubicBezTo>
                      <a:pt x="19" y="53"/>
                      <a:pt x="18" y="60"/>
                      <a:pt x="21" y="65"/>
                    </a:cubicBezTo>
                    <a:cubicBezTo>
                      <a:pt x="24" y="71"/>
                      <a:pt x="47" y="77"/>
                      <a:pt x="48" y="77"/>
                    </a:cubicBezTo>
                    <a:cubicBezTo>
                      <a:pt x="71" y="82"/>
                      <a:pt x="87" y="94"/>
                      <a:pt x="108" y="101"/>
                    </a:cubicBezTo>
                    <a:cubicBezTo>
                      <a:pt x="119" y="84"/>
                      <a:pt x="123" y="57"/>
                      <a:pt x="129" y="3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6" name="Freeform 177"/>
              <p:cNvSpPr>
                <a:spLocks/>
              </p:cNvSpPr>
              <p:nvPr/>
            </p:nvSpPr>
            <p:spPr bwMode="auto">
              <a:xfrm>
                <a:off x="4625972" y="3984618"/>
                <a:ext cx="73025" cy="68262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48" y="3"/>
                  </a:cxn>
                  <a:cxn ang="0">
                    <a:pos x="21" y="12"/>
                  </a:cxn>
                  <a:cxn ang="0">
                    <a:pos x="3" y="48"/>
                  </a:cxn>
                  <a:cxn ang="0">
                    <a:pos x="24" y="90"/>
                  </a:cxn>
                  <a:cxn ang="0">
                    <a:pos x="90" y="51"/>
                  </a:cxn>
                  <a:cxn ang="0">
                    <a:pos x="90" y="18"/>
                  </a:cxn>
                  <a:cxn ang="0">
                    <a:pos x="84" y="0"/>
                  </a:cxn>
                </a:cxnLst>
                <a:rect l="0" t="0" r="r" b="b"/>
                <a:pathLst>
                  <a:path w="95" h="90">
                    <a:moveTo>
                      <a:pt x="84" y="0"/>
                    </a:moveTo>
                    <a:cubicBezTo>
                      <a:pt x="72" y="1"/>
                      <a:pt x="60" y="1"/>
                      <a:pt x="48" y="3"/>
                    </a:cubicBezTo>
                    <a:cubicBezTo>
                      <a:pt x="39" y="5"/>
                      <a:pt x="21" y="12"/>
                      <a:pt x="21" y="12"/>
                    </a:cubicBezTo>
                    <a:cubicBezTo>
                      <a:pt x="14" y="23"/>
                      <a:pt x="7" y="36"/>
                      <a:pt x="3" y="48"/>
                    </a:cubicBezTo>
                    <a:cubicBezTo>
                      <a:pt x="6" y="79"/>
                      <a:pt x="0" y="82"/>
                      <a:pt x="24" y="90"/>
                    </a:cubicBezTo>
                    <a:cubicBezTo>
                      <a:pt x="64" y="87"/>
                      <a:pt x="68" y="84"/>
                      <a:pt x="90" y="51"/>
                    </a:cubicBezTo>
                    <a:cubicBezTo>
                      <a:pt x="94" y="35"/>
                      <a:pt x="95" y="38"/>
                      <a:pt x="90" y="18"/>
                    </a:cubicBezTo>
                    <a:cubicBezTo>
                      <a:pt x="89" y="12"/>
                      <a:pt x="84" y="0"/>
                      <a:pt x="84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7" name="Freeform 178"/>
              <p:cNvSpPr>
                <a:spLocks/>
              </p:cNvSpPr>
              <p:nvPr/>
            </p:nvSpPr>
            <p:spPr bwMode="auto">
              <a:xfrm>
                <a:off x="4122734" y="4089393"/>
                <a:ext cx="53975" cy="5238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1" y="51"/>
                  </a:cxn>
                  <a:cxn ang="0">
                    <a:pos x="42" y="69"/>
                  </a:cxn>
                  <a:cxn ang="0">
                    <a:pos x="60" y="66"/>
                  </a:cxn>
                  <a:cxn ang="0">
                    <a:pos x="57" y="21"/>
                  </a:cxn>
                  <a:cxn ang="0">
                    <a:pos x="0" y="3"/>
                  </a:cxn>
                </a:cxnLst>
                <a:rect l="0" t="0" r="r" b="b"/>
                <a:pathLst>
                  <a:path w="69" h="69">
                    <a:moveTo>
                      <a:pt x="0" y="3"/>
                    </a:moveTo>
                    <a:cubicBezTo>
                      <a:pt x="5" y="23"/>
                      <a:pt x="3" y="39"/>
                      <a:pt x="21" y="51"/>
                    </a:cubicBezTo>
                    <a:cubicBezTo>
                      <a:pt x="25" y="63"/>
                      <a:pt x="31" y="62"/>
                      <a:pt x="42" y="69"/>
                    </a:cubicBezTo>
                    <a:cubicBezTo>
                      <a:pt x="48" y="68"/>
                      <a:pt x="55" y="69"/>
                      <a:pt x="60" y="66"/>
                    </a:cubicBezTo>
                    <a:cubicBezTo>
                      <a:pt x="69" y="61"/>
                      <a:pt x="64" y="28"/>
                      <a:pt x="57" y="21"/>
                    </a:cubicBezTo>
                    <a:cubicBezTo>
                      <a:pt x="41" y="5"/>
                      <a:pt x="20" y="0"/>
                      <a:pt x="0" y="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8" name="Freeform 179"/>
              <p:cNvSpPr>
                <a:spLocks/>
              </p:cNvSpPr>
              <p:nvPr/>
            </p:nvSpPr>
            <p:spPr bwMode="auto">
              <a:xfrm>
                <a:off x="4257672" y="4173529"/>
                <a:ext cx="31750" cy="31750"/>
              </a:xfrm>
              <a:custGeom>
                <a:avLst/>
                <a:gdLst/>
                <a:ahLst/>
                <a:cxnLst>
                  <a:cxn ang="0">
                    <a:pos x="5" y="19"/>
                  </a:cxn>
                  <a:cxn ang="0">
                    <a:pos x="35" y="43"/>
                  </a:cxn>
                  <a:cxn ang="0">
                    <a:pos x="17" y="1"/>
                  </a:cxn>
                  <a:cxn ang="0">
                    <a:pos x="5" y="19"/>
                  </a:cxn>
                </a:cxnLst>
                <a:rect l="0" t="0" r="r" b="b"/>
                <a:pathLst>
                  <a:path w="42" h="43">
                    <a:moveTo>
                      <a:pt x="5" y="19"/>
                    </a:moveTo>
                    <a:cubicBezTo>
                      <a:pt x="9" y="30"/>
                      <a:pt x="23" y="39"/>
                      <a:pt x="35" y="43"/>
                    </a:cubicBezTo>
                    <a:cubicBezTo>
                      <a:pt x="42" y="21"/>
                      <a:pt x="38" y="8"/>
                      <a:pt x="17" y="1"/>
                    </a:cubicBezTo>
                    <a:cubicBezTo>
                      <a:pt x="0" y="5"/>
                      <a:pt x="5" y="0"/>
                      <a:pt x="5" y="1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9" name="Freeform 180"/>
              <p:cNvSpPr>
                <a:spLocks/>
              </p:cNvSpPr>
              <p:nvPr/>
            </p:nvSpPr>
            <p:spPr bwMode="auto">
              <a:xfrm>
                <a:off x="4706934" y="3668706"/>
                <a:ext cx="23813" cy="317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0" y="18"/>
                  </a:cxn>
                  <a:cxn ang="0">
                    <a:pos x="27" y="39"/>
                  </a:cxn>
                  <a:cxn ang="0">
                    <a:pos x="24" y="0"/>
                  </a:cxn>
                </a:cxnLst>
                <a:rect l="0" t="0" r="r" b="b"/>
                <a:pathLst>
                  <a:path w="31" h="44">
                    <a:moveTo>
                      <a:pt x="24" y="0"/>
                    </a:moveTo>
                    <a:cubicBezTo>
                      <a:pt x="10" y="3"/>
                      <a:pt x="5" y="4"/>
                      <a:pt x="0" y="18"/>
                    </a:cubicBezTo>
                    <a:cubicBezTo>
                      <a:pt x="4" y="44"/>
                      <a:pt x="3" y="44"/>
                      <a:pt x="27" y="39"/>
                    </a:cubicBezTo>
                    <a:cubicBezTo>
                      <a:pt x="31" y="24"/>
                      <a:pt x="28" y="14"/>
                      <a:pt x="24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0" name="Freeform 181"/>
              <p:cNvSpPr>
                <a:spLocks/>
              </p:cNvSpPr>
              <p:nvPr/>
            </p:nvSpPr>
            <p:spPr bwMode="auto">
              <a:xfrm>
                <a:off x="4686297" y="3706806"/>
                <a:ext cx="23812" cy="28575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13" y="36"/>
                  </a:cxn>
                  <a:cxn ang="0">
                    <a:pos x="31" y="12"/>
                  </a:cxn>
                  <a:cxn ang="0">
                    <a:pos x="29" y="4"/>
                  </a:cxn>
                  <a:cxn ang="0">
                    <a:pos x="17" y="0"/>
                  </a:cxn>
                  <a:cxn ang="0">
                    <a:pos x="7" y="2"/>
                  </a:cxn>
                </a:cxnLst>
                <a:rect l="0" t="0" r="r" b="b"/>
                <a:pathLst>
                  <a:path w="32" h="36">
                    <a:moveTo>
                      <a:pt x="7" y="2"/>
                    </a:moveTo>
                    <a:cubicBezTo>
                      <a:pt x="3" y="15"/>
                      <a:pt x="0" y="27"/>
                      <a:pt x="13" y="36"/>
                    </a:cubicBezTo>
                    <a:cubicBezTo>
                      <a:pt x="32" y="33"/>
                      <a:pt x="28" y="30"/>
                      <a:pt x="31" y="12"/>
                    </a:cubicBezTo>
                    <a:cubicBezTo>
                      <a:pt x="30" y="9"/>
                      <a:pt x="31" y="6"/>
                      <a:pt x="29" y="4"/>
                    </a:cubicBezTo>
                    <a:cubicBezTo>
                      <a:pt x="26" y="1"/>
                      <a:pt x="17" y="0"/>
                      <a:pt x="17" y="0"/>
                    </a:cubicBezTo>
                    <a:cubicBezTo>
                      <a:pt x="4" y="2"/>
                      <a:pt x="1" y="2"/>
                      <a:pt x="7" y="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1" name="Freeform 182"/>
              <p:cNvSpPr>
                <a:spLocks/>
              </p:cNvSpPr>
              <p:nvPr/>
            </p:nvSpPr>
            <p:spPr bwMode="auto">
              <a:xfrm>
                <a:off x="4491034" y="3705219"/>
                <a:ext cx="198438" cy="82550"/>
              </a:xfrm>
              <a:custGeom>
                <a:avLst/>
                <a:gdLst/>
                <a:ahLst/>
                <a:cxnLst>
                  <a:cxn ang="0">
                    <a:pos x="22" y="32"/>
                  </a:cxn>
                  <a:cxn ang="0">
                    <a:pos x="52" y="42"/>
                  </a:cxn>
                  <a:cxn ang="0">
                    <a:pos x="76" y="60"/>
                  </a:cxn>
                  <a:cxn ang="0">
                    <a:pos x="106" y="80"/>
                  </a:cxn>
                  <a:cxn ang="0">
                    <a:pos x="120" y="68"/>
                  </a:cxn>
                  <a:cxn ang="0">
                    <a:pos x="162" y="68"/>
                  </a:cxn>
                  <a:cxn ang="0">
                    <a:pos x="180" y="60"/>
                  </a:cxn>
                  <a:cxn ang="0">
                    <a:pos x="202" y="62"/>
                  </a:cxn>
                  <a:cxn ang="0">
                    <a:pos x="216" y="84"/>
                  </a:cxn>
                  <a:cxn ang="0">
                    <a:pos x="228" y="102"/>
                  </a:cxn>
                  <a:cxn ang="0">
                    <a:pos x="232" y="108"/>
                  </a:cxn>
                  <a:cxn ang="0">
                    <a:pos x="248" y="106"/>
                  </a:cxn>
                  <a:cxn ang="0">
                    <a:pos x="252" y="92"/>
                  </a:cxn>
                  <a:cxn ang="0">
                    <a:pos x="258" y="74"/>
                  </a:cxn>
                  <a:cxn ang="0">
                    <a:pos x="246" y="56"/>
                  </a:cxn>
                  <a:cxn ang="0">
                    <a:pos x="238" y="38"/>
                  </a:cxn>
                  <a:cxn ang="0">
                    <a:pos x="236" y="26"/>
                  </a:cxn>
                  <a:cxn ang="0">
                    <a:pos x="196" y="14"/>
                  </a:cxn>
                  <a:cxn ang="0">
                    <a:pos x="164" y="22"/>
                  </a:cxn>
                  <a:cxn ang="0">
                    <a:pos x="152" y="40"/>
                  </a:cxn>
                  <a:cxn ang="0">
                    <a:pos x="74" y="34"/>
                  </a:cxn>
                  <a:cxn ang="0">
                    <a:pos x="64" y="32"/>
                  </a:cxn>
                  <a:cxn ang="0">
                    <a:pos x="58" y="14"/>
                  </a:cxn>
                  <a:cxn ang="0">
                    <a:pos x="42" y="12"/>
                  </a:cxn>
                  <a:cxn ang="0">
                    <a:pos x="18" y="0"/>
                  </a:cxn>
                  <a:cxn ang="0">
                    <a:pos x="2" y="22"/>
                  </a:cxn>
                  <a:cxn ang="0">
                    <a:pos x="16" y="30"/>
                  </a:cxn>
                  <a:cxn ang="0">
                    <a:pos x="22" y="32"/>
                  </a:cxn>
                </a:cxnLst>
                <a:rect l="0" t="0" r="r" b="b"/>
                <a:pathLst>
                  <a:path w="258" h="108">
                    <a:moveTo>
                      <a:pt x="22" y="32"/>
                    </a:moveTo>
                    <a:cubicBezTo>
                      <a:pt x="33" y="36"/>
                      <a:pt x="40" y="40"/>
                      <a:pt x="52" y="42"/>
                    </a:cubicBezTo>
                    <a:cubicBezTo>
                      <a:pt x="61" y="51"/>
                      <a:pt x="65" y="56"/>
                      <a:pt x="76" y="60"/>
                    </a:cubicBezTo>
                    <a:cubicBezTo>
                      <a:pt x="84" y="68"/>
                      <a:pt x="95" y="76"/>
                      <a:pt x="106" y="80"/>
                    </a:cubicBezTo>
                    <a:cubicBezTo>
                      <a:pt x="116" y="77"/>
                      <a:pt x="110" y="71"/>
                      <a:pt x="120" y="68"/>
                    </a:cubicBezTo>
                    <a:cubicBezTo>
                      <a:pt x="138" y="70"/>
                      <a:pt x="142" y="72"/>
                      <a:pt x="162" y="68"/>
                    </a:cubicBezTo>
                    <a:cubicBezTo>
                      <a:pt x="168" y="67"/>
                      <a:pt x="180" y="60"/>
                      <a:pt x="180" y="60"/>
                    </a:cubicBezTo>
                    <a:cubicBezTo>
                      <a:pt x="187" y="61"/>
                      <a:pt x="195" y="60"/>
                      <a:pt x="202" y="62"/>
                    </a:cubicBezTo>
                    <a:cubicBezTo>
                      <a:pt x="208" y="64"/>
                      <a:pt x="209" y="79"/>
                      <a:pt x="216" y="84"/>
                    </a:cubicBezTo>
                    <a:cubicBezTo>
                      <a:pt x="220" y="90"/>
                      <a:pt x="224" y="96"/>
                      <a:pt x="228" y="102"/>
                    </a:cubicBezTo>
                    <a:cubicBezTo>
                      <a:pt x="229" y="104"/>
                      <a:pt x="232" y="108"/>
                      <a:pt x="232" y="108"/>
                    </a:cubicBezTo>
                    <a:cubicBezTo>
                      <a:pt x="237" y="107"/>
                      <a:pt x="243" y="108"/>
                      <a:pt x="248" y="106"/>
                    </a:cubicBezTo>
                    <a:cubicBezTo>
                      <a:pt x="252" y="104"/>
                      <a:pt x="251" y="97"/>
                      <a:pt x="252" y="92"/>
                    </a:cubicBezTo>
                    <a:cubicBezTo>
                      <a:pt x="254" y="86"/>
                      <a:pt x="258" y="74"/>
                      <a:pt x="258" y="74"/>
                    </a:cubicBezTo>
                    <a:cubicBezTo>
                      <a:pt x="256" y="65"/>
                      <a:pt x="254" y="61"/>
                      <a:pt x="246" y="56"/>
                    </a:cubicBezTo>
                    <a:cubicBezTo>
                      <a:pt x="244" y="50"/>
                      <a:pt x="239" y="45"/>
                      <a:pt x="238" y="38"/>
                    </a:cubicBezTo>
                    <a:cubicBezTo>
                      <a:pt x="237" y="34"/>
                      <a:pt x="238" y="29"/>
                      <a:pt x="236" y="26"/>
                    </a:cubicBezTo>
                    <a:cubicBezTo>
                      <a:pt x="235" y="25"/>
                      <a:pt x="203" y="16"/>
                      <a:pt x="196" y="14"/>
                    </a:cubicBezTo>
                    <a:cubicBezTo>
                      <a:pt x="180" y="16"/>
                      <a:pt x="177" y="19"/>
                      <a:pt x="164" y="22"/>
                    </a:cubicBezTo>
                    <a:cubicBezTo>
                      <a:pt x="159" y="30"/>
                      <a:pt x="160" y="35"/>
                      <a:pt x="152" y="40"/>
                    </a:cubicBezTo>
                    <a:cubicBezTo>
                      <a:pt x="126" y="38"/>
                      <a:pt x="101" y="35"/>
                      <a:pt x="74" y="34"/>
                    </a:cubicBezTo>
                    <a:cubicBezTo>
                      <a:pt x="71" y="33"/>
                      <a:pt x="67" y="34"/>
                      <a:pt x="64" y="32"/>
                    </a:cubicBezTo>
                    <a:cubicBezTo>
                      <a:pt x="50" y="24"/>
                      <a:pt x="74" y="26"/>
                      <a:pt x="58" y="14"/>
                    </a:cubicBezTo>
                    <a:cubicBezTo>
                      <a:pt x="54" y="11"/>
                      <a:pt x="47" y="13"/>
                      <a:pt x="42" y="12"/>
                    </a:cubicBezTo>
                    <a:cubicBezTo>
                      <a:pt x="35" y="7"/>
                      <a:pt x="26" y="3"/>
                      <a:pt x="18" y="0"/>
                    </a:cubicBezTo>
                    <a:cubicBezTo>
                      <a:pt x="0" y="3"/>
                      <a:pt x="7" y="7"/>
                      <a:pt x="2" y="22"/>
                    </a:cubicBezTo>
                    <a:cubicBezTo>
                      <a:pt x="5" y="32"/>
                      <a:pt x="2" y="27"/>
                      <a:pt x="16" y="30"/>
                    </a:cubicBezTo>
                    <a:cubicBezTo>
                      <a:pt x="18" y="30"/>
                      <a:pt x="22" y="32"/>
                      <a:pt x="22" y="3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2" name="Freeform 183"/>
              <p:cNvSpPr>
                <a:spLocks/>
              </p:cNvSpPr>
              <p:nvPr/>
            </p:nvSpPr>
            <p:spPr bwMode="auto">
              <a:xfrm>
                <a:off x="4602159" y="3524244"/>
                <a:ext cx="79375" cy="33337"/>
              </a:xfrm>
              <a:custGeom>
                <a:avLst/>
                <a:gdLst/>
                <a:ahLst/>
                <a:cxnLst>
                  <a:cxn ang="0">
                    <a:pos x="20" y="19"/>
                  </a:cxn>
                  <a:cxn ang="0">
                    <a:pos x="64" y="41"/>
                  </a:cxn>
                  <a:cxn ang="0">
                    <a:pos x="94" y="39"/>
                  </a:cxn>
                  <a:cxn ang="0">
                    <a:pos x="104" y="21"/>
                  </a:cxn>
                  <a:cxn ang="0">
                    <a:pos x="62" y="11"/>
                  </a:cxn>
                  <a:cxn ang="0">
                    <a:pos x="44" y="5"/>
                  </a:cxn>
                  <a:cxn ang="0">
                    <a:pos x="32" y="1"/>
                  </a:cxn>
                  <a:cxn ang="0">
                    <a:pos x="8" y="3"/>
                  </a:cxn>
                  <a:cxn ang="0">
                    <a:pos x="20" y="19"/>
                  </a:cxn>
                </a:cxnLst>
                <a:rect l="0" t="0" r="r" b="b"/>
                <a:pathLst>
                  <a:path w="104" h="41">
                    <a:moveTo>
                      <a:pt x="20" y="19"/>
                    </a:moveTo>
                    <a:cubicBezTo>
                      <a:pt x="24" y="32"/>
                      <a:pt x="51" y="39"/>
                      <a:pt x="64" y="41"/>
                    </a:cubicBezTo>
                    <a:cubicBezTo>
                      <a:pt x="74" y="40"/>
                      <a:pt x="84" y="41"/>
                      <a:pt x="94" y="39"/>
                    </a:cubicBezTo>
                    <a:cubicBezTo>
                      <a:pt x="101" y="38"/>
                      <a:pt x="104" y="21"/>
                      <a:pt x="104" y="21"/>
                    </a:cubicBezTo>
                    <a:cubicBezTo>
                      <a:pt x="100" y="8"/>
                      <a:pt x="71" y="12"/>
                      <a:pt x="62" y="11"/>
                    </a:cubicBezTo>
                    <a:cubicBezTo>
                      <a:pt x="56" y="9"/>
                      <a:pt x="50" y="7"/>
                      <a:pt x="44" y="5"/>
                    </a:cubicBezTo>
                    <a:cubicBezTo>
                      <a:pt x="40" y="4"/>
                      <a:pt x="32" y="1"/>
                      <a:pt x="32" y="1"/>
                    </a:cubicBezTo>
                    <a:cubicBezTo>
                      <a:pt x="24" y="2"/>
                      <a:pt x="15" y="0"/>
                      <a:pt x="8" y="3"/>
                    </a:cubicBezTo>
                    <a:cubicBezTo>
                      <a:pt x="0" y="7"/>
                      <a:pt x="19" y="19"/>
                      <a:pt x="20" y="1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3" name="Freeform 184"/>
              <p:cNvSpPr>
                <a:spLocks/>
              </p:cNvSpPr>
              <p:nvPr/>
            </p:nvSpPr>
            <p:spPr bwMode="auto">
              <a:xfrm>
                <a:off x="4440234" y="3667119"/>
                <a:ext cx="55563" cy="33337"/>
              </a:xfrm>
              <a:custGeom>
                <a:avLst/>
                <a:gdLst/>
                <a:ahLst/>
                <a:cxnLst>
                  <a:cxn ang="0">
                    <a:pos x="43" y="44"/>
                  </a:cxn>
                  <a:cxn ang="0">
                    <a:pos x="71" y="32"/>
                  </a:cxn>
                  <a:cxn ang="0">
                    <a:pos x="43" y="14"/>
                  </a:cxn>
                  <a:cxn ang="0">
                    <a:pos x="43" y="44"/>
                  </a:cxn>
                </a:cxnLst>
                <a:rect l="0" t="0" r="r" b="b"/>
                <a:pathLst>
                  <a:path w="71" h="44">
                    <a:moveTo>
                      <a:pt x="43" y="44"/>
                    </a:moveTo>
                    <a:cubicBezTo>
                      <a:pt x="52" y="38"/>
                      <a:pt x="61" y="34"/>
                      <a:pt x="71" y="32"/>
                    </a:cubicBezTo>
                    <a:cubicBezTo>
                      <a:pt x="68" y="15"/>
                      <a:pt x="59" y="16"/>
                      <a:pt x="43" y="14"/>
                    </a:cubicBezTo>
                    <a:cubicBezTo>
                      <a:pt x="0" y="0"/>
                      <a:pt x="11" y="44"/>
                      <a:pt x="43" y="4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4" name="Freeform 185"/>
              <p:cNvSpPr>
                <a:spLocks/>
              </p:cNvSpPr>
              <p:nvPr/>
            </p:nvSpPr>
            <p:spPr bwMode="auto">
              <a:xfrm>
                <a:off x="4330697" y="3687756"/>
                <a:ext cx="63500" cy="41275"/>
              </a:xfrm>
              <a:custGeom>
                <a:avLst/>
                <a:gdLst/>
                <a:ahLst/>
                <a:cxnLst>
                  <a:cxn ang="0">
                    <a:pos x="57" y="34"/>
                  </a:cxn>
                  <a:cxn ang="0">
                    <a:pos x="55" y="12"/>
                  </a:cxn>
                  <a:cxn ang="0">
                    <a:pos x="43" y="10"/>
                  </a:cxn>
                  <a:cxn ang="0">
                    <a:pos x="9" y="50"/>
                  </a:cxn>
                  <a:cxn ang="0">
                    <a:pos x="15" y="54"/>
                  </a:cxn>
                  <a:cxn ang="0">
                    <a:pos x="39" y="52"/>
                  </a:cxn>
                  <a:cxn ang="0">
                    <a:pos x="43" y="40"/>
                  </a:cxn>
                  <a:cxn ang="0">
                    <a:pos x="57" y="34"/>
                  </a:cxn>
                </a:cxnLst>
                <a:rect l="0" t="0" r="r" b="b"/>
                <a:pathLst>
                  <a:path w="83" h="56">
                    <a:moveTo>
                      <a:pt x="57" y="34"/>
                    </a:moveTo>
                    <a:cubicBezTo>
                      <a:pt x="83" y="30"/>
                      <a:pt x="68" y="21"/>
                      <a:pt x="55" y="12"/>
                    </a:cubicBezTo>
                    <a:cubicBezTo>
                      <a:pt x="52" y="10"/>
                      <a:pt x="47" y="11"/>
                      <a:pt x="43" y="10"/>
                    </a:cubicBezTo>
                    <a:cubicBezTo>
                      <a:pt x="1" y="12"/>
                      <a:pt x="0" y="0"/>
                      <a:pt x="9" y="50"/>
                    </a:cubicBezTo>
                    <a:cubicBezTo>
                      <a:pt x="9" y="52"/>
                      <a:pt x="13" y="53"/>
                      <a:pt x="15" y="54"/>
                    </a:cubicBezTo>
                    <a:cubicBezTo>
                      <a:pt x="23" y="53"/>
                      <a:pt x="32" y="56"/>
                      <a:pt x="39" y="52"/>
                    </a:cubicBezTo>
                    <a:cubicBezTo>
                      <a:pt x="43" y="50"/>
                      <a:pt x="39" y="41"/>
                      <a:pt x="43" y="40"/>
                    </a:cubicBezTo>
                    <a:cubicBezTo>
                      <a:pt x="53" y="37"/>
                      <a:pt x="49" y="40"/>
                      <a:pt x="57" y="3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5" name="Freeform 186"/>
              <p:cNvSpPr>
                <a:spLocks/>
              </p:cNvSpPr>
              <p:nvPr/>
            </p:nvSpPr>
            <p:spPr bwMode="auto">
              <a:xfrm>
                <a:off x="3689348" y="3355969"/>
                <a:ext cx="53975" cy="71437"/>
              </a:xfrm>
              <a:custGeom>
                <a:avLst/>
                <a:gdLst/>
                <a:ahLst/>
                <a:cxnLst>
                  <a:cxn ang="0">
                    <a:pos x="60" y="23"/>
                  </a:cxn>
                  <a:cxn ang="0">
                    <a:pos x="18" y="13"/>
                  </a:cxn>
                  <a:cxn ang="0">
                    <a:pos x="4" y="37"/>
                  </a:cxn>
                  <a:cxn ang="0">
                    <a:pos x="0" y="49"/>
                  </a:cxn>
                  <a:cxn ang="0">
                    <a:pos x="14" y="91"/>
                  </a:cxn>
                  <a:cxn ang="0">
                    <a:pos x="32" y="97"/>
                  </a:cxn>
                  <a:cxn ang="0">
                    <a:pos x="50" y="71"/>
                  </a:cxn>
                  <a:cxn ang="0">
                    <a:pos x="60" y="23"/>
                  </a:cxn>
                </a:cxnLst>
                <a:rect l="0" t="0" r="r" b="b"/>
                <a:pathLst>
                  <a:path w="68" h="97">
                    <a:moveTo>
                      <a:pt x="60" y="23"/>
                    </a:moveTo>
                    <a:cubicBezTo>
                      <a:pt x="68" y="0"/>
                      <a:pt x="30" y="12"/>
                      <a:pt x="18" y="13"/>
                    </a:cubicBezTo>
                    <a:cubicBezTo>
                      <a:pt x="10" y="21"/>
                      <a:pt x="8" y="26"/>
                      <a:pt x="4" y="37"/>
                    </a:cubicBezTo>
                    <a:cubicBezTo>
                      <a:pt x="3" y="41"/>
                      <a:pt x="0" y="49"/>
                      <a:pt x="0" y="49"/>
                    </a:cubicBezTo>
                    <a:cubicBezTo>
                      <a:pt x="2" y="64"/>
                      <a:pt x="9" y="77"/>
                      <a:pt x="14" y="91"/>
                    </a:cubicBezTo>
                    <a:cubicBezTo>
                      <a:pt x="16" y="97"/>
                      <a:pt x="32" y="97"/>
                      <a:pt x="32" y="97"/>
                    </a:cubicBezTo>
                    <a:cubicBezTo>
                      <a:pt x="42" y="95"/>
                      <a:pt x="47" y="81"/>
                      <a:pt x="50" y="71"/>
                    </a:cubicBezTo>
                    <a:cubicBezTo>
                      <a:pt x="52" y="54"/>
                      <a:pt x="57" y="39"/>
                      <a:pt x="60" y="2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6" name="Freeform 187"/>
              <p:cNvSpPr>
                <a:spLocks/>
              </p:cNvSpPr>
              <p:nvPr/>
            </p:nvSpPr>
            <p:spPr bwMode="auto">
              <a:xfrm>
                <a:off x="3708398" y="3546469"/>
                <a:ext cx="20637" cy="31750"/>
              </a:xfrm>
              <a:custGeom>
                <a:avLst/>
                <a:gdLst/>
                <a:ahLst/>
                <a:cxnLst>
                  <a:cxn ang="0">
                    <a:pos x="22" y="32"/>
                  </a:cxn>
                  <a:cxn ang="0">
                    <a:pos x="16" y="2"/>
                  </a:cxn>
                  <a:cxn ang="0">
                    <a:pos x="4" y="4"/>
                  </a:cxn>
                  <a:cxn ang="0">
                    <a:pos x="22" y="32"/>
                  </a:cxn>
                </a:cxnLst>
                <a:rect l="0" t="0" r="r" b="b"/>
                <a:pathLst>
                  <a:path w="28" h="39">
                    <a:moveTo>
                      <a:pt x="22" y="32"/>
                    </a:moveTo>
                    <a:cubicBezTo>
                      <a:pt x="24" y="19"/>
                      <a:pt x="28" y="10"/>
                      <a:pt x="16" y="2"/>
                    </a:cubicBezTo>
                    <a:cubicBezTo>
                      <a:pt x="12" y="3"/>
                      <a:pt x="6" y="0"/>
                      <a:pt x="4" y="4"/>
                    </a:cubicBezTo>
                    <a:cubicBezTo>
                      <a:pt x="0" y="15"/>
                      <a:pt x="7" y="39"/>
                      <a:pt x="22" y="3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7" name="Freeform 188"/>
              <p:cNvSpPr>
                <a:spLocks/>
              </p:cNvSpPr>
              <p:nvPr/>
            </p:nvSpPr>
            <p:spPr bwMode="auto">
              <a:xfrm>
                <a:off x="3521073" y="3333745"/>
                <a:ext cx="112712" cy="203199"/>
              </a:xfrm>
              <a:custGeom>
                <a:avLst/>
                <a:gdLst/>
                <a:ahLst/>
                <a:cxnLst>
                  <a:cxn ang="0">
                    <a:pos x="8" y="70"/>
                  </a:cxn>
                  <a:cxn ang="0">
                    <a:pos x="8" y="38"/>
                  </a:cxn>
                  <a:cxn ang="0">
                    <a:pos x="32" y="24"/>
                  </a:cxn>
                  <a:cxn ang="0">
                    <a:pos x="68" y="6"/>
                  </a:cxn>
                  <a:cxn ang="0">
                    <a:pos x="86" y="0"/>
                  </a:cxn>
                  <a:cxn ang="0">
                    <a:pos x="118" y="54"/>
                  </a:cxn>
                  <a:cxn ang="0">
                    <a:pos x="106" y="104"/>
                  </a:cxn>
                  <a:cxn ang="0">
                    <a:pos x="96" y="132"/>
                  </a:cxn>
                  <a:cxn ang="0">
                    <a:pos x="94" y="180"/>
                  </a:cxn>
                  <a:cxn ang="0">
                    <a:pos x="102" y="198"/>
                  </a:cxn>
                  <a:cxn ang="0">
                    <a:pos x="106" y="210"/>
                  </a:cxn>
                  <a:cxn ang="0">
                    <a:pos x="98" y="232"/>
                  </a:cxn>
                  <a:cxn ang="0">
                    <a:pos x="86" y="252"/>
                  </a:cxn>
                  <a:cxn ang="0">
                    <a:pos x="64" y="182"/>
                  </a:cxn>
                  <a:cxn ang="0">
                    <a:pos x="44" y="158"/>
                  </a:cxn>
                  <a:cxn ang="0">
                    <a:pos x="12" y="126"/>
                  </a:cxn>
                  <a:cxn ang="0">
                    <a:pos x="0" y="80"/>
                  </a:cxn>
                  <a:cxn ang="0">
                    <a:pos x="8" y="70"/>
                  </a:cxn>
                </a:cxnLst>
                <a:rect l="0" t="0" r="r" b="b"/>
                <a:pathLst>
                  <a:path w="146" h="270">
                    <a:moveTo>
                      <a:pt x="8" y="70"/>
                    </a:moveTo>
                    <a:cubicBezTo>
                      <a:pt x="12" y="57"/>
                      <a:pt x="13" y="52"/>
                      <a:pt x="8" y="38"/>
                    </a:cubicBezTo>
                    <a:cubicBezTo>
                      <a:pt x="11" y="22"/>
                      <a:pt x="16" y="26"/>
                      <a:pt x="32" y="24"/>
                    </a:cubicBezTo>
                    <a:cubicBezTo>
                      <a:pt x="45" y="20"/>
                      <a:pt x="55" y="12"/>
                      <a:pt x="68" y="6"/>
                    </a:cubicBezTo>
                    <a:cubicBezTo>
                      <a:pt x="74" y="3"/>
                      <a:pt x="86" y="0"/>
                      <a:pt x="86" y="0"/>
                    </a:cubicBezTo>
                    <a:cubicBezTo>
                      <a:pt x="146" y="5"/>
                      <a:pt x="82" y="18"/>
                      <a:pt x="118" y="54"/>
                    </a:cubicBezTo>
                    <a:cubicBezTo>
                      <a:pt x="116" y="71"/>
                      <a:pt x="116" y="89"/>
                      <a:pt x="106" y="104"/>
                    </a:cubicBezTo>
                    <a:cubicBezTo>
                      <a:pt x="104" y="118"/>
                      <a:pt x="105" y="123"/>
                      <a:pt x="96" y="132"/>
                    </a:cubicBezTo>
                    <a:cubicBezTo>
                      <a:pt x="92" y="149"/>
                      <a:pt x="91" y="163"/>
                      <a:pt x="94" y="180"/>
                    </a:cubicBezTo>
                    <a:cubicBezTo>
                      <a:pt x="97" y="199"/>
                      <a:pt x="97" y="186"/>
                      <a:pt x="102" y="198"/>
                    </a:cubicBezTo>
                    <a:cubicBezTo>
                      <a:pt x="104" y="202"/>
                      <a:pt x="106" y="210"/>
                      <a:pt x="106" y="210"/>
                    </a:cubicBezTo>
                    <a:cubicBezTo>
                      <a:pt x="104" y="219"/>
                      <a:pt x="101" y="224"/>
                      <a:pt x="98" y="232"/>
                    </a:cubicBezTo>
                    <a:cubicBezTo>
                      <a:pt x="97" y="239"/>
                      <a:pt x="98" y="270"/>
                      <a:pt x="86" y="252"/>
                    </a:cubicBezTo>
                    <a:cubicBezTo>
                      <a:pt x="85" y="214"/>
                      <a:pt x="91" y="200"/>
                      <a:pt x="64" y="182"/>
                    </a:cubicBezTo>
                    <a:cubicBezTo>
                      <a:pt x="59" y="166"/>
                      <a:pt x="57" y="167"/>
                      <a:pt x="44" y="158"/>
                    </a:cubicBezTo>
                    <a:cubicBezTo>
                      <a:pt x="33" y="141"/>
                      <a:pt x="34" y="133"/>
                      <a:pt x="12" y="126"/>
                    </a:cubicBezTo>
                    <a:cubicBezTo>
                      <a:pt x="4" y="114"/>
                      <a:pt x="5" y="96"/>
                      <a:pt x="0" y="80"/>
                    </a:cubicBezTo>
                    <a:cubicBezTo>
                      <a:pt x="9" y="77"/>
                      <a:pt x="5" y="80"/>
                      <a:pt x="8" y="7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8" name="Freeform 189"/>
              <p:cNvSpPr>
                <a:spLocks/>
              </p:cNvSpPr>
              <p:nvPr/>
            </p:nvSpPr>
            <p:spPr bwMode="auto">
              <a:xfrm>
                <a:off x="3508373" y="3602031"/>
                <a:ext cx="39687" cy="47625"/>
              </a:xfrm>
              <a:custGeom>
                <a:avLst/>
                <a:gdLst/>
                <a:ahLst/>
                <a:cxnLst>
                  <a:cxn ang="0">
                    <a:pos x="43" y="58"/>
                  </a:cxn>
                  <a:cxn ang="0">
                    <a:pos x="51" y="40"/>
                  </a:cxn>
                  <a:cxn ang="0">
                    <a:pos x="49" y="24"/>
                  </a:cxn>
                  <a:cxn ang="0">
                    <a:pos x="13" y="0"/>
                  </a:cxn>
                  <a:cxn ang="0">
                    <a:pos x="3" y="30"/>
                  </a:cxn>
                  <a:cxn ang="0">
                    <a:pos x="19" y="40"/>
                  </a:cxn>
                  <a:cxn ang="0">
                    <a:pos x="27" y="52"/>
                  </a:cxn>
                  <a:cxn ang="0">
                    <a:pos x="39" y="56"/>
                  </a:cxn>
                  <a:cxn ang="0">
                    <a:pos x="43" y="58"/>
                  </a:cxn>
                </a:cxnLst>
                <a:rect l="0" t="0" r="r" b="b"/>
                <a:pathLst>
                  <a:path w="52" h="64">
                    <a:moveTo>
                      <a:pt x="43" y="58"/>
                    </a:moveTo>
                    <a:cubicBezTo>
                      <a:pt x="48" y="44"/>
                      <a:pt x="45" y="50"/>
                      <a:pt x="51" y="40"/>
                    </a:cubicBezTo>
                    <a:cubicBezTo>
                      <a:pt x="50" y="35"/>
                      <a:pt x="52" y="29"/>
                      <a:pt x="49" y="24"/>
                    </a:cubicBezTo>
                    <a:cubicBezTo>
                      <a:pt x="46" y="19"/>
                      <a:pt x="19" y="2"/>
                      <a:pt x="13" y="0"/>
                    </a:cubicBezTo>
                    <a:cubicBezTo>
                      <a:pt x="0" y="4"/>
                      <a:pt x="7" y="18"/>
                      <a:pt x="3" y="30"/>
                    </a:cubicBezTo>
                    <a:cubicBezTo>
                      <a:pt x="6" y="39"/>
                      <a:pt x="10" y="38"/>
                      <a:pt x="19" y="40"/>
                    </a:cubicBezTo>
                    <a:cubicBezTo>
                      <a:pt x="22" y="44"/>
                      <a:pt x="24" y="48"/>
                      <a:pt x="27" y="52"/>
                    </a:cubicBezTo>
                    <a:cubicBezTo>
                      <a:pt x="29" y="56"/>
                      <a:pt x="39" y="56"/>
                      <a:pt x="39" y="56"/>
                    </a:cubicBezTo>
                    <a:cubicBezTo>
                      <a:pt x="44" y="63"/>
                      <a:pt x="43" y="64"/>
                      <a:pt x="43" y="5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9" name="Freeform 190"/>
              <p:cNvSpPr>
                <a:spLocks/>
              </p:cNvSpPr>
              <p:nvPr/>
            </p:nvSpPr>
            <p:spPr bwMode="auto">
              <a:xfrm>
                <a:off x="3476623" y="3606794"/>
                <a:ext cx="25400" cy="2540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24"/>
                  </a:cxn>
                  <a:cxn ang="0">
                    <a:pos x="2" y="30"/>
                  </a:cxn>
                  <a:cxn ang="0">
                    <a:pos x="14" y="34"/>
                  </a:cxn>
                  <a:cxn ang="0">
                    <a:pos x="24" y="12"/>
                  </a:cxn>
                  <a:cxn ang="0">
                    <a:pos x="10" y="0"/>
                  </a:cxn>
                </a:cxnLst>
                <a:rect l="0" t="0" r="r" b="b"/>
                <a:pathLst>
                  <a:path w="31" h="34">
                    <a:moveTo>
                      <a:pt x="10" y="0"/>
                    </a:moveTo>
                    <a:cubicBezTo>
                      <a:pt x="7" y="9"/>
                      <a:pt x="5" y="16"/>
                      <a:pt x="0" y="24"/>
                    </a:cubicBezTo>
                    <a:cubicBezTo>
                      <a:pt x="1" y="26"/>
                      <a:pt x="0" y="29"/>
                      <a:pt x="2" y="30"/>
                    </a:cubicBezTo>
                    <a:cubicBezTo>
                      <a:pt x="5" y="32"/>
                      <a:pt x="14" y="34"/>
                      <a:pt x="14" y="34"/>
                    </a:cubicBezTo>
                    <a:cubicBezTo>
                      <a:pt x="26" y="32"/>
                      <a:pt x="31" y="26"/>
                      <a:pt x="24" y="12"/>
                    </a:cubicBezTo>
                    <a:cubicBezTo>
                      <a:pt x="21" y="7"/>
                      <a:pt x="13" y="9"/>
                      <a:pt x="1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0" name="Freeform 191"/>
              <p:cNvSpPr>
                <a:spLocks/>
              </p:cNvSpPr>
              <p:nvPr/>
            </p:nvSpPr>
            <p:spPr bwMode="auto">
              <a:xfrm>
                <a:off x="3498848" y="3630606"/>
                <a:ext cx="28575" cy="25400"/>
              </a:xfrm>
              <a:custGeom>
                <a:avLst/>
                <a:gdLst/>
                <a:ahLst/>
                <a:cxnLst>
                  <a:cxn ang="0">
                    <a:pos x="4" y="8"/>
                  </a:cxn>
                  <a:cxn ang="0">
                    <a:pos x="20" y="34"/>
                  </a:cxn>
                  <a:cxn ang="0">
                    <a:pos x="26" y="6"/>
                  </a:cxn>
                  <a:cxn ang="0">
                    <a:pos x="8" y="0"/>
                  </a:cxn>
                  <a:cxn ang="0">
                    <a:pos x="4" y="8"/>
                  </a:cxn>
                </a:cxnLst>
                <a:rect l="0" t="0" r="r" b="b"/>
                <a:pathLst>
                  <a:path w="38" h="34">
                    <a:moveTo>
                      <a:pt x="4" y="8"/>
                    </a:moveTo>
                    <a:cubicBezTo>
                      <a:pt x="8" y="19"/>
                      <a:pt x="8" y="30"/>
                      <a:pt x="20" y="34"/>
                    </a:cubicBezTo>
                    <a:cubicBezTo>
                      <a:pt x="33" y="31"/>
                      <a:pt x="38" y="32"/>
                      <a:pt x="26" y="6"/>
                    </a:cubicBezTo>
                    <a:cubicBezTo>
                      <a:pt x="23" y="0"/>
                      <a:pt x="8" y="0"/>
                      <a:pt x="8" y="0"/>
                    </a:cubicBezTo>
                    <a:cubicBezTo>
                      <a:pt x="0" y="3"/>
                      <a:pt x="1" y="0"/>
                      <a:pt x="4" y="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1" name="Freeform 192"/>
              <p:cNvSpPr>
                <a:spLocks/>
              </p:cNvSpPr>
              <p:nvPr/>
            </p:nvSpPr>
            <p:spPr bwMode="auto">
              <a:xfrm>
                <a:off x="3587748" y="3648069"/>
                <a:ext cx="26987" cy="19050"/>
              </a:xfrm>
              <a:custGeom>
                <a:avLst/>
                <a:gdLst/>
                <a:ahLst/>
                <a:cxnLst>
                  <a:cxn ang="0">
                    <a:pos x="17" y="18"/>
                  </a:cxn>
                  <a:cxn ang="0">
                    <a:pos x="33" y="0"/>
                  </a:cxn>
                  <a:cxn ang="0">
                    <a:pos x="19" y="2"/>
                  </a:cxn>
                  <a:cxn ang="0">
                    <a:pos x="13" y="14"/>
                  </a:cxn>
                  <a:cxn ang="0">
                    <a:pos x="17" y="18"/>
                  </a:cxn>
                </a:cxnLst>
                <a:rect l="0" t="0" r="r" b="b"/>
                <a:pathLst>
                  <a:path w="36" h="24">
                    <a:moveTo>
                      <a:pt x="17" y="18"/>
                    </a:moveTo>
                    <a:cubicBezTo>
                      <a:pt x="36" y="24"/>
                      <a:pt x="35" y="18"/>
                      <a:pt x="33" y="0"/>
                    </a:cubicBezTo>
                    <a:cubicBezTo>
                      <a:pt x="28" y="1"/>
                      <a:pt x="23" y="0"/>
                      <a:pt x="19" y="2"/>
                    </a:cubicBezTo>
                    <a:cubicBezTo>
                      <a:pt x="15" y="4"/>
                      <a:pt x="15" y="11"/>
                      <a:pt x="13" y="14"/>
                    </a:cubicBezTo>
                    <a:cubicBezTo>
                      <a:pt x="8" y="22"/>
                      <a:pt x="0" y="21"/>
                      <a:pt x="17" y="1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2" name="Freeform 193"/>
              <p:cNvSpPr>
                <a:spLocks/>
              </p:cNvSpPr>
              <p:nvPr/>
            </p:nvSpPr>
            <p:spPr bwMode="auto">
              <a:xfrm>
                <a:off x="3568698" y="3268657"/>
                <a:ext cx="53975" cy="58738"/>
              </a:xfrm>
              <a:custGeom>
                <a:avLst/>
                <a:gdLst/>
                <a:ahLst/>
                <a:cxnLst>
                  <a:cxn ang="0">
                    <a:pos x="54" y="61"/>
                  </a:cxn>
                  <a:cxn ang="0">
                    <a:pos x="52" y="17"/>
                  </a:cxn>
                  <a:cxn ang="0">
                    <a:pos x="28" y="5"/>
                  </a:cxn>
                  <a:cxn ang="0">
                    <a:pos x="14" y="37"/>
                  </a:cxn>
                  <a:cxn ang="0">
                    <a:pos x="0" y="61"/>
                  </a:cxn>
                  <a:cxn ang="0">
                    <a:pos x="20" y="79"/>
                  </a:cxn>
                  <a:cxn ang="0">
                    <a:pos x="44" y="63"/>
                  </a:cxn>
                  <a:cxn ang="0">
                    <a:pos x="54" y="61"/>
                  </a:cxn>
                </a:cxnLst>
                <a:rect l="0" t="0" r="r" b="b"/>
                <a:pathLst>
                  <a:path w="70" h="79">
                    <a:moveTo>
                      <a:pt x="54" y="61"/>
                    </a:moveTo>
                    <a:cubicBezTo>
                      <a:pt x="57" y="46"/>
                      <a:pt x="69" y="28"/>
                      <a:pt x="52" y="17"/>
                    </a:cubicBezTo>
                    <a:cubicBezTo>
                      <a:pt x="49" y="0"/>
                      <a:pt x="45" y="3"/>
                      <a:pt x="28" y="5"/>
                    </a:cubicBezTo>
                    <a:cubicBezTo>
                      <a:pt x="25" y="19"/>
                      <a:pt x="26" y="29"/>
                      <a:pt x="14" y="37"/>
                    </a:cubicBezTo>
                    <a:cubicBezTo>
                      <a:pt x="12" y="52"/>
                      <a:pt x="14" y="57"/>
                      <a:pt x="0" y="61"/>
                    </a:cubicBezTo>
                    <a:cubicBezTo>
                      <a:pt x="3" y="72"/>
                      <a:pt x="10" y="76"/>
                      <a:pt x="20" y="79"/>
                    </a:cubicBezTo>
                    <a:cubicBezTo>
                      <a:pt x="32" y="76"/>
                      <a:pt x="33" y="67"/>
                      <a:pt x="44" y="63"/>
                    </a:cubicBezTo>
                    <a:cubicBezTo>
                      <a:pt x="48" y="64"/>
                      <a:pt x="70" y="66"/>
                      <a:pt x="54" y="6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3" name="Freeform 194"/>
              <p:cNvSpPr>
                <a:spLocks/>
              </p:cNvSpPr>
              <p:nvPr/>
            </p:nvSpPr>
            <p:spPr bwMode="auto">
              <a:xfrm>
                <a:off x="3621085" y="3484556"/>
                <a:ext cx="52388" cy="25400"/>
              </a:xfrm>
              <a:custGeom>
                <a:avLst/>
                <a:gdLst/>
                <a:ahLst/>
                <a:cxnLst>
                  <a:cxn ang="0">
                    <a:pos x="8" y="12"/>
                  </a:cxn>
                  <a:cxn ang="0">
                    <a:pos x="32" y="16"/>
                  </a:cxn>
                  <a:cxn ang="0">
                    <a:pos x="46" y="30"/>
                  </a:cxn>
                  <a:cxn ang="0">
                    <a:pos x="56" y="6"/>
                  </a:cxn>
                  <a:cxn ang="0">
                    <a:pos x="38" y="0"/>
                  </a:cxn>
                  <a:cxn ang="0">
                    <a:pos x="4" y="2"/>
                  </a:cxn>
                  <a:cxn ang="0">
                    <a:pos x="8" y="12"/>
                  </a:cxn>
                </a:cxnLst>
                <a:rect l="0" t="0" r="r" b="b"/>
                <a:pathLst>
                  <a:path w="69" h="32">
                    <a:moveTo>
                      <a:pt x="8" y="12"/>
                    </a:moveTo>
                    <a:cubicBezTo>
                      <a:pt x="16" y="13"/>
                      <a:pt x="26" y="10"/>
                      <a:pt x="32" y="16"/>
                    </a:cubicBezTo>
                    <a:cubicBezTo>
                      <a:pt x="48" y="32"/>
                      <a:pt x="32" y="25"/>
                      <a:pt x="46" y="30"/>
                    </a:cubicBezTo>
                    <a:cubicBezTo>
                      <a:pt x="59" y="28"/>
                      <a:pt x="69" y="30"/>
                      <a:pt x="56" y="6"/>
                    </a:cubicBezTo>
                    <a:cubicBezTo>
                      <a:pt x="53" y="0"/>
                      <a:pt x="38" y="0"/>
                      <a:pt x="38" y="0"/>
                    </a:cubicBezTo>
                    <a:cubicBezTo>
                      <a:pt x="27" y="1"/>
                      <a:pt x="15" y="0"/>
                      <a:pt x="4" y="2"/>
                    </a:cubicBezTo>
                    <a:cubicBezTo>
                      <a:pt x="0" y="3"/>
                      <a:pt x="8" y="12"/>
                      <a:pt x="8" y="1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4" name="Freeform 200"/>
              <p:cNvSpPr>
                <a:spLocks/>
              </p:cNvSpPr>
              <p:nvPr/>
            </p:nvSpPr>
            <p:spPr bwMode="auto">
              <a:xfrm>
                <a:off x="3781423" y="3621081"/>
                <a:ext cx="33337" cy="5238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36"/>
                  </a:cxn>
                  <a:cxn ang="0">
                    <a:pos x="28" y="48"/>
                  </a:cxn>
                  <a:cxn ang="0">
                    <a:pos x="32" y="28"/>
                  </a:cxn>
                  <a:cxn ang="0">
                    <a:pos x="44" y="20"/>
                  </a:cxn>
                  <a:cxn ang="0">
                    <a:pos x="16" y="0"/>
                  </a:cxn>
                </a:cxnLst>
                <a:rect l="0" t="0" r="r" b="b"/>
                <a:pathLst>
                  <a:path w="44" h="70">
                    <a:moveTo>
                      <a:pt x="16" y="0"/>
                    </a:moveTo>
                    <a:cubicBezTo>
                      <a:pt x="9" y="11"/>
                      <a:pt x="0" y="36"/>
                      <a:pt x="0" y="36"/>
                    </a:cubicBezTo>
                    <a:cubicBezTo>
                      <a:pt x="3" y="49"/>
                      <a:pt x="3" y="70"/>
                      <a:pt x="28" y="48"/>
                    </a:cubicBezTo>
                    <a:cubicBezTo>
                      <a:pt x="33" y="44"/>
                      <a:pt x="29" y="34"/>
                      <a:pt x="32" y="28"/>
                    </a:cubicBezTo>
                    <a:cubicBezTo>
                      <a:pt x="34" y="24"/>
                      <a:pt x="40" y="23"/>
                      <a:pt x="44" y="20"/>
                    </a:cubicBezTo>
                    <a:cubicBezTo>
                      <a:pt x="33" y="13"/>
                      <a:pt x="22" y="12"/>
                      <a:pt x="16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5" name="Freeform 201"/>
              <p:cNvSpPr>
                <a:spLocks/>
              </p:cNvSpPr>
              <p:nvPr/>
            </p:nvSpPr>
            <p:spPr bwMode="auto">
              <a:xfrm>
                <a:off x="3476623" y="3030532"/>
                <a:ext cx="66675" cy="11747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46"/>
                  </a:cxn>
                  <a:cxn ang="0">
                    <a:pos x="22" y="60"/>
                  </a:cxn>
                  <a:cxn ang="0">
                    <a:pos x="40" y="62"/>
                  </a:cxn>
                  <a:cxn ang="0">
                    <a:pos x="18" y="34"/>
                  </a:cxn>
                  <a:cxn ang="0">
                    <a:pos x="8" y="0"/>
                  </a:cxn>
                  <a:cxn ang="0">
                    <a:pos x="0" y="6"/>
                  </a:cxn>
                </a:cxnLst>
                <a:rect l="0" t="0" r="r" b="b"/>
                <a:pathLst>
                  <a:path w="40" h="69">
                    <a:moveTo>
                      <a:pt x="0" y="6"/>
                    </a:moveTo>
                    <a:cubicBezTo>
                      <a:pt x="1" y="18"/>
                      <a:pt x="1" y="39"/>
                      <a:pt x="12" y="46"/>
                    </a:cubicBezTo>
                    <a:cubicBezTo>
                      <a:pt x="17" y="60"/>
                      <a:pt x="12" y="57"/>
                      <a:pt x="22" y="60"/>
                    </a:cubicBezTo>
                    <a:cubicBezTo>
                      <a:pt x="28" y="69"/>
                      <a:pt x="30" y="64"/>
                      <a:pt x="40" y="62"/>
                    </a:cubicBezTo>
                    <a:cubicBezTo>
                      <a:pt x="30" y="52"/>
                      <a:pt x="31" y="37"/>
                      <a:pt x="18" y="34"/>
                    </a:cubicBezTo>
                    <a:cubicBezTo>
                      <a:pt x="14" y="21"/>
                      <a:pt x="23" y="5"/>
                      <a:pt x="8" y="0"/>
                    </a:cubicBezTo>
                    <a:cubicBezTo>
                      <a:pt x="1" y="2"/>
                      <a:pt x="3" y="0"/>
                      <a:pt x="0" y="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grpSp>
            <p:nvGrpSpPr>
              <p:cNvPr id="126" name="Group 202"/>
              <p:cNvGrpSpPr>
                <a:grpSpLocks/>
              </p:cNvGrpSpPr>
              <p:nvPr/>
            </p:nvGrpSpPr>
            <p:grpSpPr bwMode="auto">
              <a:xfrm>
                <a:off x="5386374" y="2484476"/>
                <a:ext cx="506415" cy="671513"/>
                <a:chOff x="3393" y="1565"/>
                <a:chExt cx="319" cy="423"/>
              </a:xfrm>
              <a:grpFill/>
            </p:grpSpPr>
            <p:sp>
              <p:nvSpPr>
                <p:cNvPr id="133" name="Freeform 203"/>
                <p:cNvSpPr>
                  <a:spLocks/>
                </p:cNvSpPr>
                <p:nvPr/>
              </p:nvSpPr>
              <p:spPr bwMode="auto">
                <a:xfrm>
                  <a:off x="3570" y="1712"/>
                  <a:ext cx="40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18"/>
                    </a:cxn>
                    <a:cxn ang="0">
                      <a:pos x="32" y="56"/>
                    </a:cxn>
                    <a:cxn ang="0">
                      <a:pos x="40" y="6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72">
                      <a:moveTo>
                        <a:pt x="0" y="0"/>
                      </a:moveTo>
                      <a:cubicBezTo>
                        <a:pt x="4" y="9"/>
                        <a:pt x="3" y="15"/>
                        <a:pt x="12" y="18"/>
                      </a:cubicBezTo>
                      <a:cubicBezTo>
                        <a:pt x="21" y="32"/>
                        <a:pt x="16" y="48"/>
                        <a:pt x="32" y="56"/>
                      </a:cubicBezTo>
                      <a:cubicBezTo>
                        <a:pt x="37" y="70"/>
                        <a:pt x="34" y="72"/>
                        <a:pt x="40" y="62"/>
                      </a:cubicBezTo>
                      <a:cubicBezTo>
                        <a:pt x="37" y="42"/>
                        <a:pt x="28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34" name="Freeform 204"/>
                <p:cNvSpPr>
                  <a:spLocks/>
                </p:cNvSpPr>
                <p:nvPr/>
              </p:nvSpPr>
              <p:spPr bwMode="auto">
                <a:xfrm>
                  <a:off x="3648" y="1840"/>
                  <a:ext cx="25" cy="32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8" y="28"/>
                    </a:cxn>
                    <a:cxn ang="0">
                      <a:pos x="20" y="32"/>
                    </a:cxn>
                    <a:cxn ang="0">
                      <a:pos x="10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5" h="32">
                      <a:moveTo>
                        <a:pt x="0" y="2"/>
                      </a:moveTo>
                      <a:cubicBezTo>
                        <a:pt x="1" y="8"/>
                        <a:pt x="1" y="24"/>
                        <a:pt x="8" y="28"/>
                      </a:cubicBezTo>
                      <a:cubicBezTo>
                        <a:pt x="12" y="30"/>
                        <a:pt x="20" y="32"/>
                        <a:pt x="20" y="32"/>
                      </a:cubicBezTo>
                      <a:cubicBezTo>
                        <a:pt x="25" y="21"/>
                        <a:pt x="22" y="4"/>
                        <a:pt x="10" y="0"/>
                      </a:cubicBezTo>
                      <a:cubicBezTo>
                        <a:pt x="3" y="2"/>
                        <a:pt x="6" y="2"/>
                        <a:pt x="0" y="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35" name="Freeform 205"/>
                <p:cNvSpPr>
                  <a:spLocks/>
                </p:cNvSpPr>
                <p:nvPr/>
              </p:nvSpPr>
              <p:spPr bwMode="auto">
                <a:xfrm>
                  <a:off x="3672" y="1792"/>
                  <a:ext cx="40" cy="37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14" y="20"/>
                    </a:cxn>
                    <a:cxn ang="0">
                      <a:pos x="40" y="30"/>
                    </a:cxn>
                    <a:cxn ang="0">
                      <a:pos x="28" y="12"/>
                    </a:cxn>
                    <a:cxn ang="0">
                      <a:pos x="8" y="0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40" h="37">
                      <a:moveTo>
                        <a:pt x="0" y="6"/>
                      </a:moveTo>
                      <a:cubicBezTo>
                        <a:pt x="9" y="20"/>
                        <a:pt x="3" y="16"/>
                        <a:pt x="14" y="20"/>
                      </a:cubicBezTo>
                      <a:cubicBezTo>
                        <a:pt x="25" y="37"/>
                        <a:pt x="17" y="33"/>
                        <a:pt x="40" y="30"/>
                      </a:cubicBezTo>
                      <a:cubicBezTo>
                        <a:pt x="38" y="21"/>
                        <a:pt x="36" y="17"/>
                        <a:pt x="28" y="12"/>
                      </a:cubicBezTo>
                      <a:cubicBezTo>
                        <a:pt x="24" y="1"/>
                        <a:pt x="19" y="2"/>
                        <a:pt x="8" y="0"/>
                      </a:cubicBezTo>
                      <a:cubicBezTo>
                        <a:pt x="2" y="2"/>
                        <a:pt x="0" y="8"/>
                        <a:pt x="0" y="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36" name="Freeform 206"/>
                <p:cNvSpPr>
                  <a:spLocks/>
                </p:cNvSpPr>
                <p:nvPr/>
              </p:nvSpPr>
              <p:spPr bwMode="auto">
                <a:xfrm>
                  <a:off x="3671" y="1954"/>
                  <a:ext cx="26" cy="34"/>
                </a:xfrm>
                <a:custGeom>
                  <a:avLst/>
                  <a:gdLst/>
                  <a:ahLst/>
                  <a:cxnLst>
                    <a:cxn ang="0">
                      <a:pos x="9" y="12"/>
                    </a:cxn>
                    <a:cxn ang="0">
                      <a:pos x="15" y="30"/>
                    </a:cxn>
                    <a:cxn ang="0">
                      <a:pos x="23" y="0"/>
                    </a:cxn>
                    <a:cxn ang="0">
                      <a:pos x="9" y="12"/>
                    </a:cxn>
                  </a:cxnLst>
                  <a:rect l="0" t="0" r="r" b="b"/>
                  <a:pathLst>
                    <a:path w="26" h="34">
                      <a:moveTo>
                        <a:pt x="9" y="12"/>
                      </a:moveTo>
                      <a:cubicBezTo>
                        <a:pt x="3" y="21"/>
                        <a:pt x="0" y="34"/>
                        <a:pt x="15" y="30"/>
                      </a:cubicBezTo>
                      <a:cubicBezTo>
                        <a:pt x="26" y="19"/>
                        <a:pt x="25" y="16"/>
                        <a:pt x="23" y="0"/>
                      </a:cubicBezTo>
                      <a:cubicBezTo>
                        <a:pt x="16" y="1"/>
                        <a:pt x="4" y="2"/>
                        <a:pt x="9" y="1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37" name="Oval 207"/>
                <p:cNvSpPr>
                  <a:spLocks noChangeArrowheads="1"/>
                </p:cNvSpPr>
                <p:nvPr/>
              </p:nvSpPr>
              <p:spPr bwMode="auto">
                <a:xfrm>
                  <a:off x="3559" y="1649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38" name="Oval 208"/>
                <p:cNvSpPr>
                  <a:spLocks noChangeArrowheads="1"/>
                </p:cNvSpPr>
                <p:nvPr/>
              </p:nvSpPr>
              <p:spPr bwMode="auto">
                <a:xfrm>
                  <a:off x="3533" y="1649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39" name="Oval 209"/>
                <p:cNvSpPr>
                  <a:spLocks noChangeArrowheads="1"/>
                </p:cNvSpPr>
                <p:nvPr/>
              </p:nvSpPr>
              <p:spPr bwMode="auto">
                <a:xfrm>
                  <a:off x="3529" y="1609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40" name="Oval 210"/>
                <p:cNvSpPr>
                  <a:spLocks noChangeArrowheads="1"/>
                </p:cNvSpPr>
                <p:nvPr/>
              </p:nvSpPr>
              <p:spPr bwMode="auto">
                <a:xfrm>
                  <a:off x="3501" y="1629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41" name="Oval 211"/>
                <p:cNvSpPr>
                  <a:spLocks noChangeArrowheads="1"/>
                </p:cNvSpPr>
                <p:nvPr/>
              </p:nvSpPr>
              <p:spPr bwMode="auto">
                <a:xfrm>
                  <a:off x="3429" y="1583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42" name="Oval 212"/>
                <p:cNvSpPr>
                  <a:spLocks noChangeArrowheads="1"/>
                </p:cNvSpPr>
                <p:nvPr/>
              </p:nvSpPr>
              <p:spPr bwMode="auto">
                <a:xfrm>
                  <a:off x="3393" y="1565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43" name="Oval 213"/>
                <p:cNvSpPr>
                  <a:spLocks noChangeArrowheads="1"/>
                </p:cNvSpPr>
                <p:nvPr/>
              </p:nvSpPr>
              <p:spPr bwMode="auto">
                <a:xfrm>
                  <a:off x="3451" y="1723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44" name="Oval 214"/>
                <p:cNvSpPr>
                  <a:spLocks noChangeArrowheads="1"/>
                </p:cNvSpPr>
                <p:nvPr/>
              </p:nvSpPr>
              <p:spPr bwMode="auto">
                <a:xfrm>
                  <a:off x="3465" y="1753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45" name="Oval 215"/>
                <p:cNvSpPr>
                  <a:spLocks noChangeArrowheads="1"/>
                </p:cNvSpPr>
                <p:nvPr/>
              </p:nvSpPr>
              <p:spPr bwMode="auto">
                <a:xfrm>
                  <a:off x="3403" y="1603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46" name="Freeform 216"/>
                <p:cNvSpPr>
                  <a:spLocks/>
                </p:cNvSpPr>
                <p:nvPr/>
              </p:nvSpPr>
              <p:spPr bwMode="auto">
                <a:xfrm rot="13649699">
                  <a:off x="3616" y="1719"/>
                  <a:ext cx="66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18"/>
                    </a:cxn>
                    <a:cxn ang="0">
                      <a:pos x="32" y="56"/>
                    </a:cxn>
                    <a:cxn ang="0">
                      <a:pos x="40" y="6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72">
                      <a:moveTo>
                        <a:pt x="0" y="0"/>
                      </a:moveTo>
                      <a:cubicBezTo>
                        <a:pt x="4" y="9"/>
                        <a:pt x="3" y="15"/>
                        <a:pt x="12" y="18"/>
                      </a:cubicBezTo>
                      <a:cubicBezTo>
                        <a:pt x="21" y="32"/>
                        <a:pt x="16" y="48"/>
                        <a:pt x="32" y="56"/>
                      </a:cubicBezTo>
                      <a:cubicBezTo>
                        <a:pt x="37" y="70"/>
                        <a:pt x="34" y="72"/>
                        <a:pt x="40" y="62"/>
                      </a:cubicBezTo>
                      <a:cubicBezTo>
                        <a:pt x="37" y="42"/>
                        <a:pt x="28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27" name="Freeform 217"/>
              <p:cNvSpPr>
                <a:spLocks/>
              </p:cNvSpPr>
              <p:nvPr/>
            </p:nvSpPr>
            <p:spPr bwMode="auto">
              <a:xfrm>
                <a:off x="593726" y="3997318"/>
                <a:ext cx="80962" cy="58737"/>
              </a:xfrm>
              <a:custGeom>
                <a:avLst/>
                <a:gdLst/>
                <a:ahLst/>
                <a:cxnLst>
                  <a:cxn ang="0">
                    <a:pos x="27" y="34"/>
                  </a:cxn>
                  <a:cxn ang="0">
                    <a:pos x="49" y="22"/>
                  </a:cxn>
                  <a:cxn ang="0">
                    <a:pos x="49" y="7"/>
                  </a:cxn>
                  <a:cxn ang="0">
                    <a:pos x="27" y="0"/>
                  </a:cxn>
                  <a:cxn ang="0">
                    <a:pos x="0" y="7"/>
                  </a:cxn>
                  <a:cxn ang="0">
                    <a:pos x="12" y="25"/>
                  </a:cxn>
                  <a:cxn ang="0">
                    <a:pos x="27" y="34"/>
                  </a:cxn>
                </a:cxnLst>
                <a:rect l="0" t="0" r="r" b="b"/>
                <a:pathLst>
                  <a:path w="49" h="34">
                    <a:moveTo>
                      <a:pt x="27" y="34"/>
                    </a:moveTo>
                    <a:lnTo>
                      <a:pt x="49" y="22"/>
                    </a:lnTo>
                    <a:lnTo>
                      <a:pt x="49" y="7"/>
                    </a:lnTo>
                    <a:lnTo>
                      <a:pt x="27" y="0"/>
                    </a:lnTo>
                    <a:lnTo>
                      <a:pt x="0" y="7"/>
                    </a:lnTo>
                    <a:lnTo>
                      <a:pt x="12" y="25"/>
                    </a:lnTo>
                    <a:lnTo>
                      <a:pt x="27" y="34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8" name="Freeform 218"/>
              <p:cNvSpPr>
                <a:spLocks/>
              </p:cNvSpPr>
              <p:nvPr/>
            </p:nvSpPr>
            <p:spPr bwMode="auto">
              <a:xfrm rot="2059813">
                <a:off x="488951" y="3963980"/>
                <a:ext cx="80962" cy="57150"/>
              </a:xfrm>
              <a:custGeom>
                <a:avLst/>
                <a:gdLst/>
                <a:ahLst/>
                <a:cxnLst>
                  <a:cxn ang="0">
                    <a:pos x="27" y="34"/>
                  </a:cxn>
                  <a:cxn ang="0">
                    <a:pos x="49" y="22"/>
                  </a:cxn>
                  <a:cxn ang="0">
                    <a:pos x="49" y="7"/>
                  </a:cxn>
                  <a:cxn ang="0">
                    <a:pos x="27" y="0"/>
                  </a:cxn>
                  <a:cxn ang="0">
                    <a:pos x="0" y="7"/>
                  </a:cxn>
                  <a:cxn ang="0">
                    <a:pos x="12" y="25"/>
                  </a:cxn>
                  <a:cxn ang="0">
                    <a:pos x="27" y="34"/>
                  </a:cxn>
                </a:cxnLst>
                <a:rect l="0" t="0" r="r" b="b"/>
                <a:pathLst>
                  <a:path w="49" h="34">
                    <a:moveTo>
                      <a:pt x="27" y="34"/>
                    </a:moveTo>
                    <a:lnTo>
                      <a:pt x="49" y="22"/>
                    </a:lnTo>
                    <a:lnTo>
                      <a:pt x="49" y="7"/>
                    </a:lnTo>
                    <a:lnTo>
                      <a:pt x="27" y="0"/>
                    </a:lnTo>
                    <a:lnTo>
                      <a:pt x="0" y="7"/>
                    </a:lnTo>
                    <a:lnTo>
                      <a:pt x="12" y="25"/>
                    </a:lnTo>
                    <a:lnTo>
                      <a:pt x="27" y="34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9" name="Freeform 222"/>
              <p:cNvSpPr>
                <a:spLocks/>
              </p:cNvSpPr>
              <p:nvPr/>
            </p:nvSpPr>
            <p:spPr bwMode="auto">
              <a:xfrm>
                <a:off x="1647825" y="4254492"/>
                <a:ext cx="101600" cy="61912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27" y="28"/>
                  </a:cxn>
                  <a:cxn ang="0">
                    <a:pos x="40" y="36"/>
                  </a:cxn>
                  <a:cxn ang="0">
                    <a:pos x="28" y="0"/>
                  </a:cxn>
                  <a:cxn ang="0">
                    <a:pos x="7" y="4"/>
                  </a:cxn>
                  <a:cxn ang="0">
                    <a:pos x="0" y="18"/>
                  </a:cxn>
                  <a:cxn ang="0">
                    <a:pos x="4" y="19"/>
                  </a:cxn>
                </a:cxnLst>
                <a:rect l="0" t="0" r="r" b="b"/>
                <a:pathLst>
                  <a:path w="61" h="36">
                    <a:moveTo>
                      <a:pt x="4" y="19"/>
                    </a:moveTo>
                    <a:cubicBezTo>
                      <a:pt x="11" y="23"/>
                      <a:pt x="19" y="26"/>
                      <a:pt x="27" y="28"/>
                    </a:cubicBezTo>
                    <a:cubicBezTo>
                      <a:pt x="31" y="31"/>
                      <a:pt x="35" y="34"/>
                      <a:pt x="40" y="36"/>
                    </a:cubicBezTo>
                    <a:cubicBezTo>
                      <a:pt x="61" y="28"/>
                      <a:pt x="40" y="6"/>
                      <a:pt x="28" y="0"/>
                    </a:cubicBezTo>
                    <a:cubicBezTo>
                      <a:pt x="19" y="1"/>
                      <a:pt x="15" y="2"/>
                      <a:pt x="7" y="4"/>
                    </a:cubicBezTo>
                    <a:cubicBezTo>
                      <a:pt x="3" y="9"/>
                      <a:pt x="1" y="12"/>
                      <a:pt x="0" y="18"/>
                    </a:cubicBezTo>
                    <a:cubicBezTo>
                      <a:pt x="7" y="19"/>
                      <a:pt x="8" y="19"/>
                      <a:pt x="4" y="1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0" name="Freeform 223"/>
              <p:cNvSpPr>
                <a:spLocks/>
              </p:cNvSpPr>
              <p:nvPr/>
            </p:nvSpPr>
            <p:spPr bwMode="auto">
              <a:xfrm>
                <a:off x="1462087" y="4176704"/>
                <a:ext cx="47625" cy="476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11" y="27"/>
                  </a:cxn>
                  <a:cxn ang="0">
                    <a:pos x="27" y="24"/>
                  </a:cxn>
                  <a:cxn ang="0">
                    <a:pos x="14" y="6"/>
                  </a:cxn>
                  <a:cxn ang="0">
                    <a:pos x="12" y="0"/>
                  </a:cxn>
                </a:cxnLst>
                <a:rect l="0" t="0" r="r" b="b"/>
                <a:pathLst>
                  <a:path w="29" h="27">
                    <a:moveTo>
                      <a:pt x="12" y="0"/>
                    </a:moveTo>
                    <a:cubicBezTo>
                      <a:pt x="3" y="2"/>
                      <a:pt x="2" y="3"/>
                      <a:pt x="0" y="12"/>
                    </a:cubicBezTo>
                    <a:cubicBezTo>
                      <a:pt x="2" y="22"/>
                      <a:pt x="2" y="24"/>
                      <a:pt x="11" y="27"/>
                    </a:cubicBezTo>
                    <a:cubicBezTo>
                      <a:pt x="16" y="26"/>
                      <a:pt x="22" y="27"/>
                      <a:pt x="27" y="24"/>
                    </a:cubicBezTo>
                    <a:cubicBezTo>
                      <a:pt x="29" y="23"/>
                      <a:pt x="17" y="8"/>
                      <a:pt x="14" y="6"/>
                    </a:cubicBezTo>
                    <a:cubicBezTo>
                      <a:pt x="11" y="1"/>
                      <a:pt x="10" y="2"/>
                      <a:pt x="12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1" name="Freeform 224"/>
              <p:cNvSpPr>
                <a:spLocks/>
              </p:cNvSpPr>
              <p:nvPr/>
            </p:nvSpPr>
            <p:spPr bwMode="auto">
              <a:xfrm>
                <a:off x="1727200" y="4117967"/>
                <a:ext cx="71437" cy="42862"/>
              </a:xfrm>
              <a:custGeom>
                <a:avLst/>
                <a:gdLst/>
                <a:ahLst/>
                <a:cxnLst>
                  <a:cxn ang="0">
                    <a:pos x="36" y="9"/>
                  </a:cxn>
                  <a:cxn ang="0">
                    <a:pos x="18" y="0"/>
                  </a:cxn>
                  <a:cxn ang="0">
                    <a:pos x="0" y="6"/>
                  </a:cxn>
                  <a:cxn ang="0">
                    <a:pos x="15" y="21"/>
                  </a:cxn>
                  <a:cxn ang="0">
                    <a:pos x="36" y="21"/>
                  </a:cxn>
                  <a:cxn ang="0">
                    <a:pos x="36" y="9"/>
                  </a:cxn>
                </a:cxnLst>
                <a:rect l="0" t="0" r="r" b="b"/>
                <a:pathLst>
                  <a:path w="43" h="25">
                    <a:moveTo>
                      <a:pt x="36" y="9"/>
                    </a:moveTo>
                    <a:cubicBezTo>
                      <a:pt x="30" y="6"/>
                      <a:pt x="24" y="4"/>
                      <a:pt x="18" y="0"/>
                    </a:cubicBezTo>
                    <a:cubicBezTo>
                      <a:pt x="11" y="2"/>
                      <a:pt x="6" y="2"/>
                      <a:pt x="0" y="6"/>
                    </a:cubicBezTo>
                    <a:cubicBezTo>
                      <a:pt x="4" y="16"/>
                      <a:pt x="4" y="20"/>
                      <a:pt x="15" y="21"/>
                    </a:cubicBezTo>
                    <a:cubicBezTo>
                      <a:pt x="23" y="25"/>
                      <a:pt x="26" y="24"/>
                      <a:pt x="36" y="21"/>
                    </a:cubicBezTo>
                    <a:cubicBezTo>
                      <a:pt x="38" y="18"/>
                      <a:pt x="43" y="2"/>
                      <a:pt x="36" y="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2" name="Freeform 225"/>
              <p:cNvSpPr>
                <a:spLocks/>
              </p:cNvSpPr>
              <p:nvPr/>
            </p:nvSpPr>
            <p:spPr bwMode="auto">
              <a:xfrm>
                <a:off x="1360487" y="4243379"/>
                <a:ext cx="174625" cy="93663"/>
              </a:xfrm>
              <a:custGeom>
                <a:avLst/>
                <a:gdLst/>
                <a:ahLst/>
                <a:cxnLst>
                  <a:cxn ang="0">
                    <a:pos x="22" y="54"/>
                  </a:cxn>
                  <a:cxn ang="0">
                    <a:pos x="85" y="30"/>
                  </a:cxn>
                  <a:cxn ang="0">
                    <a:pos x="105" y="4"/>
                  </a:cxn>
                  <a:cxn ang="0">
                    <a:pos x="75" y="1"/>
                  </a:cxn>
                  <a:cxn ang="0">
                    <a:pos x="46" y="15"/>
                  </a:cxn>
                  <a:cxn ang="0">
                    <a:pos x="42" y="18"/>
                  </a:cxn>
                  <a:cxn ang="0">
                    <a:pos x="37" y="19"/>
                  </a:cxn>
                  <a:cxn ang="0">
                    <a:pos x="13" y="37"/>
                  </a:cxn>
                  <a:cxn ang="0">
                    <a:pos x="4" y="40"/>
                  </a:cxn>
                  <a:cxn ang="0">
                    <a:pos x="22" y="54"/>
                  </a:cxn>
                </a:cxnLst>
                <a:rect l="0" t="0" r="r" b="b"/>
                <a:pathLst>
                  <a:path w="105" h="54">
                    <a:moveTo>
                      <a:pt x="22" y="54"/>
                    </a:moveTo>
                    <a:cubicBezTo>
                      <a:pt x="47" y="44"/>
                      <a:pt x="60" y="34"/>
                      <a:pt x="85" y="30"/>
                    </a:cubicBezTo>
                    <a:cubicBezTo>
                      <a:pt x="96" y="24"/>
                      <a:pt x="99" y="14"/>
                      <a:pt x="105" y="4"/>
                    </a:cubicBezTo>
                    <a:cubicBezTo>
                      <a:pt x="91" y="2"/>
                      <a:pt x="95" y="0"/>
                      <a:pt x="75" y="1"/>
                    </a:cubicBezTo>
                    <a:cubicBezTo>
                      <a:pt x="65" y="5"/>
                      <a:pt x="57" y="11"/>
                      <a:pt x="46" y="15"/>
                    </a:cubicBezTo>
                    <a:cubicBezTo>
                      <a:pt x="45" y="16"/>
                      <a:pt x="44" y="17"/>
                      <a:pt x="42" y="18"/>
                    </a:cubicBezTo>
                    <a:cubicBezTo>
                      <a:pt x="40" y="19"/>
                      <a:pt x="38" y="18"/>
                      <a:pt x="37" y="19"/>
                    </a:cubicBezTo>
                    <a:cubicBezTo>
                      <a:pt x="27" y="25"/>
                      <a:pt x="25" y="35"/>
                      <a:pt x="13" y="37"/>
                    </a:cubicBezTo>
                    <a:cubicBezTo>
                      <a:pt x="10" y="38"/>
                      <a:pt x="5" y="37"/>
                      <a:pt x="4" y="40"/>
                    </a:cubicBezTo>
                    <a:cubicBezTo>
                      <a:pt x="0" y="53"/>
                      <a:pt x="27" y="49"/>
                      <a:pt x="22" y="5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5" name="Gruppo 455"/>
            <p:cNvGrpSpPr>
              <a:grpSpLocks/>
            </p:cNvGrpSpPr>
            <p:nvPr userDrawn="1"/>
          </p:nvGrpSpPr>
          <p:grpSpPr bwMode="auto">
            <a:xfrm>
              <a:off x="8136891" y="1437840"/>
              <a:ext cx="956945" cy="259057"/>
              <a:chOff x="6713262" y="3479525"/>
              <a:chExt cx="2392363" cy="647699"/>
            </a:xfrm>
            <a:solidFill>
              <a:schemeClr val="tx1"/>
            </a:solidFill>
          </p:grpSpPr>
          <p:sp>
            <p:nvSpPr>
              <p:cNvPr id="69" name="Freeform 265"/>
              <p:cNvSpPr>
                <a:spLocks/>
              </p:cNvSpPr>
              <p:nvPr/>
            </p:nvSpPr>
            <p:spPr bwMode="auto">
              <a:xfrm>
                <a:off x="6856137" y="3479525"/>
                <a:ext cx="38100" cy="57150"/>
              </a:xfrm>
              <a:custGeom>
                <a:avLst/>
                <a:gdLst/>
                <a:ahLst/>
                <a:cxnLst>
                  <a:cxn ang="0">
                    <a:pos x="19" y="20"/>
                  </a:cxn>
                  <a:cxn ang="0">
                    <a:pos x="23" y="64"/>
                  </a:cxn>
                  <a:cxn ang="0">
                    <a:pos x="47" y="32"/>
                  </a:cxn>
                  <a:cxn ang="0">
                    <a:pos x="43" y="12"/>
                  </a:cxn>
                  <a:cxn ang="0">
                    <a:pos x="19" y="20"/>
                  </a:cxn>
                </a:cxnLst>
                <a:rect l="0" t="0" r="r" b="b"/>
                <a:pathLst>
                  <a:path w="47" h="64">
                    <a:moveTo>
                      <a:pt x="19" y="20"/>
                    </a:moveTo>
                    <a:cubicBezTo>
                      <a:pt x="0" y="33"/>
                      <a:pt x="0" y="56"/>
                      <a:pt x="23" y="64"/>
                    </a:cubicBezTo>
                    <a:cubicBezTo>
                      <a:pt x="45" y="58"/>
                      <a:pt x="40" y="52"/>
                      <a:pt x="47" y="32"/>
                    </a:cubicBezTo>
                    <a:cubicBezTo>
                      <a:pt x="46" y="25"/>
                      <a:pt x="47" y="18"/>
                      <a:pt x="43" y="12"/>
                    </a:cubicBezTo>
                    <a:cubicBezTo>
                      <a:pt x="35" y="0"/>
                      <a:pt x="19" y="9"/>
                      <a:pt x="19" y="2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0" name="Freeform 271"/>
              <p:cNvSpPr>
                <a:spLocks/>
              </p:cNvSpPr>
              <p:nvPr/>
            </p:nvSpPr>
            <p:spPr bwMode="auto">
              <a:xfrm>
                <a:off x="8999263" y="3784325"/>
                <a:ext cx="106362" cy="92075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31" y="32"/>
                  </a:cxn>
                  <a:cxn ang="0">
                    <a:pos x="7" y="48"/>
                  </a:cxn>
                  <a:cxn ang="0">
                    <a:pos x="31" y="104"/>
                  </a:cxn>
                  <a:cxn ang="0">
                    <a:pos x="103" y="84"/>
                  </a:cxn>
                  <a:cxn ang="0">
                    <a:pos x="107" y="52"/>
                  </a:cxn>
                  <a:cxn ang="0">
                    <a:pos x="127" y="48"/>
                  </a:cxn>
                  <a:cxn ang="0">
                    <a:pos x="131" y="36"/>
                  </a:cxn>
                  <a:cxn ang="0">
                    <a:pos x="91" y="0"/>
                  </a:cxn>
                </a:cxnLst>
                <a:rect l="0" t="0" r="r" b="b"/>
                <a:pathLst>
                  <a:path w="131" h="104">
                    <a:moveTo>
                      <a:pt x="91" y="0"/>
                    </a:moveTo>
                    <a:cubicBezTo>
                      <a:pt x="56" y="6"/>
                      <a:pt x="58" y="5"/>
                      <a:pt x="31" y="32"/>
                    </a:cubicBezTo>
                    <a:cubicBezTo>
                      <a:pt x="24" y="39"/>
                      <a:pt x="7" y="48"/>
                      <a:pt x="7" y="48"/>
                    </a:cubicBezTo>
                    <a:cubicBezTo>
                      <a:pt x="0" y="70"/>
                      <a:pt x="8" y="96"/>
                      <a:pt x="31" y="104"/>
                    </a:cubicBezTo>
                    <a:cubicBezTo>
                      <a:pt x="59" y="100"/>
                      <a:pt x="77" y="89"/>
                      <a:pt x="103" y="84"/>
                    </a:cubicBezTo>
                    <a:cubicBezTo>
                      <a:pt x="104" y="73"/>
                      <a:pt x="101" y="61"/>
                      <a:pt x="107" y="52"/>
                    </a:cubicBezTo>
                    <a:cubicBezTo>
                      <a:pt x="111" y="46"/>
                      <a:pt x="121" y="52"/>
                      <a:pt x="127" y="48"/>
                    </a:cubicBezTo>
                    <a:cubicBezTo>
                      <a:pt x="131" y="46"/>
                      <a:pt x="130" y="40"/>
                      <a:pt x="131" y="36"/>
                    </a:cubicBezTo>
                    <a:cubicBezTo>
                      <a:pt x="126" y="4"/>
                      <a:pt x="123" y="5"/>
                      <a:pt x="91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1" name="Freeform 281"/>
              <p:cNvSpPr>
                <a:spLocks/>
              </p:cNvSpPr>
              <p:nvPr/>
            </p:nvSpPr>
            <p:spPr bwMode="auto">
              <a:xfrm>
                <a:off x="8524600" y="3879574"/>
                <a:ext cx="92075" cy="85725"/>
              </a:xfrm>
              <a:custGeom>
                <a:avLst/>
                <a:gdLst/>
                <a:ahLst/>
                <a:cxnLst>
                  <a:cxn ang="0">
                    <a:pos x="79" y="24"/>
                  </a:cxn>
                  <a:cxn ang="0">
                    <a:pos x="15" y="48"/>
                  </a:cxn>
                  <a:cxn ang="0">
                    <a:pos x="11" y="64"/>
                  </a:cxn>
                  <a:cxn ang="0">
                    <a:pos x="3" y="76"/>
                  </a:cxn>
                  <a:cxn ang="0">
                    <a:pos x="51" y="96"/>
                  </a:cxn>
                  <a:cxn ang="0">
                    <a:pos x="63" y="92"/>
                  </a:cxn>
                  <a:cxn ang="0">
                    <a:pos x="63" y="68"/>
                  </a:cxn>
                  <a:cxn ang="0">
                    <a:pos x="87" y="60"/>
                  </a:cxn>
                  <a:cxn ang="0">
                    <a:pos x="67" y="44"/>
                  </a:cxn>
                  <a:cxn ang="0">
                    <a:pos x="91" y="36"/>
                  </a:cxn>
                  <a:cxn ang="0">
                    <a:pos x="67" y="36"/>
                  </a:cxn>
                  <a:cxn ang="0">
                    <a:pos x="55" y="44"/>
                  </a:cxn>
                  <a:cxn ang="0">
                    <a:pos x="79" y="24"/>
                  </a:cxn>
                </a:cxnLst>
                <a:rect l="0" t="0" r="r" b="b"/>
                <a:pathLst>
                  <a:path w="111" h="96">
                    <a:moveTo>
                      <a:pt x="79" y="24"/>
                    </a:moveTo>
                    <a:cubicBezTo>
                      <a:pt x="57" y="31"/>
                      <a:pt x="37" y="41"/>
                      <a:pt x="15" y="48"/>
                    </a:cubicBezTo>
                    <a:cubicBezTo>
                      <a:pt x="14" y="53"/>
                      <a:pt x="13" y="59"/>
                      <a:pt x="11" y="64"/>
                    </a:cubicBezTo>
                    <a:cubicBezTo>
                      <a:pt x="9" y="68"/>
                      <a:pt x="0" y="72"/>
                      <a:pt x="3" y="76"/>
                    </a:cubicBezTo>
                    <a:cubicBezTo>
                      <a:pt x="7" y="80"/>
                      <a:pt x="42" y="90"/>
                      <a:pt x="51" y="96"/>
                    </a:cubicBezTo>
                    <a:cubicBezTo>
                      <a:pt x="55" y="95"/>
                      <a:pt x="61" y="96"/>
                      <a:pt x="63" y="92"/>
                    </a:cubicBezTo>
                    <a:cubicBezTo>
                      <a:pt x="69" y="80"/>
                      <a:pt x="46" y="80"/>
                      <a:pt x="63" y="68"/>
                    </a:cubicBezTo>
                    <a:cubicBezTo>
                      <a:pt x="70" y="63"/>
                      <a:pt x="87" y="60"/>
                      <a:pt x="87" y="60"/>
                    </a:cubicBezTo>
                    <a:cubicBezTo>
                      <a:pt x="111" y="24"/>
                      <a:pt x="79" y="80"/>
                      <a:pt x="67" y="44"/>
                    </a:cubicBezTo>
                    <a:cubicBezTo>
                      <a:pt x="64" y="36"/>
                      <a:pt x="91" y="36"/>
                      <a:pt x="91" y="36"/>
                    </a:cubicBezTo>
                    <a:cubicBezTo>
                      <a:pt x="82" y="0"/>
                      <a:pt x="79" y="26"/>
                      <a:pt x="67" y="36"/>
                    </a:cubicBezTo>
                    <a:cubicBezTo>
                      <a:pt x="54" y="47"/>
                      <a:pt x="55" y="34"/>
                      <a:pt x="55" y="44"/>
                    </a:cubicBezTo>
                    <a:lnTo>
                      <a:pt x="79" y="24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2" name="Freeform 283"/>
              <p:cNvSpPr>
                <a:spLocks/>
              </p:cNvSpPr>
              <p:nvPr/>
            </p:nvSpPr>
            <p:spPr bwMode="auto">
              <a:xfrm>
                <a:off x="8959575" y="3993874"/>
                <a:ext cx="58738" cy="60325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21" y="24"/>
                  </a:cxn>
                  <a:cxn ang="0">
                    <a:pos x="45" y="68"/>
                  </a:cxn>
                  <a:cxn ang="0">
                    <a:pos x="73" y="48"/>
                  </a:cxn>
                  <a:cxn ang="0">
                    <a:pos x="61" y="4"/>
                  </a:cxn>
                  <a:cxn ang="0">
                    <a:pos x="49" y="0"/>
                  </a:cxn>
                </a:cxnLst>
                <a:rect l="0" t="0" r="r" b="b"/>
                <a:pathLst>
                  <a:path w="73" h="68">
                    <a:moveTo>
                      <a:pt x="49" y="0"/>
                    </a:moveTo>
                    <a:cubicBezTo>
                      <a:pt x="44" y="16"/>
                      <a:pt x="35" y="15"/>
                      <a:pt x="21" y="24"/>
                    </a:cubicBezTo>
                    <a:cubicBezTo>
                      <a:pt x="7" y="65"/>
                      <a:pt x="0" y="53"/>
                      <a:pt x="45" y="68"/>
                    </a:cubicBezTo>
                    <a:cubicBezTo>
                      <a:pt x="73" y="59"/>
                      <a:pt x="66" y="68"/>
                      <a:pt x="73" y="48"/>
                    </a:cubicBezTo>
                    <a:cubicBezTo>
                      <a:pt x="68" y="34"/>
                      <a:pt x="69" y="17"/>
                      <a:pt x="61" y="4"/>
                    </a:cubicBezTo>
                    <a:cubicBezTo>
                      <a:pt x="59" y="0"/>
                      <a:pt x="53" y="1"/>
                      <a:pt x="49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3" name="Freeform 284"/>
              <p:cNvSpPr>
                <a:spLocks/>
              </p:cNvSpPr>
              <p:nvPr/>
            </p:nvSpPr>
            <p:spPr bwMode="auto">
              <a:xfrm>
                <a:off x="8891313" y="4035149"/>
                <a:ext cx="53975" cy="6032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1" y="32"/>
                  </a:cxn>
                  <a:cxn ang="0">
                    <a:pos x="33" y="68"/>
                  </a:cxn>
                  <a:cxn ang="0">
                    <a:pos x="61" y="36"/>
                  </a:cxn>
                  <a:cxn ang="0">
                    <a:pos x="45" y="16"/>
                  </a:cxn>
                  <a:cxn ang="0">
                    <a:pos x="21" y="4"/>
                  </a:cxn>
                  <a:cxn ang="0">
                    <a:pos x="33" y="4"/>
                  </a:cxn>
                </a:cxnLst>
                <a:rect l="0" t="0" r="r" b="b"/>
                <a:pathLst>
                  <a:path w="67" h="68">
                    <a:moveTo>
                      <a:pt x="33" y="4"/>
                    </a:moveTo>
                    <a:cubicBezTo>
                      <a:pt x="5" y="23"/>
                      <a:pt x="14" y="12"/>
                      <a:pt x="1" y="32"/>
                    </a:cubicBezTo>
                    <a:cubicBezTo>
                      <a:pt x="27" y="49"/>
                      <a:pt x="0" y="60"/>
                      <a:pt x="33" y="68"/>
                    </a:cubicBezTo>
                    <a:cubicBezTo>
                      <a:pt x="42" y="55"/>
                      <a:pt x="52" y="49"/>
                      <a:pt x="61" y="36"/>
                    </a:cubicBezTo>
                    <a:cubicBezTo>
                      <a:pt x="27" y="13"/>
                      <a:pt x="67" y="44"/>
                      <a:pt x="45" y="16"/>
                    </a:cubicBezTo>
                    <a:cubicBezTo>
                      <a:pt x="39" y="9"/>
                      <a:pt x="21" y="13"/>
                      <a:pt x="21" y="4"/>
                    </a:cubicBezTo>
                    <a:cubicBezTo>
                      <a:pt x="21" y="0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4" name="Freeform 285"/>
              <p:cNvSpPr>
                <a:spLocks/>
              </p:cNvSpPr>
              <p:nvPr/>
            </p:nvSpPr>
            <p:spPr bwMode="auto">
              <a:xfrm>
                <a:off x="8829400" y="4084362"/>
                <a:ext cx="33338" cy="4286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0" y="36"/>
                  </a:cxn>
                  <a:cxn ang="0">
                    <a:pos x="40" y="28"/>
                  </a:cxn>
                  <a:cxn ang="0">
                    <a:pos x="24" y="0"/>
                  </a:cxn>
                </a:cxnLst>
                <a:rect l="0" t="0" r="r" b="b"/>
                <a:pathLst>
                  <a:path w="40" h="48">
                    <a:moveTo>
                      <a:pt x="24" y="0"/>
                    </a:moveTo>
                    <a:cubicBezTo>
                      <a:pt x="12" y="12"/>
                      <a:pt x="5" y="20"/>
                      <a:pt x="0" y="36"/>
                    </a:cubicBezTo>
                    <a:cubicBezTo>
                      <a:pt x="18" y="48"/>
                      <a:pt x="28" y="46"/>
                      <a:pt x="40" y="28"/>
                    </a:cubicBezTo>
                    <a:cubicBezTo>
                      <a:pt x="27" y="20"/>
                      <a:pt x="24" y="17"/>
                      <a:pt x="24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5" name="Freeform 288"/>
              <p:cNvSpPr>
                <a:spLocks/>
              </p:cNvSpPr>
              <p:nvPr/>
            </p:nvSpPr>
            <p:spPr bwMode="auto">
              <a:xfrm>
                <a:off x="6713262" y="3766863"/>
                <a:ext cx="76200" cy="74612"/>
              </a:xfrm>
              <a:custGeom>
                <a:avLst/>
                <a:gdLst/>
                <a:ahLst/>
                <a:cxnLst>
                  <a:cxn ang="0">
                    <a:pos x="78" y="9"/>
                  </a:cxn>
                  <a:cxn ang="0">
                    <a:pos x="14" y="9"/>
                  </a:cxn>
                  <a:cxn ang="0">
                    <a:pos x="54" y="49"/>
                  </a:cxn>
                  <a:cxn ang="0">
                    <a:pos x="90" y="21"/>
                  </a:cxn>
                  <a:cxn ang="0">
                    <a:pos x="78" y="9"/>
                  </a:cxn>
                </a:cxnLst>
                <a:rect l="0" t="0" r="r" b="b"/>
                <a:pathLst>
                  <a:path w="92" h="85">
                    <a:moveTo>
                      <a:pt x="78" y="9"/>
                    </a:moveTo>
                    <a:cubicBezTo>
                      <a:pt x="77" y="9"/>
                      <a:pt x="23" y="0"/>
                      <a:pt x="14" y="9"/>
                    </a:cubicBezTo>
                    <a:cubicBezTo>
                      <a:pt x="0" y="23"/>
                      <a:pt x="47" y="45"/>
                      <a:pt x="54" y="49"/>
                    </a:cubicBezTo>
                    <a:cubicBezTo>
                      <a:pt x="78" y="85"/>
                      <a:pt x="84" y="40"/>
                      <a:pt x="90" y="21"/>
                    </a:cubicBezTo>
                    <a:cubicBezTo>
                      <a:pt x="92" y="16"/>
                      <a:pt x="82" y="13"/>
                      <a:pt x="78" y="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6" name="Freeform 289"/>
              <p:cNvSpPr>
                <a:spLocks/>
              </p:cNvSpPr>
              <p:nvPr/>
            </p:nvSpPr>
            <p:spPr bwMode="auto">
              <a:xfrm>
                <a:off x="6838674" y="3946249"/>
                <a:ext cx="55563" cy="74613"/>
              </a:xfrm>
              <a:custGeom>
                <a:avLst/>
                <a:gdLst/>
                <a:ahLst/>
                <a:cxnLst>
                  <a:cxn ang="0">
                    <a:pos x="51" y="13"/>
                  </a:cxn>
                  <a:cxn ang="0">
                    <a:pos x="11" y="53"/>
                  </a:cxn>
                  <a:cxn ang="0">
                    <a:pos x="63" y="69"/>
                  </a:cxn>
                  <a:cxn ang="0">
                    <a:pos x="63" y="25"/>
                  </a:cxn>
                  <a:cxn ang="0">
                    <a:pos x="51" y="13"/>
                  </a:cxn>
                </a:cxnLst>
                <a:rect l="0" t="0" r="r" b="b"/>
                <a:pathLst>
                  <a:path w="71" h="85">
                    <a:moveTo>
                      <a:pt x="51" y="13"/>
                    </a:moveTo>
                    <a:cubicBezTo>
                      <a:pt x="18" y="24"/>
                      <a:pt x="36" y="45"/>
                      <a:pt x="11" y="53"/>
                    </a:cubicBezTo>
                    <a:cubicBezTo>
                      <a:pt x="0" y="85"/>
                      <a:pt x="44" y="71"/>
                      <a:pt x="63" y="69"/>
                    </a:cubicBezTo>
                    <a:cubicBezTo>
                      <a:pt x="66" y="55"/>
                      <a:pt x="71" y="40"/>
                      <a:pt x="63" y="25"/>
                    </a:cubicBezTo>
                    <a:cubicBezTo>
                      <a:pt x="48" y="0"/>
                      <a:pt x="51" y="38"/>
                      <a:pt x="51" y="1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6" name="Gruppo 447"/>
            <p:cNvGrpSpPr>
              <a:grpSpLocks/>
            </p:cNvGrpSpPr>
            <p:nvPr userDrawn="1"/>
          </p:nvGrpSpPr>
          <p:grpSpPr bwMode="auto">
            <a:xfrm>
              <a:off x="5702937" y="1637276"/>
              <a:ext cx="1267466" cy="562585"/>
              <a:chOff x="628596" y="3978600"/>
              <a:chExt cx="3169011" cy="1405895"/>
            </a:xfrm>
            <a:solidFill>
              <a:schemeClr val="tx1"/>
            </a:solidFill>
          </p:grpSpPr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3586446" y="3978600"/>
                <a:ext cx="211161" cy="112663"/>
              </a:xfrm>
              <a:custGeom>
                <a:avLst/>
                <a:gdLst/>
                <a:ahLst/>
                <a:cxnLst>
                  <a:cxn ang="0">
                    <a:pos x="128" y="1"/>
                  </a:cxn>
                  <a:cxn ang="0">
                    <a:pos x="76" y="9"/>
                  </a:cxn>
                  <a:cxn ang="0">
                    <a:pos x="24" y="33"/>
                  </a:cxn>
                  <a:cxn ang="0">
                    <a:pos x="12" y="69"/>
                  </a:cxn>
                  <a:cxn ang="0">
                    <a:pos x="48" y="85"/>
                  </a:cxn>
                  <a:cxn ang="0">
                    <a:pos x="72" y="93"/>
                  </a:cxn>
                  <a:cxn ang="0">
                    <a:pos x="100" y="89"/>
                  </a:cxn>
                  <a:cxn ang="0">
                    <a:pos x="132" y="49"/>
                  </a:cxn>
                  <a:cxn ang="0">
                    <a:pos x="128" y="1"/>
                  </a:cxn>
                </a:cxnLst>
                <a:rect l="0" t="0" r="r" b="b"/>
                <a:pathLst>
                  <a:path w="161" h="93">
                    <a:moveTo>
                      <a:pt x="128" y="1"/>
                    </a:moveTo>
                    <a:cubicBezTo>
                      <a:pt x="111" y="3"/>
                      <a:pt x="91" y="0"/>
                      <a:pt x="76" y="9"/>
                    </a:cubicBezTo>
                    <a:cubicBezTo>
                      <a:pt x="50" y="24"/>
                      <a:pt x="60" y="28"/>
                      <a:pt x="24" y="33"/>
                    </a:cubicBezTo>
                    <a:cubicBezTo>
                      <a:pt x="15" y="42"/>
                      <a:pt x="0" y="55"/>
                      <a:pt x="12" y="69"/>
                    </a:cubicBezTo>
                    <a:cubicBezTo>
                      <a:pt x="19" y="78"/>
                      <a:pt x="41" y="83"/>
                      <a:pt x="48" y="85"/>
                    </a:cubicBezTo>
                    <a:cubicBezTo>
                      <a:pt x="56" y="88"/>
                      <a:pt x="72" y="93"/>
                      <a:pt x="72" y="93"/>
                    </a:cubicBezTo>
                    <a:cubicBezTo>
                      <a:pt x="81" y="92"/>
                      <a:pt x="91" y="93"/>
                      <a:pt x="100" y="89"/>
                    </a:cubicBezTo>
                    <a:cubicBezTo>
                      <a:pt x="122" y="80"/>
                      <a:pt x="109" y="57"/>
                      <a:pt x="132" y="49"/>
                    </a:cubicBezTo>
                    <a:cubicBezTo>
                      <a:pt x="144" y="37"/>
                      <a:pt x="161" y="1"/>
                      <a:pt x="128" y="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auto">
              <a:xfrm>
                <a:off x="3221279" y="4045245"/>
                <a:ext cx="93673" cy="58712"/>
              </a:xfrm>
              <a:custGeom>
                <a:avLst/>
                <a:gdLst/>
                <a:ahLst/>
                <a:cxnLst>
                  <a:cxn ang="0">
                    <a:pos x="88" y="24"/>
                  </a:cxn>
                  <a:cxn ang="0">
                    <a:pos x="56" y="4"/>
                  </a:cxn>
                  <a:cxn ang="0">
                    <a:pos x="44" y="0"/>
                  </a:cxn>
                  <a:cxn ang="0">
                    <a:pos x="16" y="56"/>
                  </a:cxn>
                  <a:cxn ang="0">
                    <a:pos x="44" y="64"/>
                  </a:cxn>
                  <a:cxn ang="0">
                    <a:pos x="68" y="72"/>
                  </a:cxn>
                  <a:cxn ang="0">
                    <a:pos x="88" y="24"/>
                  </a:cxn>
                </a:cxnLst>
                <a:rect l="0" t="0" r="r" b="b"/>
                <a:pathLst>
                  <a:path w="107" h="76">
                    <a:moveTo>
                      <a:pt x="88" y="24"/>
                    </a:moveTo>
                    <a:cubicBezTo>
                      <a:pt x="75" y="5"/>
                      <a:pt x="85" y="14"/>
                      <a:pt x="56" y="4"/>
                    </a:cubicBezTo>
                    <a:cubicBezTo>
                      <a:pt x="52" y="3"/>
                      <a:pt x="44" y="0"/>
                      <a:pt x="44" y="0"/>
                    </a:cubicBezTo>
                    <a:cubicBezTo>
                      <a:pt x="9" y="5"/>
                      <a:pt x="0" y="13"/>
                      <a:pt x="16" y="56"/>
                    </a:cubicBezTo>
                    <a:cubicBezTo>
                      <a:pt x="19" y="65"/>
                      <a:pt x="35" y="61"/>
                      <a:pt x="44" y="64"/>
                    </a:cubicBezTo>
                    <a:cubicBezTo>
                      <a:pt x="52" y="66"/>
                      <a:pt x="68" y="72"/>
                      <a:pt x="68" y="72"/>
                    </a:cubicBezTo>
                    <a:cubicBezTo>
                      <a:pt x="107" y="66"/>
                      <a:pt x="93" y="76"/>
                      <a:pt x="88" y="2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2630662" y="4084915"/>
                <a:ext cx="115900" cy="69819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0" y="36"/>
                  </a:cxn>
                  <a:cxn ang="0">
                    <a:pos x="4" y="48"/>
                  </a:cxn>
                  <a:cxn ang="0">
                    <a:pos x="28" y="56"/>
                  </a:cxn>
                  <a:cxn ang="0">
                    <a:pos x="64" y="52"/>
                  </a:cxn>
                  <a:cxn ang="0">
                    <a:pos x="80" y="28"/>
                  </a:cxn>
                  <a:cxn ang="0">
                    <a:pos x="88" y="16"/>
                  </a:cxn>
                  <a:cxn ang="0">
                    <a:pos x="40" y="0"/>
                  </a:cxn>
                </a:cxnLst>
                <a:rect l="0" t="0" r="r" b="b"/>
                <a:pathLst>
                  <a:path w="88" h="58">
                    <a:moveTo>
                      <a:pt x="40" y="0"/>
                    </a:moveTo>
                    <a:cubicBezTo>
                      <a:pt x="17" y="6"/>
                      <a:pt x="8" y="13"/>
                      <a:pt x="0" y="36"/>
                    </a:cubicBezTo>
                    <a:cubicBezTo>
                      <a:pt x="1" y="40"/>
                      <a:pt x="1" y="46"/>
                      <a:pt x="4" y="48"/>
                    </a:cubicBezTo>
                    <a:cubicBezTo>
                      <a:pt x="11" y="53"/>
                      <a:pt x="28" y="56"/>
                      <a:pt x="28" y="56"/>
                    </a:cubicBezTo>
                    <a:cubicBezTo>
                      <a:pt x="40" y="55"/>
                      <a:pt x="53" y="58"/>
                      <a:pt x="64" y="52"/>
                    </a:cubicBezTo>
                    <a:cubicBezTo>
                      <a:pt x="72" y="47"/>
                      <a:pt x="75" y="36"/>
                      <a:pt x="80" y="28"/>
                    </a:cubicBezTo>
                    <a:cubicBezTo>
                      <a:pt x="83" y="24"/>
                      <a:pt x="88" y="16"/>
                      <a:pt x="88" y="16"/>
                    </a:cubicBezTo>
                    <a:cubicBezTo>
                      <a:pt x="72" y="11"/>
                      <a:pt x="56" y="5"/>
                      <a:pt x="4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8" name="Figura a mano libera 57"/>
              <p:cNvSpPr/>
              <p:nvPr/>
            </p:nvSpPr>
            <p:spPr>
              <a:xfrm>
                <a:off x="628596" y="5286114"/>
                <a:ext cx="88910" cy="98381"/>
              </a:xfrm>
              <a:custGeom>
                <a:avLst/>
                <a:gdLst>
                  <a:gd name="connsiteX0" fmla="*/ 98367 w 438842"/>
                  <a:gd name="connsiteY0" fmla="*/ 69632 h 526832"/>
                  <a:gd name="connsiteX1" fmla="*/ 57727 w 438842"/>
                  <a:gd name="connsiteY1" fmla="*/ 95032 h 526832"/>
                  <a:gd name="connsiteX2" fmla="*/ 52647 w 438842"/>
                  <a:gd name="connsiteY2" fmla="*/ 110272 h 526832"/>
                  <a:gd name="connsiteX3" fmla="*/ 37407 w 438842"/>
                  <a:gd name="connsiteY3" fmla="*/ 176312 h 526832"/>
                  <a:gd name="connsiteX4" fmla="*/ 22167 w 438842"/>
                  <a:gd name="connsiteY4" fmla="*/ 186472 h 526832"/>
                  <a:gd name="connsiteX5" fmla="*/ 22167 w 438842"/>
                  <a:gd name="connsiteY5" fmla="*/ 247432 h 526832"/>
                  <a:gd name="connsiteX6" fmla="*/ 37407 w 438842"/>
                  <a:gd name="connsiteY6" fmla="*/ 257592 h 526832"/>
                  <a:gd name="connsiteX7" fmla="*/ 42487 w 438842"/>
                  <a:gd name="connsiteY7" fmla="*/ 272832 h 526832"/>
                  <a:gd name="connsiteX8" fmla="*/ 57727 w 438842"/>
                  <a:gd name="connsiteY8" fmla="*/ 277912 h 526832"/>
                  <a:gd name="connsiteX9" fmla="*/ 103447 w 438842"/>
                  <a:gd name="connsiteY9" fmla="*/ 313472 h 526832"/>
                  <a:gd name="connsiteX10" fmla="*/ 133927 w 438842"/>
                  <a:gd name="connsiteY10" fmla="*/ 323632 h 526832"/>
                  <a:gd name="connsiteX11" fmla="*/ 144087 w 438842"/>
                  <a:gd name="connsiteY11" fmla="*/ 338872 h 526832"/>
                  <a:gd name="connsiteX12" fmla="*/ 199967 w 438842"/>
                  <a:gd name="connsiteY12" fmla="*/ 364272 h 526832"/>
                  <a:gd name="connsiteX13" fmla="*/ 210127 w 438842"/>
                  <a:gd name="connsiteY13" fmla="*/ 379512 h 526832"/>
                  <a:gd name="connsiteX14" fmla="*/ 189807 w 438842"/>
                  <a:gd name="connsiteY14" fmla="*/ 409992 h 526832"/>
                  <a:gd name="connsiteX15" fmla="*/ 159327 w 438842"/>
                  <a:gd name="connsiteY15" fmla="*/ 435392 h 526832"/>
                  <a:gd name="connsiteX16" fmla="*/ 149167 w 438842"/>
                  <a:gd name="connsiteY16" fmla="*/ 450632 h 526832"/>
                  <a:gd name="connsiteX17" fmla="*/ 139007 w 438842"/>
                  <a:gd name="connsiteY17" fmla="*/ 481112 h 526832"/>
                  <a:gd name="connsiteX18" fmla="*/ 144087 w 438842"/>
                  <a:gd name="connsiteY18" fmla="*/ 511592 h 526832"/>
                  <a:gd name="connsiteX19" fmla="*/ 159327 w 438842"/>
                  <a:gd name="connsiteY19" fmla="*/ 516672 h 526832"/>
                  <a:gd name="connsiteX20" fmla="*/ 174567 w 438842"/>
                  <a:gd name="connsiteY20" fmla="*/ 526832 h 526832"/>
                  <a:gd name="connsiteX21" fmla="*/ 245687 w 438842"/>
                  <a:gd name="connsiteY21" fmla="*/ 516672 h 526832"/>
                  <a:gd name="connsiteX22" fmla="*/ 276167 w 438842"/>
                  <a:gd name="connsiteY22" fmla="*/ 496352 h 526832"/>
                  <a:gd name="connsiteX23" fmla="*/ 291407 w 438842"/>
                  <a:gd name="connsiteY23" fmla="*/ 486192 h 526832"/>
                  <a:gd name="connsiteX24" fmla="*/ 296487 w 438842"/>
                  <a:gd name="connsiteY24" fmla="*/ 470952 h 526832"/>
                  <a:gd name="connsiteX25" fmla="*/ 326967 w 438842"/>
                  <a:gd name="connsiteY25" fmla="*/ 460792 h 526832"/>
                  <a:gd name="connsiteX26" fmla="*/ 413327 w 438842"/>
                  <a:gd name="connsiteY26" fmla="*/ 450632 h 526832"/>
                  <a:gd name="connsiteX27" fmla="*/ 428567 w 438842"/>
                  <a:gd name="connsiteY27" fmla="*/ 440472 h 526832"/>
                  <a:gd name="connsiteX28" fmla="*/ 438727 w 438842"/>
                  <a:gd name="connsiteY28" fmla="*/ 409992 h 526832"/>
                  <a:gd name="connsiteX29" fmla="*/ 423487 w 438842"/>
                  <a:gd name="connsiteY29" fmla="*/ 359192 h 526832"/>
                  <a:gd name="connsiteX30" fmla="*/ 418407 w 438842"/>
                  <a:gd name="connsiteY30" fmla="*/ 343952 h 526832"/>
                  <a:gd name="connsiteX31" fmla="*/ 387927 w 438842"/>
                  <a:gd name="connsiteY31" fmla="*/ 318552 h 526832"/>
                  <a:gd name="connsiteX32" fmla="*/ 377767 w 438842"/>
                  <a:gd name="connsiteY32" fmla="*/ 303312 h 526832"/>
                  <a:gd name="connsiteX33" fmla="*/ 347287 w 438842"/>
                  <a:gd name="connsiteY33" fmla="*/ 288072 h 526832"/>
                  <a:gd name="connsiteX34" fmla="*/ 357447 w 438842"/>
                  <a:gd name="connsiteY34" fmla="*/ 272832 h 526832"/>
                  <a:gd name="connsiteX35" fmla="*/ 423487 w 438842"/>
                  <a:gd name="connsiteY35" fmla="*/ 252512 h 526832"/>
                  <a:gd name="connsiteX36" fmla="*/ 423487 w 438842"/>
                  <a:gd name="connsiteY36" fmla="*/ 176312 h 526832"/>
                  <a:gd name="connsiteX37" fmla="*/ 408247 w 438842"/>
                  <a:gd name="connsiteY37" fmla="*/ 125512 h 526832"/>
                  <a:gd name="connsiteX38" fmla="*/ 382847 w 438842"/>
                  <a:gd name="connsiteY38" fmla="*/ 130592 h 526832"/>
                  <a:gd name="connsiteX39" fmla="*/ 357447 w 438842"/>
                  <a:gd name="connsiteY39" fmla="*/ 176312 h 526832"/>
                  <a:gd name="connsiteX40" fmla="*/ 342207 w 438842"/>
                  <a:gd name="connsiteY40" fmla="*/ 181392 h 526832"/>
                  <a:gd name="connsiteX41" fmla="*/ 326967 w 438842"/>
                  <a:gd name="connsiteY41" fmla="*/ 191552 h 526832"/>
                  <a:gd name="connsiteX42" fmla="*/ 291407 w 438842"/>
                  <a:gd name="connsiteY42" fmla="*/ 206792 h 526832"/>
                  <a:gd name="connsiteX43" fmla="*/ 225367 w 438842"/>
                  <a:gd name="connsiteY43" fmla="*/ 201712 h 526832"/>
                  <a:gd name="connsiteX44" fmla="*/ 230447 w 438842"/>
                  <a:gd name="connsiteY44" fmla="*/ 166152 h 526832"/>
                  <a:gd name="connsiteX45" fmla="*/ 255847 w 438842"/>
                  <a:gd name="connsiteY45" fmla="*/ 120432 h 526832"/>
                  <a:gd name="connsiteX46" fmla="*/ 255847 w 438842"/>
                  <a:gd name="connsiteY46" fmla="*/ 69632 h 526832"/>
                  <a:gd name="connsiteX47" fmla="*/ 250767 w 438842"/>
                  <a:gd name="connsiteY47" fmla="*/ 54392 h 526832"/>
                  <a:gd name="connsiteX48" fmla="*/ 215207 w 438842"/>
                  <a:gd name="connsiteY48" fmla="*/ 39152 h 526832"/>
                  <a:gd name="connsiteX49" fmla="*/ 199967 w 438842"/>
                  <a:gd name="connsiteY49" fmla="*/ 28992 h 526832"/>
                  <a:gd name="connsiteX50" fmla="*/ 184727 w 438842"/>
                  <a:gd name="connsiteY50" fmla="*/ 13752 h 526832"/>
                  <a:gd name="connsiteX51" fmla="*/ 149167 w 438842"/>
                  <a:gd name="connsiteY51" fmla="*/ 3592 h 526832"/>
                  <a:gd name="connsiteX52" fmla="*/ 113607 w 438842"/>
                  <a:gd name="connsiteY52" fmla="*/ 18832 h 526832"/>
                  <a:gd name="connsiteX53" fmla="*/ 98367 w 438842"/>
                  <a:gd name="connsiteY53" fmla="*/ 23912 h 526832"/>
                  <a:gd name="connsiteX54" fmla="*/ 88207 w 438842"/>
                  <a:gd name="connsiteY54" fmla="*/ 39152 h 526832"/>
                  <a:gd name="connsiteX55" fmla="*/ 93287 w 438842"/>
                  <a:gd name="connsiteY55" fmla="*/ 69632 h 526832"/>
                  <a:gd name="connsiteX56" fmla="*/ 98367 w 438842"/>
                  <a:gd name="connsiteY56" fmla="*/ 69632 h 52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438842" h="526832">
                    <a:moveTo>
                      <a:pt x="98367" y="69632"/>
                    </a:moveTo>
                    <a:cubicBezTo>
                      <a:pt x="92440" y="73865"/>
                      <a:pt x="68997" y="72491"/>
                      <a:pt x="57727" y="95032"/>
                    </a:cubicBezTo>
                    <a:cubicBezTo>
                      <a:pt x="55332" y="99821"/>
                      <a:pt x="54340" y="105192"/>
                      <a:pt x="52647" y="110272"/>
                    </a:cubicBezTo>
                    <a:cubicBezTo>
                      <a:pt x="49995" y="136796"/>
                      <a:pt x="55918" y="157801"/>
                      <a:pt x="37407" y="176312"/>
                    </a:cubicBezTo>
                    <a:cubicBezTo>
                      <a:pt x="33090" y="180629"/>
                      <a:pt x="27247" y="183085"/>
                      <a:pt x="22167" y="186472"/>
                    </a:cubicBezTo>
                    <a:cubicBezTo>
                      <a:pt x="17241" y="201250"/>
                      <a:pt x="0" y="232654"/>
                      <a:pt x="22167" y="247432"/>
                    </a:cubicBezTo>
                    <a:lnTo>
                      <a:pt x="37407" y="257592"/>
                    </a:lnTo>
                    <a:cubicBezTo>
                      <a:pt x="39100" y="262672"/>
                      <a:pt x="38701" y="269046"/>
                      <a:pt x="42487" y="272832"/>
                    </a:cubicBezTo>
                    <a:cubicBezTo>
                      <a:pt x="46273" y="276618"/>
                      <a:pt x="53272" y="274942"/>
                      <a:pt x="57727" y="277912"/>
                    </a:cubicBezTo>
                    <a:cubicBezTo>
                      <a:pt x="84026" y="295445"/>
                      <a:pt x="62868" y="299946"/>
                      <a:pt x="103447" y="313472"/>
                    </a:cubicBezTo>
                    <a:lnTo>
                      <a:pt x="133927" y="323632"/>
                    </a:lnTo>
                    <a:cubicBezTo>
                      <a:pt x="137314" y="328712"/>
                      <a:pt x="139492" y="334852"/>
                      <a:pt x="144087" y="338872"/>
                    </a:cubicBezTo>
                    <a:cubicBezTo>
                      <a:pt x="170126" y="361657"/>
                      <a:pt x="170813" y="358441"/>
                      <a:pt x="199967" y="364272"/>
                    </a:cubicBezTo>
                    <a:cubicBezTo>
                      <a:pt x="203354" y="369352"/>
                      <a:pt x="209264" y="373468"/>
                      <a:pt x="210127" y="379512"/>
                    </a:cubicBezTo>
                    <a:cubicBezTo>
                      <a:pt x="213291" y="401663"/>
                      <a:pt x="202352" y="399538"/>
                      <a:pt x="189807" y="409992"/>
                    </a:cubicBezTo>
                    <a:cubicBezTo>
                      <a:pt x="150693" y="442587"/>
                      <a:pt x="197165" y="410167"/>
                      <a:pt x="159327" y="435392"/>
                    </a:cubicBezTo>
                    <a:cubicBezTo>
                      <a:pt x="155940" y="440472"/>
                      <a:pt x="151647" y="445053"/>
                      <a:pt x="149167" y="450632"/>
                    </a:cubicBezTo>
                    <a:cubicBezTo>
                      <a:pt x="144817" y="460419"/>
                      <a:pt x="139007" y="481112"/>
                      <a:pt x="139007" y="481112"/>
                    </a:cubicBezTo>
                    <a:cubicBezTo>
                      <a:pt x="140700" y="491272"/>
                      <a:pt x="138977" y="502649"/>
                      <a:pt x="144087" y="511592"/>
                    </a:cubicBezTo>
                    <a:cubicBezTo>
                      <a:pt x="146744" y="516241"/>
                      <a:pt x="154538" y="514277"/>
                      <a:pt x="159327" y="516672"/>
                    </a:cubicBezTo>
                    <a:cubicBezTo>
                      <a:pt x="164788" y="519402"/>
                      <a:pt x="169487" y="523445"/>
                      <a:pt x="174567" y="526832"/>
                    </a:cubicBezTo>
                    <a:cubicBezTo>
                      <a:pt x="180681" y="526276"/>
                      <a:pt x="228478" y="526232"/>
                      <a:pt x="245687" y="516672"/>
                    </a:cubicBezTo>
                    <a:cubicBezTo>
                      <a:pt x="256361" y="510742"/>
                      <a:pt x="266007" y="503125"/>
                      <a:pt x="276167" y="496352"/>
                    </a:cubicBezTo>
                    <a:lnTo>
                      <a:pt x="291407" y="486192"/>
                    </a:lnTo>
                    <a:cubicBezTo>
                      <a:pt x="293100" y="481112"/>
                      <a:pt x="292130" y="474064"/>
                      <a:pt x="296487" y="470952"/>
                    </a:cubicBezTo>
                    <a:cubicBezTo>
                      <a:pt x="305202" y="464727"/>
                      <a:pt x="316323" y="461975"/>
                      <a:pt x="326967" y="460792"/>
                    </a:cubicBezTo>
                    <a:cubicBezTo>
                      <a:pt x="386256" y="454204"/>
                      <a:pt x="357472" y="457614"/>
                      <a:pt x="413327" y="450632"/>
                    </a:cubicBezTo>
                    <a:cubicBezTo>
                      <a:pt x="418407" y="447245"/>
                      <a:pt x="425331" y="445649"/>
                      <a:pt x="428567" y="440472"/>
                    </a:cubicBezTo>
                    <a:cubicBezTo>
                      <a:pt x="434243" y="431390"/>
                      <a:pt x="438727" y="409992"/>
                      <a:pt x="438727" y="409992"/>
                    </a:cubicBezTo>
                    <a:cubicBezTo>
                      <a:pt x="414582" y="337558"/>
                      <a:pt x="438842" y="412934"/>
                      <a:pt x="423487" y="359192"/>
                    </a:cubicBezTo>
                    <a:cubicBezTo>
                      <a:pt x="422016" y="354043"/>
                      <a:pt x="421377" y="348407"/>
                      <a:pt x="418407" y="343952"/>
                    </a:cubicBezTo>
                    <a:cubicBezTo>
                      <a:pt x="410584" y="332218"/>
                      <a:pt x="399172" y="326049"/>
                      <a:pt x="387927" y="318552"/>
                    </a:cubicBezTo>
                    <a:cubicBezTo>
                      <a:pt x="384540" y="313472"/>
                      <a:pt x="382084" y="307629"/>
                      <a:pt x="377767" y="303312"/>
                    </a:cubicBezTo>
                    <a:cubicBezTo>
                      <a:pt x="367919" y="293464"/>
                      <a:pt x="359682" y="292204"/>
                      <a:pt x="347287" y="288072"/>
                    </a:cubicBezTo>
                    <a:cubicBezTo>
                      <a:pt x="350674" y="282992"/>
                      <a:pt x="353130" y="277149"/>
                      <a:pt x="357447" y="272832"/>
                    </a:cubicBezTo>
                    <a:cubicBezTo>
                      <a:pt x="374502" y="255777"/>
                      <a:pt x="401808" y="255609"/>
                      <a:pt x="423487" y="252512"/>
                    </a:cubicBezTo>
                    <a:cubicBezTo>
                      <a:pt x="434725" y="218798"/>
                      <a:pt x="430117" y="239293"/>
                      <a:pt x="423487" y="176312"/>
                    </a:cubicBezTo>
                    <a:cubicBezTo>
                      <a:pt x="419401" y="137494"/>
                      <a:pt x="424102" y="149294"/>
                      <a:pt x="408247" y="125512"/>
                    </a:cubicBezTo>
                    <a:cubicBezTo>
                      <a:pt x="399780" y="127205"/>
                      <a:pt x="388952" y="124487"/>
                      <a:pt x="382847" y="130592"/>
                    </a:cubicBezTo>
                    <a:cubicBezTo>
                      <a:pt x="329831" y="183608"/>
                      <a:pt x="407484" y="142954"/>
                      <a:pt x="357447" y="176312"/>
                    </a:cubicBezTo>
                    <a:cubicBezTo>
                      <a:pt x="352992" y="179282"/>
                      <a:pt x="346996" y="178997"/>
                      <a:pt x="342207" y="181392"/>
                    </a:cubicBezTo>
                    <a:cubicBezTo>
                      <a:pt x="336746" y="184122"/>
                      <a:pt x="332268" y="188523"/>
                      <a:pt x="326967" y="191552"/>
                    </a:cubicBezTo>
                    <a:cubicBezTo>
                      <a:pt x="309390" y="201596"/>
                      <a:pt x="308505" y="201093"/>
                      <a:pt x="291407" y="206792"/>
                    </a:cubicBezTo>
                    <a:cubicBezTo>
                      <a:pt x="269394" y="205099"/>
                      <a:pt x="243737" y="213959"/>
                      <a:pt x="225367" y="201712"/>
                    </a:cubicBezTo>
                    <a:cubicBezTo>
                      <a:pt x="215404" y="195070"/>
                      <a:pt x="227755" y="177819"/>
                      <a:pt x="230447" y="166152"/>
                    </a:cubicBezTo>
                    <a:cubicBezTo>
                      <a:pt x="237906" y="133829"/>
                      <a:pt x="236370" y="139909"/>
                      <a:pt x="255847" y="120432"/>
                    </a:cubicBezTo>
                    <a:cubicBezTo>
                      <a:pt x="264061" y="95791"/>
                      <a:pt x="263144" y="106115"/>
                      <a:pt x="255847" y="69632"/>
                    </a:cubicBezTo>
                    <a:cubicBezTo>
                      <a:pt x="254797" y="64381"/>
                      <a:pt x="254112" y="58573"/>
                      <a:pt x="250767" y="54392"/>
                    </a:cubicBezTo>
                    <a:cubicBezTo>
                      <a:pt x="241996" y="43429"/>
                      <a:pt x="227409" y="42202"/>
                      <a:pt x="215207" y="39152"/>
                    </a:cubicBezTo>
                    <a:cubicBezTo>
                      <a:pt x="210127" y="35765"/>
                      <a:pt x="204657" y="32901"/>
                      <a:pt x="199967" y="28992"/>
                    </a:cubicBezTo>
                    <a:cubicBezTo>
                      <a:pt x="194448" y="24393"/>
                      <a:pt x="190705" y="17737"/>
                      <a:pt x="184727" y="13752"/>
                    </a:cubicBezTo>
                    <a:cubicBezTo>
                      <a:pt x="180354" y="10837"/>
                      <a:pt x="151877" y="4269"/>
                      <a:pt x="149167" y="3592"/>
                    </a:cubicBezTo>
                    <a:cubicBezTo>
                      <a:pt x="113426" y="15506"/>
                      <a:pt x="157549" y="0"/>
                      <a:pt x="113607" y="18832"/>
                    </a:cubicBezTo>
                    <a:cubicBezTo>
                      <a:pt x="108685" y="20941"/>
                      <a:pt x="103447" y="22219"/>
                      <a:pt x="98367" y="23912"/>
                    </a:cubicBezTo>
                    <a:cubicBezTo>
                      <a:pt x="94980" y="28992"/>
                      <a:pt x="88881" y="33084"/>
                      <a:pt x="88207" y="39152"/>
                    </a:cubicBezTo>
                    <a:cubicBezTo>
                      <a:pt x="87070" y="49389"/>
                      <a:pt x="91830" y="59435"/>
                      <a:pt x="93287" y="69632"/>
                    </a:cubicBezTo>
                    <a:cubicBezTo>
                      <a:pt x="93526" y="71308"/>
                      <a:pt x="104294" y="65399"/>
                      <a:pt x="98367" y="69632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9" name="Figura a mano libera 58"/>
              <p:cNvSpPr/>
              <p:nvPr/>
            </p:nvSpPr>
            <p:spPr>
              <a:xfrm>
                <a:off x="1020754" y="4679961"/>
                <a:ext cx="165119" cy="230085"/>
              </a:xfrm>
              <a:custGeom>
                <a:avLst/>
                <a:gdLst>
                  <a:gd name="connsiteX0" fmla="*/ 300397 w 813477"/>
                  <a:gd name="connsiteY0" fmla="*/ 5080 h 1227548"/>
                  <a:gd name="connsiteX1" fmla="*/ 305477 w 813477"/>
                  <a:gd name="connsiteY1" fmla="*/ 35560 h 1227548"/>
                  <a:gd name="connsiteX2" fmla="*/ 315637 w 813477"/>
                  <a:gd name="connsiteY2" fmla="*/ 71120 h 1227548"/>
                  <a:gd name="connsiteX3" fmla="*/ 320717 w 813477"/>
                  <a:gd name="connsiteY3" fmla="*/ 96520 h 1227548"/>
                  <a:gd name="connsiteX4" fmla="*/ 330877 w 813477"/>
                  <a:gd name="connsiteY4" fmla="*/ 111760 h 1227548"/>
                  <a:gd name="connsiteX5" fmla="*/ 341037 w 813477"/>
                  <a:gd name="connsiteY5" fmla="*/ 152400 h 1227548"/>
                  <a:gd name="connsiteX6" fmla="*/ 335957 w 813477"/>
                  <a:gd name="connsiteY6" fmla="*/ 243840 h 1227548"/>
                  <a:gd name="connsiteX7" fmla="*/ 315637 w 813477"/>
                  <a:gd name="connsiteY7" fmla="*/ 248920 h 1227548"/>
                  <a:gd name="connsiteX8" fmla="*/ 310557 w 813477"/>
                  <a:gd name="connsiteY8" fmla="*/ 264160 h 1227548"/>
                  <a:gd name="connsiteX9" fmla="*/ 305477 w 813477"/>
                  <a:gd name="connsiteY9" fmla="*/ 284480 h 1227548"/>
                  <a:gd name="connsiteX10" fmla="*/ 310557 w 813477"/>
                  <a:gd name="connsiteY10" fmla="*/ 355600 h 1227548"/>
                  <a:gd name="connsiteX11" fmla="*/ 315637 w 813477"/>
                  <a:gd name="connsiteY11" fmla="*/ 441960 h 1227548"/>
                  <a:gd name="connsiteX12" fmla="*/ 330877 w 813477"/>
                  <a:gd name="connsiteY12" fmla="*/ 472440 h 1227548"/>
                  <a:gd name="connsiteX13" fmla="*/ 361357 w 813477"/>
                  <a:gd name="connsiteY13" fmla="*/ 482600 h 1227548"/>
                  <a:gd name="connsiteX14" fmla="*/ 376597 w 813477"/>
                  <a:gd name="connsiteY14" fmla="*/ 472440 h 1227548"/>
                  <a:gd name="connsiteX15" fmla="*/ 401997 w 813477"/>
                  <a:gd name="connsiteY15" fmla="*/ 447040 h 1227548"/>
                  <a:gd name="connsiteX16" fmla="*/ 422317 w 813477"/>
                  <a:gd name="connsiteY16" fmla="*/ 441960 h 1227548"/>
                  <a:gd name="connsiteX17" fmla="*/ 437557 w 813477"/>
                  <a:gd name="connsiteY17" fmla="*/ 436880 h 1227548"/>
                  <a:gd name="connsiteX18" fmla="*/ 473117 w 813477"/>
                  <a:gd name="connsiteY18" fmla="*/ 497840 h 1227548"/>
                  <a:gd name="connsiteX19" fmla="*/ 462957 w 813477"/>
                  <a:gd name="connsiteY19" fmla="*/ 543560 h 1227548"/>
                  <a:gd name="connsiteX20" fmla="*/ 452797 w 813477"/>
                  <a:gd name="connsiteY20" fmla="*/ 558800 h 1227548"/>
                  <a:gd name="connsiteX21" fmla="*/ 437557 w 813477"/>
                  <a:gd name="connsiteY21" fmla="*/ 574040 h 1227548"/>
                  <a:gd name="connsiteX22" fmla="*/ 427397 w 813477"/>
                  <a:gd name="connsiteY22" fmla="*/ 589280 h 1227548"/>
                  <a:gd name="connsiteX23" fmla="*/ 412157 w 813477"/>
                  <a:gd name="connsiteY23" fmla="*/ 594360 h 1227548"/>
                  <a:gd name="connsiteX24" fmla="*/ 381677 w 813477"/>
                  <a:gd name="connsiteY24" fmla="*/ 619760 h 1227548"/>
                  <a:gd name="connsiteX25" fmla="*/ 366437 w 813477"/>
                  <a:gd name="connsiteY25" fmla="*/ 624840 h 1227548"/>
                  <a:gd name="connsiteX26" fmla="*/ 351197 w 813477"/>
                  <a:gd name="connsiteY26" fmla="*/ 635000 h 1227548"/>
                  <a:gd name="connsiteX27" fmla="*/ 315637 w 813477"/>
                  <a:gd name="connsiteY27" fmla="*/ 619760 h 1227548"/>
                  <a:gd name="connsiteX28" fmla="*/ 285157 w 813477"/>
                  <a:gd name="connsiteY28" fmla="*/ 609600 h 1227548"/>
                  <a:gd name="connsiteX29" fmla="*/ 269917 w 813477"/>
                  <a:gd name="connsiteY29" fmla="*/ 604520 h 1227548"/>
                  <a:gd name="connsiteX30" fmla="*/ 234357 w 813477"/>
                  <a:gd name="connsiteY30" fmla="*/ 614680 h 1227548"/>
                  <a:gd name="connsiteX31" fmla="*/ 214037 w 813477"/>
                  <a:gd name="connsiteY31" fmla="*/ 624840 h 1227548"/>
                  <a:gd name="connsiteX32" fmla="*/ 183557 w 813477"/>
                  <a:gd name="connsiteY32" fmla="*/ 645160 h 1227548"/>
                  <a:gd name="connsiteX33" fmla="*/ 127677 w 813477"/>
                  <a:gd name="connsiteY33" fmla="*/ 640080 h 1227548"/>
                  <a:gd name="connsiteX34" fmla="*/ 112437 w 813477"/>
                  <a:gd name="connsiteY34" fmla="*/ 635000 h 1227548"/>
                  <a:gd name="connsiteX35" fmla="*/ 87037 w 813477"/>
                  <a:gd name="connsiteY35" fmla="*/ 629920 h 1227548"/>
                  <a:gd name="connsiteX36" fmla="*/ 10837 w 813477"/>
                  <a:gd name="connsiteY36" fmla="*/ 635000 h 1227548"/>
                  <a:gd name="connsiteX37" fmla="*/ 10837 w 813477"/>
                  <a:gd name="connsiteY37" fmla="*/ 665480 h 1227548"/>
                  <a:gd name="connsiteX38" fmla="*/ 26077 w 813477"/>
                  <a:gd name="connsiteY38" fmla="*/ 670560 h 1227548"/>
                  <a:gd name="connsiteX39" fmla="*/ 46397 w 813477"/>
                  <a:gd name="connsiteY39" fmla="*/ 680720 h 1227548"/>
                  <a:gd name="connsiteX40" fmla="*/ 61637 w 813477"/>
                  <a:gd name="connsiteY40" fmla="*/ 695960 h 1227548"/>
                  <a:gd name="connsiteX41" fmla="*/ 81957 w 813477"/>
                  <a:gd name="connsiteY41" fmla="*/ 701040 h 1227548"/>
                  <a:gd name="connsiteX42" fmla="*/ 112437 w 813477"/>
                  <a:gd name="connsiteY42" fmla="*/ 711200 h 1227548"/>
                  <a:gd name="connsiteX43" fmla="*/ 158157 w 813477"/>
                  <a:gd name="connsiteY43" fmla="*/ 726440 h 1227548"/>
                  <a:gd name="connsiteX44" fmla="*/ 173397 w 813477"/>
                  <a:gd name="connsiteY44" fmla="*/ 731520 h 1227548"/>
                  <a:gd name="connsiteX45" fmla="*/ 188637 w 813477"/>
                  <a:gd name="connsiteY45" fmla="*/ 741680 h 1227548"/>
                  <a:gd name="connsiteX46" fmla="*/ 224197 w 813477"/>
                  <a:gd name="connsiteY46" fmla="*/ 746760 h 1227548"/>
                  <a:gd name="connsiteX47" fmla="*/ 274997 w 813477"/>
                  <a:gd name="connsiteY47" fmla="*/ 762000 h 1227548"/>
                  <a:gd name="connsiteX48" fmla="*/ 290237 w 813477"/>
                  <a:gd name="connsiteY48" fmla="*/ 772160 h 1227548"/>
                  <a:gd name="connsiteX49" fmla="*/ 305477 w 813477"/>
                  <a:gd name="connsiteY49" fmla="*/ 777240 h 1227548"/>
                  <a:gd name="connsiteX50" fmla="*/ 295317 w 813477"/>
                  <a:gd name="connsiteY50" fmla="*/ 828040 h 1227548"/>
                  <a:gd name="connsiteX51" fmla="*/ 285157 w 813477"/>
                  <a:gd name="connsiteY51" fmla="*/ 843280 h 1227548"/>
                  <a:gd name="connsiteX52" fmla="*/ 285157 w 813477"/>
                  <a:gd name="connsiteY52" fmla="*/ 904240 h 1227548"/>
                  <a:gd name="connsiteX53" fmla="*/ 300397 w 813477"/>
                  <a:gd name="connsiteY53" fmla="*/ 919480 h 1227548"/>
                  <a:gd name="connsiteX54" fmla="*/ 351197 w 813477"/>
                  <a:gd name="connsiteY54" fmla="*/ 904240 h 1227548"/>
                  <a:gd name="connsiteX55" fmla="*/ 381677 w 813477"/>
                  <a:gd name="connsiteY55" fmla="*/ 894080 h 1227548"/>
                  <a:gd name="connsiteX56" fmla="*/ 391837 w 813477"/>
                  <a:gd name="connsiteY56" fmla="*/ 878840 h 1227548"/>
                  <a:gd name="connsiteX57" fmla="*/ 447717 w 813477"/>
                  <a:gd name="connsiteY57" fmla="*/ 878840 h 1227548"/>
                  <a:gd name="connsiteX58" fmla="*/ 483277 w 813477"/>
                  <a:gd name="connsiteY58" fmla="*/ 894080 h 1227548"/>
                  <a:gd name="connsiteX59" fmla="*/ 513757 w 813477"/>
                  <a:gd name="connsiteY59" fmla="*/ 904240 h 1227548"/>
                  <a:gd name="connsiteX60" fmla="*/ 528997 w 813477"/>
                  <a:gd name="connsiteY60" fmla="*/ 939800 h 1227548"/>
                  <a:gd name="connsiteX61" fmla="*/ 523917 w 813477"/>
                  <a:gd name="connsiteY61" fmla="*/ 955040 h 1227548"/>
                  <a:gd name="connsiteX62" fmla="*/ 503597 w 813477"/>
                  <a:gd name="connsiteY62" fmla="*/ 985520 h 1227548"/>
                  <a:gd name="connsiteX63" fmla="*/ 442637 w 813477"/>
                  <a:gd name="connsiteY63" fmla="*/ 995680 h 1227548"/>
                  <a:gd name="connsiteX64" fmla="*/ 427397 w 813477"/>
                  <a:gd name="connsiteY64" fmla="*/ 1000760 h 1227548"/>
                  <a:gd name="connsiteX65" fmla="*/ 356277 w 813477"/>
                  <a:gd name="connsiteY65" fmla="*/ 1005840 h 1227548"/>
                  <a:gd name="connsiteX66" fmla="*/ 341037 w 813477"/>
                  <a:gd name="connsiteY66" fmla="*/ 1016000 h 1227548"/>
                  <a:gd name="connsiteX67" fmla="*/ 310557 w 813477"/>
                  <a:gd name="connsiteY67" fmla="*/ 1026160 h 1227548"/>
                  <a:gd name="connsiteX68" fmla="*/ 295317 w 813477"/>
                  <a:gd name="connsiteY68" fmla="*/ 1021080 h 1227548"/>
                  <a:gd name="connsiteX69" fmla="*/ 285157 w 813477"/>
                  <a:gd name="connsiteY69" fmla="*/ 1051560 h 1227548"/>
                  <a:gd name="connsiteX70" fmla="*/ 280077 w 813477"/>
                  <a:gd name="connsiteY70" fmla="*/ 1066800 h 1227548"/>
                  <a:gd name="connsiteX71" fmla="*/ 274997 w 813477"/>
                  <a:gd name="connsiteY71" fmla="*/ 1127760 h 1227548"/>
                  <a:gd name="connsiteX72" fmla="*/ 259757 w 813477"/>
                  <a:gd name="connsiteY72" fmla="*/ 1132840 h 1227548"/>
                  <a:gd name="connsiteX73" fmla="*/ 244517 w 813477"/>
                  <a:gd name="connsiteY73" fmla="*/ 1163320 h 1227548"/>
                  <a:gd name="connsiteX74" fmla="*/ 254677 w 813477"/>
                  <a:gd name="connsiteY74" fmla="*/ 1198880 h 1227548"/>
                  <a:gd name="connsiteX75" fmla="*/ 269917 w 813477"/>
                  <a:gd name="connsiteY75" fmla="*/ 1203960 h 1227548"/>
                  <a:gd name="connsiteX76" fmla="*/ 330877 w 813477"/>
                  <a:gd name="connsiteY76" fmla="*/ 1198880 h 1227548"/>
                  <a:gd name="connsiteX77" fmla="*/ 341037 w 813477"/>
                  <a:gd name="connsiteY77" fmla="*/ 1183640 h 1227548"/>
                  <a:gd name="connsiteX78" fmla="*/ 356277 w 813477"/>
                  <a:gd name="connsiteY78" fmla="*/ 1178560 h 1227548"/>
                  <a:gd name="connsiteX79" fmla="*/ 361357 w 813477"/>
                  <a:gd name="connsiteY79" fmla="*/ 1143000 h 1227548"/>
                  <a:gd name="connsiteX80" fmla="*/ 371517 w 813477"/>
                  <a:gd name="connsiteY80" fmla="*/ 1112520 h 1227548"/>
                  <a:gd name="connsiteX81" fmla="*/ 376597 w 813477"/>
                  <a:gd name="connsiteY81" fmla="*/ 1097280 h 1227548"/>
                  <a:gd name="connsiteX82" fmla="*/ 391837 w 813477"/>
                  <a:gd name="connsiteY82" fmla="*/ 1092200 h 1227548"/>
                  <a:gd name="connsiteX83" fmla="*/ 417237 w 813477"/>
                  <a:gd name="connsiteY83" fmla="*/ 1097280 h 1227548"/>
                  <a:gd name="connsiteX84" fmla="*/ 447717 w 813477"/>
                  <a:gd name="connsiteY84" fmla="*/ 1117600 h 1227548"/>
                  <a:gd name="connsiteX85" fmla="*/ 462957 w 813477"/>
                  <a:gd name="connsiteY85" fmla="*/ 1127760 h 1227548"/>
                  <a:gd name="connsiteX86" fmla="*/ 498517 w 813477"/>
                  <a:gd name="connsiteY86" fmla="*/ 1132840 h 1227548"/>
                  <a:gd name="connsiteX87" fmla="*/ 564557 w 813477"/>
                  <a:gd name="connsiteY87" fmla="*/ 1112520 h 1227548"/>
                  <a:gd name="connsiteX88" fmla="*/ 569637 w 813477"/>
                  <a:gd name="connsiteY88" fmla="*/ 1092200 h 1227548"/>
                  <a:gd name="connsiteX89" fmla="*/ 584877 w 813477"/>
                  <a:gd name="connsiteY89" fmla="*/ 1097280 h 1227548"/>
                  <a:gd name="connsiteX90" fmla="*/ 605197 w 813477"/>
                  <a:gd name="connsiteY90" fmla="*/ 1127760 h 1227548"/>
                  <a:gd name="connsiteX91" fmla="*/ 615357 w 813477"/>
                  <a:gd name="connsiteY91" fmla="*/ 1143000 h 1227548"/>
                  <a:gd name="connsiteX92" fmla="*/ 620437 w 813477"/>
                  <a:gd name="connsiteY92" fmla="*/ 1158240 h 1227548"/>
                  <a:gd name="connsiteX93" fmla="*/ 640757 w 813477"/>
                  <a:gd name="connsiteY93" fmla="*/ 1188720 h 1227548"/>
                  <a:gd name="connsiteX94" fmla="*/ 671237 w 813477"/>
                  <a:gd name="connsiteY94" fmla="*/ 1193800 h 1227548"/>
                  <a:gd name="connsiteX95" fmla="*/ 701717 w 813477"/>
                  <a:gd name="connsiteY95" fmla="*/ 1203960 h 1227548"/>
                  <a:gd name="connsiteX96" fmla="*/ 716957 w 813477"/>
                  <a:gd name="connsiteY96" fmla="*/ 1209040 h 1227548"/>
                  <a:gd name="connsiteX97" fmla="*/ 732197 w 813477"/>
                  <a:gd name="connsiteY97" fmla="*/ 1214120 h 1227548"/>
                  <a:gd name="connsiteX98" fmla="*/ 747437 w 813477"/>
                  <a:gd name="connsiteY98" fmla="*/ 1219200 h 1227548"/>
                  <a:gd name="connsiteX99" fmla="*/ 808397 w 813477"/>
                  <a:gd name="connsiteY99" fmla="*/ 1198880 h 1227548"/>
                  <a:gd name="connsiteX100" fmla="*/ 813477 w 813477"/>
                  <a:gd name="connsiteY100" fmla="*/ 1178560 h 1227548"/>
                  <a:gd name="connsiteX101" fmla="*/ 803317 w 813477"/>
                  <a:gd name="connsiteY101" fmla="*/ 1137920 h 1227548"/>
                  <a:gd name="connsiteX102" fmla="*/ 788077 w 813477"/>
                  <a:gd name="connsiteY102" fmla="*/ 1127760 h 1227548"/>
                  <a:gd name="connsiteX103" fmla="*/ 767757 w 813477"/>
                  <a:gd name="connsiteY103" fmla="*/ 1097280 h 1227548"/>
                  <a:gd name="connsiteX104" fmla="*/ 706797 w 813477"/>
                  <a:gd name="connsiteY104" fmla="*/ 1082040 h 1227548"/>
                  <a:gd name="connsiteX105" fmla="*/ 676317 w 813477"/>
                  <a:gd name="connsiteY105" fmla="*/ 1071880 h 1227548"/>
                  <a:gd name="connsiteX106" fmla="*/ 655997 w 813477"/>
                  <a:gd name="connsiteY106" fmla="*/ 1041400 h 1227548"/>
                  <a:gd name="connsiteX107" fmla="*/ 640757 w 813477"/>
                  <a:gd name="connsiteY107" fmla="*/ 1010920 h 1227548"/>
                  <a:gd name="connsiteX108" fmla="*/ 655997 w 813477"/>
                  <a:gd name="connsiteY108" fmla="*/ 965200 h 1227548"/>
                  <a:gd name="connsiteX109" fmla="*/ 676317 w 813477"/>
                  <a:gd name="connsiteY109" fmla="*/ 955040 h 1227548"/>
                  <a:gd name="connsiteX110" fmla="*/ 706797 w 813477"/>
                  <a:gd name="connsiteY110" fmla="*/ 924560 h 1227548"/>
                  <a:gd name="connsiteX111" fmla="*/ 711877 w 813477"/>
                  <a:gd name="connsiteY111" fmla="*/ 904240 h 1227548"/>
                  <a:gd name="connsiteX112" fmla="*/ 655997 w 813477"/>
                  <a:gd name="connsiteY112" fmla="*/ 863600 h 1227548"/>
                  <a:gd name="connsiteX113" fmla="*/ 661077 w 813477"/>
                  <a:gd name="connsiteY113" fmla="*/ 802640 h 1227548"/>
                  <a:gd name="connsiteX114" fmla="*/ 671237 w 813477"/>
                  <a:gd name="connsiteY114" fmla="*/ 772160 h 1227548"/>
                  <a:gd name="connsiteX115" fmla="*/ 676317 w 813477"/>
                  <a:gd name="connsiteY115" fmla="*/ 756920 h 1227548"/>
                  <a:gd name="connsiteX116" fmla="*/ 691557 w 813477"/>
                  <a:gd name="connsiteY116" fmla="*/ 736600 h 1227548"/>
                  <a:gd name="connsiteX117" fmla="*/ 727117 w 813477"/>
                  <a:gd name="connsiteY117" fmla="*/ 690880 h 1227548"/>
                  <a:gd name="connsiteX118" fmla="*/ 747437 w 813477"/>
                  <a:gd name="connsiteY118" fmla="*/ 665480 h 1227548"/>
                  <a:gd name="connsiteX119" fmla="*/ 757597 w 813477"/>
                  <a:gd name="connsiteY119" fmla="*/ 650240 h 1227548"/>
                  <a:gd name="connsiteX120" fmla="*/ 772837 w 813477"/>
                  <a:gd name="connsiteY120" fmla="*/ 635000 h 1227548"/>
                  <a:gd name="connsiteX121" fmla="*/ 793157 w 813477"/>
                  <a:gd name="connsiteY121" fmla="*/ 604520 h 1227548"/>
                  <a:gd name="connsiteX122" fmla="*/ 803317 w 813477"/>
                  <a:gd name="connsiteY122" fmla="*/ 589280 h 1227548"/>
                  <a:gd name="connsiteX123" fmla="*/ 798237 w 813477"/>
                  <a:gd name="connsiteY123" fmla="*/ 548640 h 1227548"/>
                  <a:gd name="connsiteX124" fmla="*/ 767757 w 813477"/>
                  <a:gd name="connsiteY124" fmla="*/ 568960 h 1227548"/>
                  <a:gd name="connsiteX125" fmla="*/ 737277 w 813477"/>
                  <a:gd name="connsiteY125" fmla="*/ 599440 h 1227548"/>
                  <a:gd name="connsiteX126" fmla="*/ 722037 w 813477"/>
                  <a:gd name="connsiteY126" fmla="*/ 614680 h 1227548"/>
                  <a:gd name="connsiteX127" fmla="*/ 676317 w 813477"/>
                  <a:gd name="connsiteY127" fmla="*/ 650240 h 1227548"/>
                  <a:gd name="connsiteX128" fmla="*/ 620437 w 813477"/>
                  <a:gd name="connsiteY128" fmla="*/ 665480 h 1227548"/>
                  <a:gd name="connsiteX129" fmla="*/ 584877 w 813477"/>
                  <a:gd name="connsiteY129" fmla="*/ 660400 h 1227548"/>
                  <a:gd name="connsiteX130" fmla="*/ 559477 w 813477"/>
                  <a:gd name="connsiteY130" fmla="*/ 629920 h 1227548"/>
                  <a:gd name="connsiteX131" fmla="*/ 554397 w 813477"/>
                  <a:gd name="connsiteY131" fmla="*/ 609600 h 1227548"/>
                  <a:gd name="connsiteX132" fmla="*/ 544237 w 813477"/>
                  <a:gd name="connsiteY132" fmla="*/ 594360 h 1227548"/>
                  <a:gd name="connsiteX133" fmla="*/ 549317 w 813477"/>
                  <a:gd name="connsiteY133" fmla="*/ 568960 h 1227548"/>
                  <a:gd name="connsiteX134" fmla="*/ 554397 w 813477"/>
                  <a:gd name="connsiteY134" fmla="*/ 548640 h 1227548"/>
                  <a:gd name="connsiteX135" fmla="*/ 544237 w 813477"/>
                  <a:gd name="connsiteY135" fmla="*/ 416560 h 1227548"/>
                  <a:gd name="connsiteX136" fmla="*/ 539157 w 813477"/>
                  <a:gd name="connsiteY136" fmla="*/ 401320 h 1227548"/>
                  <a:gd name="connsiteX137" fmla="*/ 528997 w 813477"/>
                  <a:gd name="connsiteY137" fmla="*/ 386080 h 1227548"/>
                  <a:gd name="connsiteX138" fmla="*/ 513757 w 813477"/>
                  <a:gd name="connsiteY138" fmla="*/ 355600 h 1227548"/>
                  <a:gd name="connsiteX139" fmla="*/ 518837 w 813477"/>
                  <a:gd name="connsiteY139" fmla="*/ 223520 h 1227548"/>
                  <a:gd name="connsiteX140" fmla="*/ 528997 w 813477"/>
                  <a:gd name="connsiteY140" fmla="*/ 193040 h 1227548"/>
                  <a:gd name="connsiteX141" fmla="*/ 539157 w 813477"/>
                  <a:gd name="connsiteY141" fmla="*/ 177800 h 1227548"/>
                  <a:gd name="connsiteX142" fmla="*/ 564557 w 813477"/>
                  <a:gd name="connsiteY142" fmla="*/ 127000 h 1227548"/>
                  <a:gd name="connsiteX143" fmla="*/ 574717 w 813477"/>
                  <a:gd name="connsiteY143" fmla="*/ 111760 h 1227548"/>
                  <a:gd name="connsiteX144" fmla="*/ 584877 w 813477"/>
                  <a:gd name="connsiteY144" fmla="*/ 96520 h 1227548"/>
                  <a:gd name="connsiteX145" fmla="*/ 574717 w 813477"/>
                  <a:gd name="connsiteY145" fmla="*/ 76200 h 1227548"/>
                  <a:gd name="connsiteX146" fmla="*/ 554397 w 813477"/>
                  <a:gd name="connsiteY146" fmla="*/ 71120 h 1227548"/>
                  <a:gd name="connsiteX147" fmla="*/ 518837 w 813477"/>
                  <a:gd name="connsiteY147" fmla="*/ 96520 h 1227548"/>
                  <a:gd name="connsiteX148" fmla="*/ 488357 w 813477"/>
                  <a:gd name="connsiteY148" fmla="*/ 142240 h 1227548"/>
                  <a:gd name="connsiteX149" fmla="*/ 478197 w 813477"/>
                  <a:gd name="connsiteY149" fmla="*/ 157480 h 1227548"/>
                  <a:gd name="connsiteX150" fmla="*/ 442637 w 813477"/>
                  <a:gd name="connsiteY150" fmla="*/ 172720 h 1227548"/>
                  <a:gd name="connsiteX151" fmla="*/ 427397 w 813477"/>
                  <a:gd name="connsiteY151" fmla="*/ 167640 h 1227548"/>
                  <a:gd name="connsiteX152" fmla="*/ 412157 w 813477"/>
                  <a:gd name="connsiteY152" fmla="*/ 152400 h 1227548"/>
                  <a:gd name="connsiteX153" fmla="*/ 391837 w 813477"/>
                  <a:gd name="connsiteY153" fmla="*/ 116840 h 1227548"/>
                  <a:gd name="connsiteX154" fmla="*/ 386757 w 813477"/>
                  <a:gd name="connsiteY154" fmla="*/ 101600 h 1227548"/>
                  <a:gd name="connsiteX155" fmla="*/ 376597 w 813477"/>
                  <a:gd name="connsiteY155" fmla="*/ 81280 h 1227548"/>
                  <a:gd name="connsiteX156" fmla="*/ 371517 w 813477"/>
                  <a:gd name="connsiteY156" fmla="*/ 60960 h 1227548"/>
                  <a:gd name="connsiteX157" fmla="*/ 356277 w 813477"/>
                  <a:gd name="connsiteY157" fmla="*/ 25400 h 1227548"/>
                  <a:gd name="connsiteX158" fmla="*/ 346117 w 813477"/>
                  <a:gd name="connsiteY158" fmla="*/ 10160 h 1227548"/>
                  <a:gd name="connsiteX159" fmla="*/ 330877 w 813477"/>
                  <a:gd name="connsiteY159" fmla="*/ 5080 h 1227548"/>
                  <a:gd name="connsiteX160" fmla="*/ 300397 w 813477"/>
                  <a:gd name="connsiteY160" fmla="*/ 5080 h 122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813477" h="1227548">
                    <a:moveTo>
                      <a:pt x="300397" y="5080"/>
                    </a:moveTo>
                    <a:cubicBezTo>
                      <a:pt x="296164" y="10160"/>
                      <a:pt x="303457" y="25460"/>
                      <a:pt x="305477" y="35560"/>
                    </a:cubicBezTo>
                    <a:cubicBezTo>
                      <a:pt x="314979" y="83071"/>
                      <a:pt x="305954" y="32386"/>
                      <a:pt x="315637" y="71120"/>
                    </a:cubicBezTo>
                    <a:cubicBezTo>
                      <a:pt x="317731" y="79497"/>
                      <a:pt x="317685" y="88435"/>
                      <a:pt x="320717" y="96520"/>
                    </a:cubicBezTo>
                    <a:cubicBezTo>
                      <a:pt x="322861" y="102237"/>
                      <a:pt x="328147" y="106299"/>
                      <a:pt x="330877" y="111760"/>
                    </a:cubicBezTo>
                    <a:cubicBezTo>
                      <a:pt x="336084" y="122174"/>
                      <a:pt x="339105" y="142739"/>
                      <a:pt x="341037" y="152400"/>
                    </a:cubicBezTo>
                    <a:cubicBezTo>
                      <a:pt x="339344" y="182880"/>
                      <a:pt x="343726" y="214318"/>
                      <a:pt x="335957" y="243840"/>
                    </a:cubicBezTo>
                    <a:cubicBezTo>
                      <a:pt x="334180" y="250592"/>
                      <a:pt x="321089" y="244559"/>
                      <a:pt x="315637" y="248920"/>
                    </a:cubicBezTo>
                    <a:cubicBezTo>
                      <a:pt x="311456" y="252265"/>
                      <a:pt x="312028" y="259011"/>
                      <a:pt x="310557" y="264160"/>
                    </a:cubicBezTo>
                    <a:cubicBezTo>
                      <a:pt x="308639" y="270873"/>
                      <a:pt x="307170" y="277707"/>
                      <a:pt x="305477" y="284480"/>
                    </a:cubicBezTo>
                    <a:cubicBezTo>
                      <a:pt x="307170" y="308187"/>
                      <a:pt x="309027" y="331882"/>
                      <a:pt x="310557" y="355600"/>
                    </a:cubicBezTo>
                    <a:cubicBezTo>
                      <a:pt x="312414" y="384377"/>
                      <a:pt x="312768" y="413267"/>
                      <a:pt x="315637" y="441960"/>
                    </a:cubicBezTo>
                    <a:cubicBezTo>
                      <a:pt x="316338" y="448972"/>
                      <a:pt x="324941" y="468730"/>
                      <a:pt x="330877" y="472440"/>
                    </a:cubicBezTo>
                    <a:cubicBezTo>
                      <a:pt x="339959" y="478116"/>
                      <a:pt x="361357" y="482600"/>
                      <a:pt x="361357" y="482600"/>
                    </a:cubicBezTo>
                    <a:cubicBezTo>
                      <a:pt x="366437" y="479213"/>
                      <a:pt x="372280" y="476757"/>
                      <a:pt x="376597" y="472440"/>
                    </a:cubicBezTo>
                    <a:cubicBezTo>
                      <a:pt x="393530" y="455507"/>
                      <a:pt x="378290" y="457200"/>
                      <a:pt x="401997" y="447040"/>
                    </a:cubicBezTo>
                    <a:cubicBezTo>
                      <a:pt x="408414" y="444290"/>
                      <a:pt x="415604" y="443878"/>
                      <a:pt x="422317" y="441960"/>
                    </a:cubicBezTo>
                    <a:cubicBezTo>
                      <a:pt x="427466" y="440489"/>
                      <a:pt x="432477" y="438573"/>
                      <a:pt x="437557" y="436880"/>
                    </a:cubicBezTo>
                    <a:cubicBezTo>
                      <a:pt x="495420" y="444113"/>
                      <a:pt x="481264" y="428593"/>
                      <a:pt x="473117" y="497840"/>
                    </a:cubicBezTo>
                    <a:cubicBezTo>
                      <a:pt x="471916" y="508046"/>
                      <a:pt x="468820" y="531834"/>
                      <a:pt x="462957" y="543560"/>
                    </a:cubicBezTo>
                    <a:cubicBezTo>
                      <a:pt x="460227" y="549021"/>
                      <a:pt x="456706" y="554110"/>
                      <a:pt x="452797" y="558800"/>
                    </a:cubicBezTo>
                    <a:cubicBezTo>
                      <a:pt x="448198" y="564319"/>
                      <a:pt x="442156" y="568521"/>
                      <a:pt x="437557" y="574040"/>
                    </a:cubicBezTo>
                    <a:cubicBezTo>
                      <a:pt x="433648" y="578730"/>
                      <a:pt x="432165" y="585466"/>
                      <a:pt x="427397" y="589280"/>
                    </a:cubicBezTo>
                    <a:cubicBezTo>
                      <a:pt x="423216" y="592625"/>
                      <a:pt x="416946" y="591965"/>
                      <a:pt x="412157" y="594360"/>
                    </a:cubicBezTo>
                    <a:cubicBezTo>
                      <a:pt x="378916" y="610980"/>
                      <a:pt x="415382" y="597290"/>
                      <a:pt x="381677" y="619760"/>
                    </a:cubicBezTo>
                    <a:cubicBezTo>
                      <a:pt x="377222" y="622730"/>
                      <a:pt x="371226" y="622445"/>
                      <a:pt x="366437" y="624840"/>
                    </a:cubicBezTo>
                    <a:cubicBezTo>
                      <a:pt x="360976" y="627570"/>
                      <a:pt x="356277" y="631613"/>
                      <a:pt x="351197" y="635000"/>
                    </a:cubicBezTo>
                    <a:cubicBezTo>
                      <a:pt x="297445" y="621562"/>
                      <a:pt x="360742" y="639807"/>
                      <a:pt x="315637" y="619760"/>
                    </a:cubicBezTo>
                    <a:cubicBezTo>
                      <a:pt x="305850" y="615410"/>
                      <a:pt x="295317" y="612987"/>
                      <a:pt x="285157" y="609600"/>
                    </a:cubicBezTo>
                    <a:lnTo>
                      <a:pt x="269917" y="604520"/>
                    </a:lnTo>
                    <a:cubicBezTo>
                      <a:pt x="259606" y="607098"/>
                      <a:pt x="244560" y="610307"/>
                      <a:pt x="234357" y="614680"/>
                    </a:cubicBezTo>
                    <a:cubicBezTo>
                      <a:pt x="227396" y="617663"/>
                      <a:pt x="220531" y="620944"/>
                      <a:pt x="214037" y="624840"/>
                    </a:cubicBezTo>
                    <a:cubicBezTo>
                      <a:pt x="203566" y="631122"/>
                      <a:pt x="183557" y="645160"/>
                      <a:pt x="183557" y="645160"/>
                    </a:cubicBezTo>
                    <a:cubicBezTo>
                      <a:pt x="164930" y="643467"/>
                      <a:pt x="146192" y="642725"/>
                      <a:pt x="127677" y="640080"/>
                    </a:cubicBezTo>
                    <a:cubicBezTo>
                      <a:pt x="122376" y="639323"/>
                      <a:pt x="117632" y="636299"/>
                      <a:pt x="112437" y="635000"/>
                    </a:cubicBezTo>
                    <a:cubicBezTo>
                      <a:pt x="104060" y="632906"/>
                      <a:pt x="95504" y="631613"/>
                      <a:pt x="87037" y="629920"/>
                    </a:cubicBezTo>
                    <a:cubicBezTo>
                      <a:pt x="61637" y="631613"/>
                      <a:pt x="35533" y="628826"/>
                      <a:pt x="10837" y="635000"/>
                    </a:cubicBezTo>
                    <a:cubicBezTo>
                      <a:pt x="0" y="637709"/>
                      <a:pt x="8128" y="662771"/>
                      <a:pt x="10837" y="665480"/>
                    </a:cubicBezTo>
                    <a:cubicBezTo>
                      <a:pt x="14623" y="669266"/>
                      <a:pt x="21155" y="668451"/>
                      <a:pt x="26077" y="670560"/>
                    </a:cubicBezTo>
                    <a:cubicBezTo>
                      <a:pt x="33038" y="673543"/>
                      <a:pt x="40235" y="676318"/>
                      <a:pt x="46397" y="680720"/>
                    </a:cubicBezTo>
                    <a:cubicBezTo>
                      <a:pt x="52243" y="684896"/>
                      <a:pt x="55399" y="692396"/>
                      <a:pt x="61637" y="695960"/>
                    </a:cubicBezTo>
                    <a:cubicBezTo>
                      <a:pt x="67699" y="699424"/>
                      <a:pt x="75270" y="699034"/>
                      <a:pt x="81957" y="701040"/>
                    </a:cubicBezTo>
                    <a:cubicBezTo>
                      <a:pt x="92215" y="704117"/>
                      <a:pt x="102277" y="707813"/>
                      <a:pt x="112437" y="711200"/>
                    </a:cubicBezTo>
                    <a:lnTo>
                      <a:pt x="158157" y="726440"/>
                    </a:lnTo>
                    <a:cubicBezTo>
                      <a:pt x="163237" y="728133"/>
                      <a:pt x="168942" y="728550"/>
                      <a:pt x="173397" y="731520"/>
                    </a:cubicBezTo>
                    <a:cubicBezTo>
                      <a:pt x="178477" y="734907"/>
                      <a:pt x="182789" y="739926"/>
                      <a:pt x="188637" y="741680"/>
                    </a:cubicBezTo>
                    <a:cubicBezTo>
                      <a:pt x="200106" y="745121"/>
                      <a:pt x="212344" y="745067"/>
                      <a:pt x="224197" y="746760"/>
                    </a:cubicBezTo>
                    <a:cubicBezTo>
                      <a:pt x="261301" y="759128"/>
                      <a:pt x="244287" y="754323"/>
                      <a:pt x="274997" y="762000"/>
                    </a:cubicBezTo>
                    <a:cubicBezTo>
                      <a:pt x="280077" y="765387"/>
                      <a:pt x="284776" y="769430"/>
                      <a:pt x="290237" y="772160"/>
                    </a:cubicBezTo>
                    <a:cubicBezTo>
                      <a:pt x="295026" y="774555"/>
                      <a:pt x="304178" y="772045"/>
                      <a:pt x="305477" y="777240"/>
                    </a:cubicBezTo>
                    <a:cubicBezTo>
                      <a:pt x="307037" y="783480"/>
                      <a:pt x="300875" y="816924"/>
                      <a:pt x="295317" y="828040"/>
                    </a:cubicBezTo>
                    <a:cubicBezTo>
                      <a:pt x="292587" y="833501"/>
                      <a:pt x="288544" y="838200"/>
                      <a:pt x="285157" y="843280"/>
                    </a:cubicBezTo>
                    <a:cubicBezTo>
                      <a:pt x="282290" y="863352"/>
                      <a:pt x="275253" y="884431"/>
                      <a:pt x="285157" y="904240"/>
                    </a:cubicBezTo>
                    <a:cubicBezTo>
                      <a:pt x="288370" y="910666"/>
                      <a:pt x="295317" y="914400"/>
                      <a:pt x="300397" y="919480"/>
                    </a:cubicBezTo>
                    <a:cubicBezTo>
                      <a:pt x="378421" y="908334"/>
                      <a:pt x="307424" y="923695"/>
                      <a:pt x="351197" y="904240"/>
                    </a:cubicBezTo>
                    <a:cubicBezTo>
                      <a:pt x="360984" y="899890"/>
                      <a:pt x="381677" y="894080"/>
                      <a:pt x="381677" y="894080"/>
                    </a:cubicBezTo>
                    <a:cubicBezTo>
                      <a:pt x="385064" y="889000"/>
                      <a:pt x="387069" y="882654"/>
                      <a:pt x="391837" y="878840"/>
                    </a:cubicBezTo>
                    <a:cubicBezTo>
                      <a:pt x="405806" y="867665"/>
                      <a:pt x="438025" y="877628"/>
                      <a:pt x="447717" y="878840"/>
                    </a:cubicBezTo>
                    <a:cubicBezTo>
                      <a:pt x="471896" y="894959"/>
                      <a:pt x="453455" y="885133"/>
                      <a:pt x="483277" y="894080"/>
                    </a:cubicBezTo>
                    <a:cubicBezTo>
                      <a:pt x="493535" y="897157"/>
                      <a:pt x="513757" y="904240"/>
                      <a:pt x="513757" y="904240"/>
                    </a:cubicBezTo>
                    <a:cubicBezTo>
                      <a:pt x="522053" y="916683"/>
                      <a:pt x="528997" y="923398"/>
                      <a:pt x="528997" y="939800"/>
                    </a:cubicBezTo>
                    <a:cubicBezTo>
                      <a:pt x="528997" y="945155"/>
                      <a:pt x="526518" y="950359"/>
                      <a:pt x="523917" y="955040"/>
                    </a:cubicBezTo>
                    <a:cubicBezTo>
                      <a:pt x="517987" y="965714"/>
                      <a:pt x="515685" y="983793"/>
                      <a:pt x="503597" y="985520"/>
                    </a:cubicBezTo>
                    <a:cubicBezTo>
                      <a:pt x="483525" y="988387"/>
                      <a:pt x="462446" y="990728"/>
                      <a:pt x="442637" y="995680"/>
                    </a:cubicBezTo>
                    <a:cubicBezTo>
                      <a:pt x="437442" y="996979"/>
                      <a:pt x="432715" y="1000134"/>
                      <a:pt x="427397" y="1000760"/>
                    </a:cubicBezTo>
                    <a:cubicBezTo>
                      <a:pt x="403793" y="1003537"/>
                      <a:pt x="379984" y="1004147"/>
                      <a:pt x="356277" y="1005840"/>
                    </a:cubicBezTo>
                    <a:cubicBezTo>
                      <a:pt x="351197" y="1009227"/>
                      <a:pt x="346616" y="1013520"/>
                      <a:pt x="341037" y="1016000"/>
                    </a:cubicBezTo>
                    <a:cubicBezTo>
                      <a:pt x="331250" y="1020350"/>
                      <a:pt x="310557" y="1026160"/>
                      <a:pt x="310557" y="1026160"/>
                    </a:cubicBezTo>
                    <a:cubicBezTo>
                      <a:pt x="305477" y="1024467"/>
                      <a:pt x="299103" y="1017294"/>
                      <a:pt x="295317" y="1021080"/>
                    </a:cubicBezTo>
                    <a:cubicBezTo>
                      <a:pt x="287744" y="1028653"/>
                      <a:pt x="288544" y="1041400"/>
                      <a:pt x="285157" y="1051560"/>
                    </a:cubicBezTo>
                    <a:lnTo>
                      <a:pt x="280077" y="1066800"/>
                    </a:lnTo>
                    <a:cubicBezTo>
                      <a:pt x="278384" y="1087120"/>
                      <a:pt x="280994" y="1108271"/>
                      <a:pt x="274997" y="1127760"/>
                    </a:cubicBezTo>
                    <a:cubicBezTo>
                      <a:pt x="273422" y="1132878"/>
                      <a:pt x="263938" y="1129495"/>
                      <a:pt x="259757" y="1132840"/>
                    </a:cubicBezTo>
                    <a:cubicBezTo>
                      <a:pt x="250805" y="1140002"/>
                      <a:pt x="247864" y="1153280"/>
                      <a:pt x="244517" y="1163320"/>
                    </a:cubicBezTo>
                    <a:cubicBezTo>
                      <a:pt x="247904" y="1175173"/>
                      <a:pt x="248143" y="1188426"/>
                      <a:pt x="254677" y="1198880"/>
                    </a:cubicBezTo>
                    <a:cubicBezTo>
                      <a:pt x="257515" y="1203421"/>
                      <a:pt x="264562" y="1203960"/>
                      <a:pt x="269917" y="1203960"/>
                    </a:cubicBezTo>
                    <a:cubicBezTo>
                      <a:pt x="290307" y="1203960"/>
                      <a:pt x="310557" y="1200573"/>
                      <a:pt x="330877" y="1198880"/>
                    </a:cubicBezTo>
                    <a:cubicBezTo>
                      <a:pt x="334264" y="1193800"/>
                      <a:pt x="336269" y="1187454"/>
                      <a:pt x="341037" y="1183640"/>
                    </a:cubicBezTo>
                    <a:cubicBezTo>
                      <a:pt x="345218" y="1180295"/>
                      <a:pt x="353882" y="1183349"/>
                      <a:pt x="356277" y="1178560"/>
                    </a:cubicBezTo>
                    <a:cubicBezTo>
                      <a:pt x="361632" y="1167850"/>
                      <a:pt x="358665" y="1154667"/>
                      <a:pt x="361357" y="1143000"/>
                    </a:cubicBezTo>
                    <a:cubicBezTo>
                      <a:pt x="363765" y="1132565"/>
                      <a:pt x="368130" y="1122680"/>
                      <a:pt x="371517" y="1112520"/>
                    </a:cubicBezTo>
                    <a:cubicBezTo>
                      <a:pt x="373210" y="1107440"/>
                      <a:pt x="371517" y="1098973"/>
                      <a:pt x="376597" y="1097280"/>
                    </a:cubicBezTo>
                    <a:lnTo>
                      <a:pt x="391837" y="1092200"/>
                    </a:lnTo>
                    <a:cubicBezTo>
                      <a:pt x="400304" y="1093893"/>
                      <a:pt x="409377" y="1093707"/>
                      <a:pt x="417237" y="1097280"/>
                    </a:cubicBezTo>
                    <a:cubicBezTo>
                      <a:pt x="428353" y="1102333"/>
                      <a:pt x="437557" y="1110827"/>
                      <a:pt x="447717" y="1117600"/>
                    </a:cubicBezTo>
                    <a:cubicBezTo>
                      <a:pt x="452797" y="1120987"/>
                      <a:pt x="456913" y="1126897"/>
                      <a:pt x="462957" y="1127760"/>
                    </a:cubicBezTo>
                    <a:lnTo>
                      <a:pt x="498517" y="1132840"/>
                    </a:lnTo>
                    <a:cubicBezTo>
                      <a:pt x="558389" y="1127851"/>
                      <a:pt x="554716" y="1146963"/>
                      <a:pt x="564557" y="1112520"/>
                    </a:cubicBezTo>
                    <a:cubicBezTo>
                      <a:pt x="566475" y="1105807"/>
                      <a:pt x="567944" y="1098973"/>
                      <a:pt x="569637" y="1092200"/>
                    </a:cubicBezTo>
                    <a:cubicBezTo>
                      <a:pt x="574717" y="1093893"/>
                      <a:pt x="581091" y="1093494"/>
                      <a:pt x="584877" y="1097280"/>
                    </a:cubicBezTo>
                    <a:cubicBezTo>
                      <a:pt x="593511" y="1105914"/>
                      <a:pt x="598424" y="1117600"/>
                      <a:pt x="605197" y="1127760"/>
                    </a:cubicBezTo>
                    <a:cubicBezTo>
                      <a:pt x="608584" y="1132840"/>
                      <a:pt x="613426" y="1137208"/>
                      <a:pt x="615357" y="1143000"/>
                    </a:cubicBezTo>
                    <a:cubicBezTo>
                      <a:pt x="617050" y="1148080"/>
                      <a:pt x="617836" y="1153559"/>
                      <a:pt x="620437" y="1158240"/>
                    </a:cubicBezTo>
                    <a:cubicBezTo>
                      <a:pt x="626367" y="1168914"/>
                      <a:pt x="628712" y="1186713"/>
                      <a:pt x="640757" y="1188720"/>
                    </a:cubicBezTo>
                    <a:cubicBezTo>
                      <a:pt x="650917" y="1190413"/>
                      <a:pt x="661244" y="1191302"/>
                      <a:pt x="671237" y="1193800"/>
                    </a:cubicBezTo>
                    <a:cubicBezTo>
                      <a:pt x="681627" y="1196397"/>
                      <a:pt x="691557" y="1200573"/>
                      <a:pt x="701717" y="1203960"/>
                    </a:cubicBezTo>
                    <a:lnTo>
                      <a:pt x="716957" y="1209040"/>
                    </a:lnTo>
                    <a:lnTo>
                      <a:pt x="732197" y="1214120"/>
                    </a:lnTo>
                    <a:lnTo>
                      <a:pt x="747437" y="1219200"/>
                    </a:lnTo>
                    <a:cubicBezTo>
                      <a:pt x="783927" y="1215551"/>
                      <a:pt x="796111" y="1227548"/>
                      <a:pt x="808397" y="1198880"/>
                    </a:cubicBezTo>
                    <a:cubicBezTo>
                      <a:pt x="811147" y="1192463"/>
                      <a:pt x="811784" y="1185333"/>
                      <a:pt x="813477" y="1178560"/>
                    </a:cubicBezTo>
                    <a:cubicBezTo>
                      <a:pt x="813224" y="1177295"/>
                      <a:pt x="807483" y="1143127"/>
                      <a:pt x="803317" y="1137920"/>
                    </a:cubicBezTo>
                    <a:cubicBezTo>
                      <a:pt x="799503" y="1133152"/>
                      <a:pt x="793157" y="1131147"/>
                      <a:pt x="788077" y="1127760"/>
                    </a:cubicBezTo>
                    <a:cubicBezTo>
                      <a:pt x="781304" y="1117600"/>
                      <a:pt x="779341" y="1101141"/>
                      <a:pt x="767757" y="1097280"/>
                    </a:cubicBezTo>
                    <a:cubicBezTo>
                      <a:pt x="684830" y="1069638"/>
                      <a:pt x="788885" y="1102562"/>
                      <a:pt x="706797" y="1082040"/>
                    </a:cubicBezTo>
                    <a:cubicBezTo>
                      <a:pt x="696407" y="1079443"/>
                      <a:pt x="676317" y="1071880"/>
                      <a:pt x="676317" y="1071880"/>
                    </a:cubicBezTo>
                    <a:cubicBezTo>
                      <a:pt x="647427" y="1042990"/>
                      <a:pt x="670701" y="1070807"/>
                      <a:pt x="655997" y="1041400"/>
                    </a:cubicBezTo>
                    <a:cubicBezTo>
                      <a:pt x="636302" y="1002009"/>
                      <a:pt x="653526" y="1049226"/>
                      <a:pt x="640757" y="1010920"/>
                    </a:cubicBezTo>
                    <a:cubicBezTo>
                      <a:pt x="643325" y="998078"/>
                      <a:pt x="645481" y="975716"/>
                      <a:pt x="655997" y="965200"/>
                    </a:cubicBezTo>
                    <a:cubicBezTo>
                      <a:pt x="661352" y="959845"/>
                      <a:pt x="669895" y="959054"/>
                      <a:pt x="676317" y="955040"/>
                    </a:cubicBezTo>
                    <a:cubicBezTo>
                      <a:pt x="697921" y="941538"/>
                      <a:pt x="694537" y="942950"/>
                      <a:pt x="706797" y="924560"/>
                    </a:cubicBezTo>
                    <a:cubicBezTo>
                      <a:pt x="708490" y="917787"/>
                      <a:pt x="711877" y="911222"/>
                      <a:pt x="711877" y="904240"/>
                    </a:cubicBezTo>
                    <a:cubicBezTo>
                      <a:pt x="711877" y="858310"/>
                      <a:pt x="703621" y="873125"/>
                      <a:pt x="655997" y="863600"/>
                    </a:cubicBezTo>
                    <a:cubicBezTo>
                      <a:pt x="657690" y="843280"/>
                      <a:pt x="657725" y="822753"/>
                      <a:pt x="661077" y="802640"/>
                    </a:cubicBezTo>
                    <a:cubicBezTo>
                      <a:pt x="662838" y="792076"/>
                      <a:pt x="667850" y="782320"/>
                      <a:pt x="671237" y="772160"/>
                    </a:cubicBezTo>
                    <a:cubicBezTo>
                      <a:pt x="672930" y="767080"/>
                      <a:pt x="673104" y="761204"/>
                      <a:pt x="676317" y="756920"/>
                    </a:cubicBezTo>
                    <a:cubicBezTo>
                      <a:pt x="681397" y="750147"/>
                      <a:pt x="686702" y="743536"/>
                      <a:pt x="691557" y="736600"/>
                    </a:cubicBezTo>
                    <a:cubicBezTo>
                      <a:pt x="719913" y="696092"/>
                      <a:pt x="700859" y="717138"/>
                      <a:pt x="727117" y="690880"/>
                    </a:cubicBezTo>
                    <a:cubicBezTo>
                      <a:pt x="737007" y="661211"/>
                      <a:pt x="724459" y="688458"/>
                      <a:pt x="747437" y="665480"/>
                    </a:cubicBezTo>
                    <a:cubicBezTo>
                      <a:pt x="751754" y="661163"/>
                      <a:pt x="753688" y="654930"/>
                      <a:pt x="757597" y="650240"/>
                    </a:cubicBezTo>
                    <a:cubicBezTo>
                      <a:pt x="762196" y="644721"/>
                      <a:pt x="768426" y="640671"/>
                      <a:pt x="772837" y="635000"/>
                    </a:cubicBezTo>
                    <a:cubicBezTo>
                      <a:pt x="780334" y="625361"/>
                      <a:pt x="786384" y="614680"/>
                      <a:pt x="793157" y="604520"/>
                    </a:cubicBezTo>
                    <a:lnTo>
                      <a:pt x="803317" y="589280"/>
                    </a:lnTo>
                    <a:cubicBezTo>
                      <a:pt x="801624" y="575733"/>
                      <a:pt x="806172" y="559749"/>
                      <a:pt x="798237" y="548640"/>
                    </a:cubicBezTo>
                    <a:cubicBezTo>
                      <a:pt x="786760" y="532572"/>
                      <a:pt x="768878" y="567699"/>
                      <a:pt x="767757" y="568960"/>
                    </a:cubicBezTo>
                    <a:cubicBezTo>
                      <a:pt x="758211" y="579699"/>
                      <a:pt x="747437" y="589280"/>
                      <a:pt x="737277" y="599440"/>
                    </a:cubicBezTo>
                    <a:lnTo>
                      <a:pt x="722037" y="614680"/>
                    </a:lnTo>
                    <a:cubicBezTo>
                      <a:pt x="708888" y="627829"/>
                      <a:pt x="694546" y="644164"/>
                      <a:pt x="676317" y="650240"/>
                    </a:cubicBezTo>
                    <a:cubicBezTo>
                      <a:pt x="637646" y="663130"/>
                      <a:pt x="656339" y="658300"/>
                      <a:pt x="620437" y="665480"/>
                    </a:cubicBezTo>
                    <a:cubicBezTo>
                      <a:pt x="608584" y="663787"/>
                      <a:pt x="596346" y="663841"/>
                      <a:pt x="584877" y="660400"/>
                    </a:cubicBezTo>
                    <a:cubicBezTo>
                      <a:pt x="569601" y="655817"/>
                      <a:pt x="564597" y="643573"/>
                      <a:pt x="559477" y="629920"/>
                    </a:cubicBezTo>
                    <a:cubicBezTo>
                      <a:pt x="557026" y="623383"/>
                      <a:pt x="557147" y="616017"/>
                      <a:pt x="554397" y="609600"/>
                    </a:cubicBezTo>
                    <a:cubicBezTo>
                      <a:pt x="551992" y="603988"/>
                      <a:pt x="547624" y="599440"/>
                      <a:pt x="544237" y="594360"/>
                    </a:cubicBezTo>
                    <a:cubicBezTo>
                      <a:pt x="545930" y="585893"/>
                      <a:pt x="547444" y="577389"/>
                      <a:pt x="549317" y="568960"/>
                    </a:cubicBezTo>
                    <a:cubicBezTo>
                      <a:pt x="550832" y="562144"/>
                      <a:pt x="554397" y="555622"/>
                      <a:pt x="554397" y="548640"/>
                    </a:cubicBezTo>
                    <a:cubicBezTo>
                      <a:pt x="554397" y="486517"/>
                      <a:pt x="557351" y="462460"/>
                      <a:pt x="544237" y="416560"/>
                    </a:cubicBezTo>
                    <a:cubicBezTo>
                      <a:pt x="542766" y="411411"/>
                      <a:pt x="541552" y="406109"/>
                      <a:pt x="539157" y="401320"/>
                    </a:cubicBezTo>
                    <a:cubicBezTo>
                      <a:pt x="536427" y="395859"/>
                      <a:pt x="531727" y="391541"/>
                      <a:pt x="528997" y="386080"/>
                    </a:cubicBezTo>
                    <a:cubicBezTo>
                      <a:pt x="507965" y="344016"/>
                      <a:pt x="542874" y="399276"/>
                      <a:pt x="513757" y="355600"/>
                    </a:cubicBezTo>
                    <a:cubicBezTo>
                      <a:pt x="515450" y="311573"/>
                      <a:pt x="514724" y="267387"/>
                      <a:pt x="518837" y="223520"/>
                    </a:cubicBezTo>
                    <a:cubicBezTo>
                      <a:pt x="519837" y="212857"/>
                      <a:pt x="523056" y="201951"/>
                      <a:pt x="528997" y="193040"/>
                    </a:cubicBezTo>
                    <a:lnTo>
                      <a:pt x="539157" y="177800"/>
                    </a:lnTo>
                    <a:cubicBezTo>
                      <a:pt x="547199" y="145634"/>
                      <a:pt x="540364" y="163289"/>
                      <a:pt x="564557" y="127000"/>
                    </a:cubicBezTo>
                    <a:lnTo>
                      <a:pt x="574717" y="111760"/>
                    </a:lnTo>
                    <a:lnTo>
                      <a:pt x="584877" y="96520"/>
                    </a:lnTo>
                    <a:cubicBezTo>
                      <a:pt x="581490" y="89747"/>
                      <a:pt x="580535" y="81048"/>
                      <a:pt x="574717" y="76200"/>
                    </a:cubicBezTo>
                    <a:cubicBezTo>
                      <a:pt x="569353" y="71730"/>
                      <a:pt x="561325" y="70254"/>
                      <a:pt x="554397" y="71120"/>
                    </a:cubicBezTo>
                    <a:cubicBezTo>
                      <a:pt x="541636" y="72715"/>
                      <a:pt x="526165" y="87099"/>
                      <a:pt x="518837" y="96520"/>
                    </a:cubicBezTo>
                    <a:lnTo>
                      <a:pt x="488357" y="142240"/>
                    </a:lnTo>
                    <a:cubicBezTo>
                      <a:pt x="484970" y="147320"/>
                      <a:pt x="483658" y="154750"/>
                      <a:pt x="478197" y="157480"/>
                    </a:cubicBezTo>
                    <a:cubicBezTo>
                      <a:pt x="453088" y="170035"/>
                      <a:pt x="465061" y="165245"/>
                      <a:pt x="442637" y="172720"/>
                    </a:cubicBezTo>
                    <a:cubicBezTo>
                      <a:pt x="437557" y="171027"/>
                      <a:pt x="431852" y="170610"/>
                      <a:pt x="427397" y="167640"/>
                    </a:cubicBezTo>
                    <a:cubicBezTo>
                      <a:pt x="421419" y="163655"/>
                      <a:pt x="416756" y="157919"/>
                      <a:pt x="412157" y="152400"/>
                    </a:cubicBezTo>
                    <a:cubicBezTo>
                      <a:pt x="404654" y="143397"/>
                      <a:pt x="396221" y="127070"/>
                      <a:pt x="391837" y="116840"/>
                    </a:cubicBezTo>
                    <a:cubicBezTo>
                      <a:pt x="389728" y="111918"/>
                      <a:pt x="388866" y="106522"/>
                      <a:pt x="386757" y="101600"/>
                    </a:cubicBezTo>
                    <a:cubicBezTo>
                      <a:pt x="383774" y="94639"/>
                      <a:pt x="379256" y="88371"/>
                      <a:pt x="376597" y="81280"/>
                    </a:cubicBezTo>
                    <a:cubicBezTo>
                      <a:pt x="374146" y="74743"/>
                      <a:pt x="373435" y="67673"/>
                      <a:pt x="371517" y="60960"/>
                    </a:cubicBezTo>
                    <a:cubicBezTo>
                      <a:pt x="367446" y="46712"/>
                      <a:pt x="364018" y="38947"/>
                      <a:pt x="356277" y="25400"/>
                    </a:cubicBezTo>
                    <a:cubicBezTo>
                      <a:pt x="353248" y="20099"/>
                      <a:pt x="350885" y="13974"/>
                      <a:pt x="346117" y="10160"/>
                    </a:cubicBezTo>
                    <a:cubicBezTo>
                      <a:pt x="341936" y="6815"/>
                      <a:pt x="335957" y="6773"/>
                      <a:pt x="330877" y="5080"/>
                    </a:cubicBezTo>
                    <a:cubicBezTo>
                      <a:pt x="312045" y="11357"/>
                      <a:pt x="304630" y="0"/>
                      <a:pt x="300397" y="5080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0" name="Figura a mano libera 59"/>
              <p:cNvSpPr/>
              <p:nvPr/>
            </p:nvSpPr>
            <p:spPr>
              <a:xfrm>
                <a:off x="931844" y="4794210"/>
                <a:ext cx="127014" cy="98381"/>
              </a:xfrm>
              <a:custGeom>
                <a:avLst/>
                <a:gdLst>
                  <a:gd name="connsiteX0" fmla="*/ 2236 w 621996"/>
                  <a:gd name="connsiteY0" fmla="*/ 35560 h 523240"/>
                  <a:gd name="connsiteX1" fmla="*/ 32716 w 621996"/>
                  <a:gd name="connsiteY1" fmla="*/ 40640 h 523240"/>
                  <a:gd name="connsiteX2" fmla="*/ 63196 w 621996"/>
                  <a:gd name="connsiteY2" fmla="*/ 50800 h 523240"/>
                  <a:gd name="connsiteX3" fmla="*/ 78436 w 621996"/>
                  <a:gd name="connsiteY3" fmla="*/ 121920 h 523240"/>
                  <a:gd name="connsiteX4" fmla="*/ 83516 w 621996"/>
                  <a:gd name="connsiteY4" fmla="*/ 137160 h 523240"/>
                  <a:gd name="connsiteX5" fmla="*/ 103836 w 621996"/>
                  <a:gd name="connsiteY5" fmla="*/ 142240 h 523240"/>
                  <a:gd name="connsiteX6" fmla="*/ 119076 w 621996"/>
                  <a:gd name="connsiteY6" fmla="*/ 157480 h 523240"/>
                  <a:gd name="connsiteX7" fmla="*/ 129236 w 621996"/>
                  <a:gd name="connsiteY7" fmla="*/ 187960 h 523240"/>
                  <a:gd name="connsiteX8" fmla="*/ 139396 w 621996"/>
                  <a:gd name="connsiteY8" fmla="*/ 228600 h 523240"/>
                  <a:gd name="connsiteX9" fmla="*/ 144476 w 621996"/>
                  <a:gd name="connsiteY9" fmla="*/ 274320 h 523240"/>
                  <a:gd name="connsiteX10" fmla="*/ 149556 w 621996"/>
                  <a:gd name="connsiteY10" fmla="*/ 289560 h 523240"/>
                  <a:gd name="connsiteX11" fmla="*/ 200356 w 621996"/>
                  <a:gd name="connsiteY11" fmla="*/ 309880 h 523240"/>
                  <a:gd name="connsiteX12" fmla="*/ 215596 w 621996"/>
                  <a:gd name="connsiteY12" fmla="*/ 314960 h 523240"/>
                  <a:gd name="connsiteX13" fmla="*/ 235916 w 621996"/>
                  <a:gd name="connsiteY13" fmla="*/ 320040 h 523240"/>
                  <a:gd name="connsiteX14" fmla="*/ 256236 w 621996"/>
                  <a:gd name="connsiteY14" fmla="*/ 330200 h 523240"/>
                  <a:gd name="connsiteX15" fmla="*/ 271476 w 621996"/>
                  <a:gd name="connsiteY15" fmla="*/ 335280 h 523240"/>
                  <a:gd name="connsiteX16" fmla="*/ 286716 w 621996"/>
                  <a:gd name="connsiteY16" fmla="*/ 345440 h 523240"/>
                  <a:gd name="connsiteX17" fmla="*/ 307036 w 621996"/>
                  <a:gd name="connsiteY17" fmla="*/ 350520 h 523240"/>
                  <a:gd name="connsiteX18" fmla="*/ 322276 w 621996"/>
                  <a:gd name="connsiteY18" fmla="*/ 365760 h 523240"/>
                  <a:gd name="connsiteX19" fmla="*/ 337516 w 621996"/>
                  <a:gd name="connsiteY19" fmla="*/ 375920 h 523240"/>
                  <a:gd name="connsiteX20" fmla="*/ 383236 w 621996"/>
                  <a:gd name="connsiteY20" fmla="*/ 411480 h 523240"/>
                  <a:gd name="connsiteX21" fmla="*/ 393396 w 621996"/>
                  <a:gd name="connsiteY21" fmla="*/ 426720 h 523240"/>
                  <a:gd name="connsiteX22" fmla="*/ 408636 w 621996"/>
                  <a:gd name="connsiteY22" fmla="*/ 431800 h 523240"/>
                  <a:gd name="connsiteX23" fmla="*/ 439116 w 621996"/>
                  <a:gd name="connsiteY23" fmla="*/ 452120 h 523240"/>
                  <a:gd name="connsiteX24" fmla="*/ 454356 w 621996"/>
                  <a:gd name="connsiteY24" fmla="*/ 462280 h 523240"/>
                  <a:gd name="connsiteX25" fmla="*/ 489916 w 621996"/>
                  <a:gd name="connsiteY25" fmla="*/ 508000 h 523240"/>
                  <a:gd name="connsiteX26" fmla="*/ 505156 w 621996"/>
                  <a:gd name="connsiteY26" fmla="*/ 518160 h 523240"/>
                  <a:gd name="connsiteX27" fmla="*/ 520396 w 621996"/>
                  <a:gd name="connsiteY27" fmla="*/ 523240 h 523240"/>
                  <a:gd name="connsiteX28" fmla="*/ 550876 w 621996"/>
                  <a:gd name="connsiteY28" fmla="*/ 518160 h 523240"/>
                  <a:gd name="connsiteX29" fmla="*/ 571196 w 621996"/>
                  <a:gd name="connsiteY29" fmla="*/ 487680 h 523240"/>
                  <a:gd name="connsiteX30" fmla="*/ 596596 w 621996"/>
                  <a:gd name="connsiteY30" fmla="*/ 452120 h 523240"/>
                  <a:gd name="connsiteX31" fmla="*/ 616916 w 621996"/>
                  <a:gd name="connsiteY31" fmla="*/ 426720 h 523240"/>
                  <a:gd name="connsiteX32" fmla="*/ 621996 w 621996"/>
                  <a:gd name="connsiteY32" fmla="*/ 411480 h 523240"/>
                  <a:gd name="connsiteX33" fmla="*/ 611836 w 621996"/>
                  <a:gd name="connsiteY33" fmla="*/ 355600 h 523240"/>
                  <a:gd name="connsiteX34" fmla="*/ 591516 w 621996"/>
                  <a:gd name="connsiteY34" fmla="*/ 350520 h 523240"/>
                  <a:gd name="connsiteX35" fmla="*/ 444196 w 621996"/>
                  <a:gd name="connsiteY35" fmla="*/ 345440 h 523240"/>
                  <a:gd name="connsiteX36" fmla="*/ 413716 w 621996"/>
                  <a:gd name="connsiteY36" fmla="*/ 330200 h 523240"/>
                  <a:gd name="connsiteX37" fmla="*/ 383236 w 621996"/>
                  <a:gd name="connsiteY37" fmla="*/ 309880 h 523240"/>
                  <a:gd name="connsiteX38" fmla="*/ 373076 w 621996"/>
                  <a:gd name="connsiteY38" fmla="*/ 294640 h 523240"/>
                  <a:gd name="connsiteX39" fmla="*/ 362916 w 621996"/>
                  <a:gd name="connsiteY39" fmla="*/ 254000 h 523240"/>
                  <a:gd name="connsiteX40" fmla="*/ 357836 w 621996"/>
                  <a:gd name="connsiteY40" fmla="*/ 238760 h 523240"/>
                  <a:gd name="connsiteX41" fmla="*/ 352756 w 621996"/>
                  <a:gd name="connsiteY41" fmla="*/ 213360 h 523240"/>
                  <a:gd name="connsiteX42" fmla="*/ 347676 w 621996"/>
                  <a:gd name="connsiteY42" fmla="*/ 193040 h 523240"/>
                  <a:gd name="connsiteX43" fmla="*/ 342596 w 621996"/>
                  <a:gd name="connsiteY43" fmla="*/ 152400 h 523240"/>
                  <a:gd name="connsiteX44" fmla="*/ 337516 w 621996"/>
                  <a:gd name="connsiteY44" fmla="*/ 137160 h 523240"/>
                  <a:gd name="connsiteX45" fmla="*/ 286716 w 621996"/>
                  <a:gd name="connsiteY45" fmla="*/ 106680 h 523240"/>
                  <a:gd name="connsiteX46" fmla="*/ 240996 w 621996"/>
                  <a:gd name="connsiteY46" fmla="*/ 81280 h 523240"/>
                  <a:gd name="connsiteX47" fmla="*/ 225756 w 621996"/>
                  <a:gd name="connsiteY47" fmla="*/ 66040 h 523240"/>
                  <a:gd name="connsiteX48" fmla="*/ 210516 w 621996"/>
                  <a:gd name="connsiteY48" fmla="*/ 60960 h 523240"/>
                  <a:gd name="connsiteX49" fmla="*/ 195276 w 621996"/>
                  <a:gd name="connsiteY49" fmla="*/ 50800 h 523240"/>
                  <a:gd name="connsiteX50" fmla="*/ 149556 w 621996"/>
                  <a:gd name="connsiteY50" fmla="*/ 40640 h 523240"/>
                  <a:gd name="connsiteX51" fmla="*/ 93676 w 621996"/>
                  <a:gd name="connsiteY51" fmla="*/ 30480 h 523240"/>
                  <a:gd name="connsiteX52" fmla="*/ 63196 w 621996"/>
                  <a:gd name="connsiteY52" fmla="*/ 15240 h 523240"/>
                  <a:gd name="connsiteX53" fmla="*/ 47956 w 621996"/>
                  <a:gd name="connsiteY53" fmla="*/ 10160 h 523240"/>
                  <a:gd name="connsiteX54" fmla="*/ 27636 w 621996"/>
                  <a:gd name="connsiteY54" fmla="*/ 0 h 523240"/>
                  <a:gd name="connsiteX55" fmla="*/ 12396 w 621996"/>
                  <a:gd name="connsiteY55" fmla="*/ 66040 h 523240"/>
                  <a:gd name="connsiteX56" fmla="*/ 47956 w 621996"/>
                  <a:gd name="connsiteY56" fmla="*/ 76200 h 52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21996" h="523240">
                    <a:moveTo>
                      <a:pt x="2236" y="35560"/>
                    </a:moveTo>
                    <a:cubicBezTo>
                      <a:pt x="12396" y="37253"/>
                      <a:pt x="22723" y="38142"/>
                      <a:pt x="32716" y="40640"/>
                    </a:cubicBezTo>
                    <a:cubicBezTo>
                      <a:pt x="43106" y="43237"/>
                      <a:pt x="63196" y="50800"/>
                      <a:pt x="63196" y="50800"/>
                    </a:cubicBezTo>
                    <a:cubicBezTo>
                      <a:pt x="85068" y="83608"/>
                      <a:pt x="68707" y="53815"/>
                      <a:pt x="78436" y="121920"/>
                    </a:cubicBezTo>
                    <a:cubicBezTo>
                      <a:pt x="79193" y="127221"/>
                      <a:pt x="79335" y="133815"/>
                      <a:pt x="83516" y="137160"/>
                    </a:cubicBezTo>
                    <a:cubicBezTo>
                      <a:pt x="88968" y="141521"/>
                      <a:pt x="97063" y="140547"/>
                      <a:pt x="103836" y="142240"/>
                    </a:cubicBezTo>
                    <a:cubicBezTo>
                      <a:pt x="108916" y="147320"/>
                      <a:pt x="115587" y="151200"/>
                      <a:pt x="119076" y="157480"/>
                    </a:cubicBezTo>
                    <a:cubicBezTo>
                      <a:pt x="124277" y="166842"/>
                      <a:pt x="125849" y="177800"/>
                      <a:pt x="129236" y="187960"/>
                    </a:cubicBezTo>
                    <a:cubicBezTo>
                      <a:pt x="135146" y="205689"/>
                      <a:pt x="136331" y="207144"/>
                      <a:pt x="139396" y="228600"/>
                    </a:cubicBezTo>
                    <a:cubicBezTo>
                      <a:pt x="141565" y="243780"/>
                      <a:pt x="141955" y="259195"/>
                      <a:pt x="144476" y="274320"/>
                    </a:cubicBezTo>
                    <a:cubicBezTo>
                      <a:pt x="145356" y="279602"/>
                      <a:pt x="145770" y="285774"/>
                      <a:pt x="149556" y="289560"/>
                    </a:cubicBezTo>
                    <a:cubicBezTo>
                      <a:pt x="157031" y="297035"/>
                      <a:pt x="194404" y="307896"/>
                      <a:pt x="200356" y="309880"/>
                    </a:cubicBezTo>
                    <a:cubicBezTo>
                      <a:pt x="205436" y="311573"/>
                      <a:pt x="210401" y="313661"/>
                      <a:pt x="215596" y="314960"/>
                    </a:cubicBezTo>
                    <a:cubicBezTo>
                      <a:pt x="222369" y="316653"/>
                      <a:pt x="229379" y="317589"/>
                      <a:pt x="235916" y="320040"/>
                    </a:cubicBezTo>
                    <a:cubicBezTo>
                      <a:pt x="243007" y="322699"/>
                      <a:pt x="249275" y="327217"/>
                      <a:pt x="256236" y="330200"/>
                    </a:cubicBezTo>
                    <a:cubicBezTo>
                      <a:pt x="261158" y="332309"/>
                      <a:pt x="266687" y="332885"/>
                      <a:pt x="271476" y="335280"/>
                    </a:cubicBezTo>
                    <a:cubicBezTo>
                      <a:pt x="276937" y="338010"/>
                      <a:pt x="281104" y="343035"/>
                      <a:pt x="286716" y="345440"/>
                    </a:cubicBezTo>
                    <a:cubicBezTo>
                      <a:pt x="293133" y="348190"/>
                      <a:pt x="300263" y="348827"/>
                      <a:pt x="307036" y="350520"/>
                    </a:cubicBezTo>
                    <a:cubicBezTo>
                      <a:pt x="312116" y="355600"/>
                      <a:pt x="316757" y="361161"/>
                      <a:pt x="322276" y="365760"/>
                    </a:cubicBezTo>
                    <a:cubicBezTo>
                      <a:pt x="326966" y="369669"/>
                      <a:pt x="332953" y="371864"/>
                      <a:pt x="337516" y="375920"/>
                    </a:cubicBezTo>
                    <a:cubicBezTo>
                      <a:pt x="378636" y="412471"/>
                      <a:pt x="351811" y="401005"/>
                      <a:pt x="383236" y="411480"/>
                    </a:cubicBezTo>
                    <a:cubicBezTo>
                      <a:pt x="386623" y="416560"/>
                      <a:pt x="388628" y="422906"/>
                      <a:pt x="393396" y="426720"/>
                    </a:cubicBezTo>
                    <a:cubicBezTo>
                      <a:pt x="397577" y="430065"/>
                      <a:pt x="403955" y="429199"/>
                      <a:pt x="408636" y="431800"/>
                    </a:cubicBezTo>
                    <a:cubicBezTo>
                      <a:pt x="419310" y="437730"/>
                      <a:pt x="428956" y="445347"/>
                      <a:pt x="439116" y="452120"/>
                    </a:cubicBezTo>
                    <a:lnTo>
                      <a:pt x="454356" y="462280"/>
                    </a:lnTo>
                    <a:cubicBezTo>
                      <a:pt x="468516" y="483521"/>
                      <a:pt x="472010" y="493079"/>
                      <a:pt x="489916" y="508000"/>
                    </a:cubicBezTo>
                    <a:cubicBezTo>
                      <a:pt x="494606" y="511909"/>
                      <a:pt x="499695" y="515430"/>
                      <a:pt x="505156" y="518160"/>
                    </a:cubicBezTo>
                    <a:cubicBezTo>
                      <a:pt x="509945" y="520555"/>
                      <a:pt x="515316" y="521547"/>
                      <a:pt x="520396" y="523240"/>
                    </a:cubicBezTo>
                    <a:cubicBezTo>
                      <a:pt x="530556" y="521547"/>
                      <a:pt x="541464" y="522343"/>
                      <a:pt x="550876" y="518160"/>
                    </a:cubicBezTo>
                    <a:cubicBezTo>
                      <a:pt x="567788" y="510644"/>
                      <a:pt x="565420" y="501156"/>
                      <a:pt x="571196" y="487680"/>
                    </a:cubicBezTo>
                    <a:cubicBezTo>
                      <a:pt x="581226" y="464277"/>
                      <a:pt x="579173" y="469543"/>
                      <a:pt x="596596" y="452120"/>
                    </a:cubicBezTo>
                    <a:cubicBezTo>
                      <a:pt x="609365" y="413814"/>
                      <a:pt x="590655" y="459546"/>
                      <a:pt x="616916" y="426720"/>
                    </a:cubicBezTo>
                    <a:cubicBezTo>
                      <a:pt x="620261" y="422539"/>
                      <a:pt x="620303" y="416560"/>
                      <a:pt x="621996" y="411480"/>
                    </a:cubicBezTo>
                    <a:cubicBezTo>
                      <a:pt x="618609" y="392853"/>
                      <a:pt x="620303" y="372533"/>
                      <a:pt x="611836" y="355600"/>
                    </a:cubicBezTo>
                    <a:cubicBezTo>
                      <a:pt x="608714" y="349355"/>
                      <a:pt x="598485" y="350942"/>
                      <a:pt x="591516" y="350520"/>
                    </a:cubicBezTo>
                    <a:cubicBezTo>
                      <a:pt x="542470" y="347548"/>
                      <a:pt x="493303" y="347133"/>
                      <a:pt x="444196" y="345440"/>
                    </a:cubicBezTo>
                    <a:cubicBezTo>
                      <a:pt x="428922" y="340349"/>
                      <a:pt x="426846" y="341142"/>
                      <a:pt x="413716" y="330200"/>
                    </a:cubicBezTo>
                    <a:cubicBezTo>
                      <a:pt x="388347" y="309060"/>
                      <a:pt x="410019" y="318808"/>
                      <a:pt x="383236" y="309880"/>
                    </a:cubicBezTo>
                    <a:cubicBezTo>
                      <a:pt x="379849" y="304800"/>
                      <a:pt x="375806" y="300101"/>
                      <a:pt x="373076" y="294640"/>
                    </a:cubicBezTo>
                    <a:cubicBezTo>
                      <a:pt x="367270" y="283028"/>
                      <a:pt x="365814" y="265593"/>
                      <a:pt x="362916" y="254000"/>
                    </a:cubicBezTo>
                    <a:cubicBezTo>
                      <a:pt x="361617" y="248805"/>
                      <a:pt x="359135" y="243955"/>
                      <a:pt x="357836" y="238760"/>
                    </a:cubicBezTo>
                    <a:cubicBezTo>
                      <a:pt x="355742" y="230383"/>
                      <a:pt x="354629" y="221789"/>
                      <a:pt x="352756" y="213360"/>
                    </a:cubicBezTo>
                    <a:cubicBezTo>
                      <a:pt x="351241" y="206544"/>
                      <a:pt x="348824" y="199927"/>
                      <a:pt x="347676" y="193040"/>
                    </a:cubicBezTo>
                    <a:cubicBezTo>
                      <a:pt x="345432" y="179574"/>
                      <a:pt x="345038" y="165832"/>
                      <a:pt x="342596" y="152400"/>
                    </a:cubicBezTo>
                    <a:cubicBezTo>
                      <a:pt x="341638" y="147132"/>
                      <a:pt x="341302" y="140946"/>
                      <a:pt x="337516" y="137160"/>
                    </a:cubicBezTo>
                    <a:cubicBezTo>
                      <a:pt x="318792" y="118436"/>
                      <a:pt x="306759" y="118706"/>
                      <a:pt x="286716" y="106680"/>
                    </a:cubicBezTo>
                    <a:cubicBezTo>
                      <a:pt x="243047" y="80478"/>
                      <a:pt x="271650" y="91498"/>
                      <a:pt x="240996" y="81280"/>
                    </a:cubicBezTo>
                    <a:cubicBezTo>
                      <a:pt x="235916" y="76200"/>
                      <a:pt x="231734" y="70025"/>
                      <a:pt x="225756" y="66040"/>
                    </a:cubicBezTo>
                    <a:cubicBezTo>
                      <a:pt x="221301" y="63070"/>
                      <a:pt x="215305" y="63355"/>
                      <a:pt x="210516" y="60960"/>
                    </a:cubicBezTo>
                    <a:cubicBezTo>
                      <a:pt x="205055" y="58230"/>
                      <a:pt x="200737" y="53530"/>
                      <a:pt x="195276" y="50800"/>
                    </a:cubicBezTo>
                    <a:cubicBezTo>
                      <a:pt x="182094" y="44209"/>
                      <a:pt x="162563" y="43241"/>
                      <a:pt x="149556" y="40640"/>
                    </a:cubicBezTo>
                    <a:cubicBezTo>
                      <a:pt x="89676" y="28664"/>
                      <a:pt x="184071" y="43394"/>
                      <a:pt x="93676" y="30480"/>
                    </a:cubicBezTo>
                    <a:cubicBezTo>
                      <a:pt x="55370" y="17711"/>
                      <a:pt x="102587" y="34935"/>
                      <a:pt x="63196" y="15240"/>
                    </a:cubicBezTo>
                    <a:cubicBezTo>
                      <a:pt x="58407" y="12845"/>
                      <a:pt x="52878" y="12269"/>
                      <a:pt x="47956" y="10160"/>
                    </a:cubicBezTo>
                    <a:cubicBezTo>
                      <a:pt x="40995" y="7177"/>
                      <a:pt x="34409" y="3387"/>
                      <a:pt x="27636" y="0"/>
                    </a:cubicBezTo>
                    <a:cubicBezTo>
                      <a:pt x="14524" y="19668"/>
                      <a:pt x="0" y="36290"/>
                      <a:pt x="12396" y="66040"/>
                    </a:cubicBezTo>
                    <a:cubicBezTo>
                      <a:pt x="16852" y="76735"/>
                      <a:pt x="36535" y="76200"/>
                      <a:pt x="47956" y="76200"/>
                    </a:cubicBezTo>
                  </a:path>
                </a:pathLst>
              </a:custGeom>
              <a:grpFill/>
              <a:ln w="952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1" name="Figura a mano libera 60"/>
              <p:cNvSpPr/>
              <p:nvPr/>
            </p:nvSpPr>
            <p:spPr>
              <a:xfrm>
                <a:off x="1341465" y="4508588"/>
                <a:ext cx="144478" cy="136464"/>
              </a:xfrm>
              <a:custGeom>
                <a:avLst/>
                <a:gdLst>
                  <a:gd name="connsiteX0" fmla="*/ 25400 w 711200"/>
                  <a:gd name="connsiteY0" fmla="*/ 35560 h 731520"/>
                  <a:gd name="connsiteX1" fmla="*/ 25400 w 711200"/>
                  <a:gd name="connsiteY1" fmla="*/ 127000 h 731520"/>
                  <a:gd name="connsiteX2" fmla="*/ 20320 w 711200"/>
                  <a:gd name="connsiteY2" fmla="*/ 147320 h 731520"/>
                  <a:gd name="connsiteX3" fmla="*/ 0 w 711200"/>
                  <a:gd name="connsiteY3" fmla="*/ 193040 h 731520"/>
                  <a:gd name="connsiteX4" fmla="*/ 5080 w 711200"/>
                  <a:gd name="connsiteY4" fmla="*/ 269240 h 731520"/>
                  <a:gd name="connsiteX5" fmla="*/ 10160 w 711200"/>
                  <a:gd name="connsiteY5" fmla="*/ 284480 h 731520"/>
                  <a:gd name="connsiteX6" fmla="*/ 25400 w 711200"/>
                  <a:gd name="connsiteY6" fmla="*/ 304800 h 731520"/>
                  <a:gd name="connsiteX7" fmla="*/ 30480 w 711200"/>
                  <a:gd name="connsiteY7" fmla="*/ 320040 h 731520"/>
                  <a:gd name="connsiteX8" fmla="*/ 40640 w 711200"/>
                  <a:gd name="connsiteY8" fmla="*/ 335280 h 731520"/>
                  <a:gd name="connsiteX9" fmla="*/ 45720 w 711200"/>
                  <a:gd name="connsiteY9" fmla="*/ 355600 h 731520"/>
                  <a:gd name="connsiteX10" fmla="*/ 86360 w 711200"/>
                  <a:gd name="connsiteY10" fmla="*/ 381000 h 731520"/>
                  <a:gd name="connsiteX11" fmla="*/ 91440 w 711200"/>
                  <a:gd name="connsiteY11" fmla="*/ 396240 h 731520"/>
                  <a:gd name="connsiteX12" fmla="*/ 76200 w 711200"/>
                  <a:gd name="connsiteY12" fmla="*/ 426720 h 731520"/>
                  <a:gd name="connsiteX13" fmla="*/ 60960 w 711200"/>
                  <a:gd name="connsiteY13" fmla="*/ 436880 h 731520"/>
                  <a:gd name="connsiteX14" fmla="*/ 30480 w 711200"/>
                  <a:gd name="connsiteY14" fmla="*/ 467360 h 731520"/>
                  <a:gd name="connsiteX15" fmla="*/ 20320 w 711200"/>
                  <a:gd name="connsiteY15" fmla="*/ 482600 h 731520"/>
                  <a:gd name="connsiteX16" fmla="*/ 5080 w 711200"/>
                  <a:gd name="connsiteY16" fmla="*/ 492760 h 731520"/>
                  <a:gd name="connsiteX17" fmla="*/ 20320 w 711200"/>
                  <a:gd name="connsiteY17" fmla="*/ 543560 h 731520"/>
                  <a:gd name="connsiteX18" fmla="*/ 30480 w 711200"/>
                  <a:gd name="connsiteY18" fmla="*/ 574040 h 731520"/>
                  <a:gd name="connsiteX19" fmla="*/ 40640 w 711200"/>
                  <a:gd name="connsiteY19" fmla="*/ 589280 h 731520"/>
                  <a:gd name="connsiteX20" fmla="*/ 66040 w 711200"/>
                  <a:gd name="connsiteY20" fmla="*/ 619760 h 731520"/>
                  <a:gd name="connsiteX21" fmla="*/ 111760 w 711200"/>
                  <a:gd name="connsiteY21" fmla="*/ 604520 h 731520"/>
                  <a:gd name="connsiteX22" fmla="*/ 127000 w 711200"/>
                  <a:gd name="connsiteY22" fmla="*/ 589280 h 731520"/>
                  <a:gd name="connsiteX23" fmla="*/ 142240 w 711200"/>
                  <a:gd name="connsiteY23" fmla="*/ 579120 h 731520"/>
                  <a:gd name="connsiteX24" fmla="*/ 177800 w 711200"/>
                  <a:gd name="connsiteY24" fmla="*/ 553720 h 731520"/>
                  <a:gd name="connsiteX25" fmla="*/ 228600 w 711200"/>
                  <a:gd name="connsiteY25" fmla="*/ 558800 h 731520"/>
                  <a:gd name="connsiteX26" fmla="*/ 259080 w 711200"/>
                  <a:gd name="connsiteY26" fmla="*/ 579120 h 731520"/>
                  <a:gd name="connsiteX27" fmla="*/ 274320 w 711200"/>
                  <a:gd name="connsiteY27" fmla="*/ 589280 h 731520"/>
                  <a:gd name="connsiteX28" fmla="*/ 289560 w 711200"/>
                  <a:gd name="connsiteY28" fmla="*/ 614680 h 731520"/>
                  <a:gd name="connsiteX29" fmla="*/ 320040 w 711200"/>
                  <a:gd name="connsiteY29" fmla="*/ 619760 h 731520"/>
                  <a:gd name="connsiteX30" fmla="*/ 345440 w 711200"/>
                  <a:gd name="connsiteY30" fmla="*/ 614680 h 731520"/>
                  <a:gd name="connsiteX31" fmla="*/ 360680 w 711200"/>
                  <a:gd name="connsiteY31" fmla="*/ 604520 h 731520"/>
                  <a:gd name="connsiteX32" fmla="*/ 406400 w 711200"/>
                  <a:gd name="connsiteY32" fmla="*/ 619760 h 731520"/>
                  <a:gd name="connsiteX33" fmla="*/ 426720 w 711200"/>
                  <a:gd name="connsiteY33" fmla="*/ 650240 h 731520"/>
                  <a:gd name="connsiteX34" fmla="*/ 436880 w 711200"/>
                  <a:gd name="connsiteY34" fmla="*/ 665480 h 731520"/>
                  <a:gd name="connsiteX35" fmla="*/ 441960 w 711200"/>
                  <a:gd name="connsiteY35" fmla="*/ 680720 h 731520"/>
                  <a:gd name="connsiteX36" fmla="*/ 467360 w 711200"/>
                  <a:gd name="connsiteY36" fmla="*/ 711200 h 731520"/>
                  <a:gd name="connsiteX37" fmla="*/ 482600 w 711200"/>
                  <a:gd name="connsiteY37" fmla="*/ 721360 h 731520"/>
                  <a:gd name="connsiteX38" fmla="*/ 513080 w 711200"/>
                  <a:gd name="connsiteY38" fmla="*/ 731520 h 731520"/>
                  <a:gd name="connsiteX39" fmla="*/ 528320 w 711200"/>
                  <a:gd name="connsiteY39" fmla="*/ 726440 h 731520"/>
                  <a:gd name="connsiteX40" fmla="*/ 543560 w 711200"/>
                  <a:gd name="connsiteY40" fmla="*/ 690880 h 731520"/>
                  <a:gd name="connsiteX41" fmla="*/ 548640 w 711200"/>
                  <a:gd name="connsiteY41" fmla="*/ 675640 h 731520"/>
                  <a:gd name="connsiteX42" fmla="*/ 553720 w 711200"/>
                  <a:gd name="connsiteY42" fmla="*/ 604520 h 731520"/>
                  <a:gd name="connsiteX43" fmla="*/ 574040 w 711200"/>
                  <a:gd name="connsiteY43" fmla="*/ 599440 h 731520"/>
                  <a:gd name="connsiteX44" fmla="*/ 594360 w 711200"/>
                  <a:gd name="connsiteY44" fmla="*/ 568960 h 731520"/>
                  <a:gd name="connsiteX45" fmla="*/ 624840 w 711200"/>
                  <a:gd name="connsiteY45" fmla="*/ 558800 h 731520"/>
                  <a:gd name="connsiteX46" fmla="*/ 640080 w 711200"/>
                  <a:gd name="connsiteY46" fmla="*/ 553720 h 731520"/>
                  <a:gd name="connsiteX47" fmla="*/ 665480 w 711200"/>
                  <a:gd name="connsiteY47" fmla="*/ 548640 h 731520"/>
                  <a:gd name="connsiteX48" fmla="*/ 680720 w 711200"/>
                  <a:gd name="connsiteY48" fmla="*/ 538480 h 731520"/>
                  <a:gd name="connsiteX49" fmla="*/ 695960 w 711200"/>
                  <a:gd name="connsiteY49" fmla="*/ 533400 h 731520"/>
                  <a:gd name="connsiteX50" fmla="*/ 711200 w 711200"/>
                  <a:gd name="connsiteY50" fmla="*/ 497840 h 731520"/>
                  <a:gd name="connsiteX51" fmla="*/ 706120 w 711200"/>
                  <a:gd name="connsiteY51" fmla="*/ 472440 h 731520"/>
                  <a:gd name="connsiteX52" fmla="*/ 685800 w 711200"/>
                  <a:gd name="connsiteY52" fmla="*/ 431800 h 731520"/>
                  <a:gd name="connsiteX53" fmla="*/ 655320 w 711200"/>
                  <a:gd name="connsiteY53" fmla="*/ 401320 h 731520"/>
                  <a:gd name="connsiteX54" fmla="*/ 609600 w 711200"/>
                  <a:gd name="connsiteY54" fmla="*/ 411480 h 731520"/>
                  <a:gd name="connsiteX55" fmla="*/ 599440 w 711200"/>
                  <a:gd name="connsiteY55" fmla="*/ 426720 h 731520"/>
                  <a:gd name="connsiteX56" fmla="*/ 589280 w 711200"/>
                  <a:gd name="connsiteY56" fmla="*/ 396240 h 731520"/>
                  <a:gd name="connsiteX57" fmla="*/ 568960 w 711200"/>
                  <a:gd name="connsiteY57" fmla="*/ 355600 h 731520"/>
                  <a:gd name="connsiteX58" fmla="*/ 563880 w 711200"/>
                  <a:gd name="connsiteY58" fmla="*/ 304800 h 731520"/>
                  <a:gd name="connsiteX59" fmla="*/ 548640 w 711200"/>
                  <a:gd name="connsiteY59" fmla="*/ 294640 h 731520"/>
                  <a:gd name="connsiteX60" fmla="*/ 543560 w 711200"/>
                  <a:gd name="connsiteY60" fmla="*/ 279400 h 731520"/>
                  <a:gd name="connsiteX61" fmla="*/ 528320 w 711200"/>
                  <a:gd name="connsiteY61" fmla="*/ 269240 h 731520"/>
                  <a:gd name="connsiteX62" fmla="*/ 492760 w 711200"/>
                  <a:gd name="connsiteY62" fmla="*/ 259080 h 731520"/>
                  <a:gd name="connsiteX63" fmla="*/ 436880 w 711200"/>
                  <a:gd name="connsiteY63" fmla="*/ 264160 h 731520"/>
                  <a:gd name="connsiteX64" fmla="*/ 411480 w 711200"/>
                  <a:gd name="connsiteY64" fmla="*/ 289560 h 731520"/>
                  <a:gd name="connsiteX65" fmla="*/ 381000 w 711200"/>
                  <a:gd name="connsiteY65" fmla="*/ 330200 h 731520"/>
                  <a:gd name="connsiteX66" fmla="*/ 370840 w 711200"/>
                  <a:gd name="connsiteY66" fmla="*/ 345440 h 731520"/>
                  <a:gd name="connsiteX67" fmla="*/ 355600 w 711200"/>
                  <a:gd name="connsiteY67" fmla="*/ 360680 h 731520"/>
                  <a:gd name="connsiteX68" fmla="*/ 325120 w 711200"/>
                  <a:gd name="connsiteY68" fmla="*/ 370840 h 731520"/>
                  <a:gd name="connsiteX69" fmla="*/ 309880 w 711200"/>
                  <a:gd name="connsiteY69" fmla="*/ 381000 h 731520"/>
                  <a:gd name="connsiteX70" fmla="*/ 299720 w 711200"/>
                  <a:gd name="connsiteY70" fmla="*/ 396240 h 731520"/>
                  <a:gd name="connsiteX71" fmla="*/ 284480 w 711200"/>
                  <a:gd name="connsiteY71" fmla="*/ 401320 h 731520"/>
                  <a:gd name="connsiteX72" fmla="*/ 264160 w 711200"/>
                  <a:gd name="connsiteY72" fmla="*/ 411480 h 731520"/>
                  <a:gd name="connsiteX73" fmla="*/ 187960 w 711200"/>
                  <a:gd name="connsiteY73" fmla="*/ 401320 h 731520"/>
                  <a:gd name="connsiteX74" fmla="*/ 142240 w 711200"/>
                  <a:gd name="connsiteY74" fmla="*/ 381000 h 731520"/>
                  <a:gd name="connsiteX75" fmla="*/ 121920 w 711200"/>
                  <a:gd name="connsiteY75" fmla="*/ 375920 h 731520"/>
                  <a:gd name="connsiteX76" fmla="*/ 106680 w 711200"/>
                  <a:gd name="connsiteY76" fmla="*/ 370840 h 731520"/>
                  <a:gd name="connsiteX77" fmla="*/ 101600 w 711200"/>
                  <a:gd name="connsiteY77" fmla="*/ 355600 h 731520"/>
                  <a:gd name="connsiteX78" fmla="*/ 91440 w 711200"/>
                  <a:gd name="connsiteY78" fmla="*/ 340360 h 731520"/>
                  <a:gd name="connsiteX79" fmla="*/ 86360 w 711200"/>
                  <a:gd name="connsiteY79" fmla="*/ 304800 h 731520"/>
                  <a:gd name="connsiteX80" fmla="*/ 96520 w 711200"/>
                  <a:gd name="connsiteY80" fmla="*/ 208280 h 731520"/>
                  <a:gd name="connsiteX81" fmla="*/ 101600 w 711200"/>
                  <a:gd name="connsiteY81" fmla="*/ 172720 h 731520"/>
                  <a:gd name="connsiteX82" fmla="*/ 111760 w 711200"/>
                  <a:gd name="connsiteY82" fmla="*/ 142240 h 731520"/>
                  <a:gd name="connsiteX83" fmla="*/ 106680 w 711200"/>
                  <a:gd name="connsiteY83" fmla="*/ 111760 h 731520"/>
                  <a:gd name="connsiteX84" fmla="*/ 101600 w 711200"/>
                  <a:gd name="connsiteY84" fmla="*/ 76200 h 731520"/>
                  <a:gd name="connsiteX85" fmla="*/ 96520 w 711200"/>
                  <a:gd name="connsiteY85" fmla="*/ 55880 h 731520"/>
                  <a:gd name="connsiteX86" fmla="*/ 86360 w 711200"/>
                  <a:gd name="connsiteY86" fmla="*/ 15240 h 731520"/>
                  <a:gd name="connsiteX87" fmla="*/ 76200 w 711200"/>
                  <a:gd name="connsiteY87" fmla="*/ 0 h 731520"/>
                  <a:gd name="connsiteX88" fmla="*/ 50800 w 711200"/>
                  <a:gd name="connsiteY88" fmla="*/ 10160 h 731520"/>
                  <a:gd name="connsiteX89" fmla="*/ 45720 w 711200"/>
                  <a:gd name="connsiteY89" fmla="*/ 25400 h 731520"/>
                  <a:gd name="connsiteX90" fmla="*/ 25400 w 711200"/>
                  <a:gd name="connsiteY90" fmla="*/ 3556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711200" h="731520">
                    <a:moveTo>
                      <a:pt x="25400" y="35560"/>
                    </a:moveTo>
                    <a:cubicBezTo>
                      <a:pt x="22013" y="52493"/>
                      <a:pt x="25400" y="11108"/>
                      <a:pt x="25400" y="127000"/>
                    </a:cubicBezTo>
                    <a:cubicBezTo>
                      <a:pt x="25400" y="133982"/>
                      <a:pt x="22326" y="140633"/>
                      <a:pt x="20320" y="147320"/>
                    </a:cubicBezTo>
                    <a:cubicBezTo>
                      <a:pt x="10428" y="180295"/>
                      <a:pt x="14847" y="170769"/>
                      <a:pt x="0" y="193040"/>
                    </a:cubicBezTo>
                    <a:cubicBezTo>
                      <a:pt x="1693" y="218440"/>
                      <a:pt x="2269" y="243939"/>
                      <a:pt x="5080" y="269240"/>
                    </a:cubicBezTo>
                    <a:cubicBezTo>
                      <a:pt x="5671" y="274562"/>
                      <a:pt x="7503" y="279831"/>
                      <a:pt x="10160" y="284480"/>
                    </a:cubicBezTo>
                    <a:cubicBezTo>
                      <a:pt x="14361" y="291831"/>
                      <a:pt x="20320" y="298027"/>
                      <a:pt x="25400" y="304800"/>
                    </a:cubicBezTo>
                    <a:cubicBezTo>
                      <a:pt x="27093" y="309880"/>
                      <a:pt x="28085" y="315251"/>
                      <a:pt x="30480" y="320040"/>
                    </a:cubicBezTo>
                    <a:cubicBezTo>
                      <a:pt x="33210" y="325501"/>
                      <a:pt x="38235" y="329668"/>
                      <a:pt x="40640" y="335280"/>
                    </a:cubicBezTo>
                    <a:cubicBezTo>
                      <a:pt x="43390" y="341697"/>
                      <a:pt x="41662" y="349919"/>
                      <a:pt x="45720" y="355600"/>
                    </a:cubicBezTo>
                    <a:cubicBezTo>
                      <a:pt x="53047" y="365858"/>
                      <a:pt x="75507" y="375573"/>
                      <a:pt x="86360" y="381000"/>
                    </a:cubicBezTo>
                    <a:cubicBezTo>
                      <a:pt x="88053" y="386080"/>
                      <a:pt x="91440" y="390885"/>
                      <a:pt x="91440" y="396240"/>
                    </a:cubicBezTo>
                    <a:cubicBezTo>
                      <a:pt x="91440" y="404503"/>
                      <a:pt x="81337" y="421583"/>
                      <a:pt x="76200" y="426720"/>
                    </a:cubicBezTo>
                    <a:cubicBezTo>
                      <a:pt x="71883" y="431037"/>
                      <a:pt x="65523" y="432824"/>
                      <a:pt x="60960" y="436880"/>
                    </a:cubicBezTo>
                    <a:cubicBezTo>
                      <a:pt x="50221" y="446426"/>
                      <a:pt x="38450" y="455405"/>
                      <a:pt x="30480" y="467360"/>
                    </a:cubicBezTo>
                    <a:cubicBezTo>
                      <a:pt x="27093" y="472440"/>
                      <a:pt x="24637" y="478283"/>
                      <a:pt x="20320" y="482600"/>
                    </a:cubicBezTo>
                    <a:cubicBezTo>
                      <a:pt x="16003" y="486917"/>
                      <a:pt x="10160" y="489373"/>
                      <a:pt x="5080" y="492760"/>
                    </a:cubicBezTo>
                    <a:cubicBezTo>
                      <a:pt x="16226" y="570784"/>
                      <a:pt x="865" y="499787"/>
                      <a:pt x="20320" y="543560"/>
                    </a:cubicBezTo>
                    <a:cubicBezTo>
                      <a:pt x="24670" y="553347"/>
                      <a:pt x="24539" y="565129"/>
                      <a:pt x="30480" y="574040"/>
                    </a:cubicBezTo>
                    <a:cubicBezTo>
                      <a:pt x="33867" y="579120"/>
                      <a:pt x="36731" y="584590"/>
                      <a:pt x="40640" y="589280"/>
                    </a:cubicBezTo>
                    <a:cubicBezTo>
                      <a:pt x="73235" y="628394"/>
                      <a:pt x="40815" y="581922"/>
                      <a:pt x="66040" y="619760"/>
                    </a:cubicBezTo>
                    <a:cubicBezTo>
                      <a:pt x="85543" y="615859"/>
                      <a:pt x="95402" y="616204"/>
                      <a:pt x="111760" y="604520"/>
                    </a:cubicBezTo>
                    <a:cubicBezTo>
                      <a:pt x="117606" y="600344"/>
                      <a:pt x="121481" y="593879"/>
                      <a:pt x="127000" y="589280"/>
                    </a:cubicBezTo>
                    <a:cubicBezTo>
                      <a:pt x="131690" y="585371"/>
                      <a:pt x="137272" y="582669"/>
                      <a:pt x="142240" y="579120"/>
                    </a:cubicBezTo>
                    <a:cubicBezTo>
                      <a:pt x="186348" y="547615"/>
                      <a:pt x="141884" y="577664"/>
                      <a:pt x="177800" y="553720"/>
                    </a:cubicBezTo>
                    <a:cubicBezTo>
                      <a:pt x="194733" y="555413"/>
                      <a:pt x="212357" y="553724"/>
                      <a:pt x="228600" y="558800"/>
                    </a:cubicBezTo>
                    <a:cubicBezTo>
                      <a:pt x="240255" y="562442"/>
                      <a:pt x="248920" y="572347"/>
                      <a:pt x="259080" y="579120"/>
                    </a:cubicBezTo>
                    <a:lnTo>
                      <a:pt x="274320" y="589280"/>
                    </a:lnTo>
                    <a:cubicBezTo>
                      <a:pt x="279400" y="597747"/>
                      <a:pt x="283134" y="607183"/>
                      <a:pt x="289560" y="614680"/>
                    </a:cubicBezTo>
                    <a:cubicBezTo>
                      <a:pt x="303715" y="631194"/>
                      <a:pt x="303867" y="623803"/>
                      <a:pt x="320040" y="619760"/>
                    </a:cubicBezTo>
                    <a:cubicBezTo>
                      <a:pt x="328417" y="617666"/>
                      <a:pt x="336973" y="616373"/>
                      <a:pt x="345440" y="614680"/>
                    </a:cubicBezTo>
                    <a:cubicBezTo>
                      <a:pt x="350520" y="611293"/>
                      <a:pt x="354636" y="605383"/>
                      <a:pt x="360680" y="604520"/>
                    </a:cubicBezTo>
                    <a:cubicBezTo>
                      <a:pt x="368739" y="603369"/>
                      <a:pt x="402086" y="618034"/>
                      <a:pt x="406400" y="619760"/>
                    </a:cubicBezTo>
                    <a:lnTo>
                      <a:pt x="426720" y="650240"/>
                    </a:lnTo>
                    <a:cubicBezTo>
                      <a:pt x="430107" y="655320"/>
                      <a:pt x="434949" y="659688"/>
                      <a:pt x="436880" y="665480"/>
                    </a:cubicBezTo>
                    <a:cubicBezTo>
                      <a:pt x="438573" y="670560"/>
                      <a:pt x="439565" y="675931"/>
                      <a:pt x="441960" y="680720"/>
                    </a:cubicBezTo>
                    <a:cubicBezTo>
                      <a:pt x="447669" y="692137"/>
                      <a:pt x="457730" y="703175"/>
                      <a:pt x="467360" y="711200"/>
                    </a:cubicBezTo>
                    <a:cubicBezTo>
                      <a:pt x="472050" y="715109"/>
                      <a:pt x="477021" y="718880"/>
                      <a:pt x="482600" y="721360"/>
                    </a:cubicBezTo>
                    <a:cubicBezTo>
                      <a:pt x="492387" y="725710"/>
                      <a:pt x="513080" y="731520"/>
                      <a:pt x="513080" y="731520"/>
                    </a:cubicBezTo>
                    <a:cubicBezTo>
                      <a:pt x="518160" y="729827"/>
                      <a:pt x="524139" y="729785"/>
                      <a:pt x="528320" y="726440"/>
                    </a:cubicBezTo>
                    <a:cubicBezTo>
                      <a:pt x="539777" y="717274"/>
                      <a:pt x="539945" y="703534"/>
                      <a:pt x="543560" y="690880"/>
                    </a:cubicBezTo>
                    <a:cubicBezTo>
                      <a:pt x="545031" y="685731"/>
                      <a:pt x="546947" y="680720"/>
                      <a:pt x="548640" y="675640"/>
                    </a:cubicBezTo>
                    <a:cubicBezTo>
                      <a:pt x="550333" y="651933"/>
                      <a:pt x="546204" y="627067"/>
                      <a:pt x="553720" y="604520"/>
                    </a:cubicBezTo>
                    <a:cubicBezTo>
                      <a:pt x="555928" y="597896"/>
                      <a:pt x="568786" y="604038"/>
                      <a:pt x="574040" y="599440"/>
                    </a:cubicBezTo>
                    <a:cubicBezTo>
                      <a:pt x="583230" y="591399"/>
                      <a:pt x="582776" y="572821"/>
                      <a:pt x="594360" y="568960"/>
                    </a:cubicBezTo>
                    <a:lnTo>
                      <a:pt x="624840" y="558800"/>
                    </a:lnTo>
                    <a:cubicBezTo>
                      <a:pt x="629920" y="557107"/>
                      <a:pt x="634829" y="554770"/>
                      <a:pt x="640080" y="553720"/>
                    </a:cubicBezTo>
                    <a:lnTo>
                      <a:pt x="665480" y="548640"/>
                    </a:lnTo>
                    <a:cubicBezTo>
                      <a:pt x="670560" y="545253"/>
                      <a:pt x="675259" y="541210"/>
                      <a:pt x="680720" y="538480"/>
                    </a:cubicBezTo>
                    <a:cubicBezTo>
                      <a:pt x="685509" y="536085"/>
                      <a:pt x="692174" y="537186"/>
                      <a:pt x="695960" y="533400"/>
                    </a:cubicBezTo>
                    <a:cubicBezTo>
                      <a:pt x="702237" y="527123"/>
                      <a:pt x="708164" y="506948"/>
                      <a:pt x="711200" y="497840"/>
                    </a:cubicBezTo>
                    <a:cubicBezTo>
                      <a:pt x="709507" y="489373"/>
                      <a:pt x="708214" y="480817"/>
                      <a:pt x="706120" y="472440"/>
                    </a:cubicBezTo>
                    <a:cubicBezTo>
                      <a:pt x="702432" y="457688"/>
                      <a:pt x="695471" y="443620"/>
                      <a:pt x="685800" y="431800"/>
                    </a:cubicBezTo>
                    <a:cubicBezTo>
                      <a:pt x="676701" y="420679"/>
                      <a:pt x="655320" y="401320"/>
                      <a:pt x="655320" y="401320"/>
                    </a:cubicBezTo>
                    <a:cubicBezTo>
                      <a:pt x="655008" y="401372"/>
                      <a:pt x="616182" y="406214"/>
                      <a:pt x="609600" y="411480"/>
                    </a:cubicBezTo>
                    <a:cubicBezTo>
                      <a:pt x="604832" y="415294"/>
                      <a:pt x="602827" y="421640"/>
                      <a:pt x="599440" y="426720"/>
                    </a:cubicBezTo>
                    <a:cubicBezTo>
                      <a:pt x="596053" y="416560"/>
                      <a:pt x="594069" y="405819"/>
                      <a:pt x="589280" y="396240"/>
                    </a:cubicBezTo>
                    <a:lnTo>
                      <a:pt x="568960" y="355600"/>
                    </a:lnTo>
                    <a:cubicBezTo>
                      <a:pt x="567267" y="338667"/>
                      <a:pt x="569261" y="320944"/>
                      <a:pt x="563880" y="304800"/>
                    </a:cubicBezTo>
                    <a:cubicBezTo>
                      <a:pt x="561949" y="299008"/>
                      <a:pt x="552454" y="299408"/>
                      <a:pt x="548640" y="294640"/>
                    </a:cubicBezTo>
                    <a:cubicBezTo>
                      <a:pt x="545295" y="290459"/>
                      <a:pt x="546905" y="283581"/>
                      <a:pt x="543560" y="279400"/>
                    </a:cubicBezTo>
                    <a:cubicBezTo>
                      <a:pt x="539746" y="274632"/>
                      <a:pt x="533781" y="271970"/>
                      <a:pt x="528320" y="269240"/>
                    </a:cubicBezTo>
                    <a:cubicBezTo>
                      <a:pt x="521032" y="265596"/>
                      <a:pt x="499271" y="260708"/>
                      <a:pt x="492760" y="259080"/>
                    </a:cubicBezTo>
                    <a:cubicBezTo>
                      <a:pt x="474133" y="260773"/>
                      <a:pt x="455168" y="260241"/>
                      <a:pt x="436880" y="264160"/>
                    </a:cubicBezTo>
                    <a:cubicBezTo>
                      <a:pt x="423021" y="267130"/>
                      <a:pt x="418566" y="279817"/>
                      <a:pt x="411480" y="289560"/>
                    </a:cubicBezTo>
                    <a:cubicBezTo>
                      <a:pt x="401520" y="303255"/>
                      <a:pt x="390393" y="316111"/>
                      <a:pt x="381000" y="330200"/>
                    </a:cubicBezTo>
                    <a:cubicBezTo>
                      <a:pt x="377613" y="335280"/>
                      <a:pt x="374749" y="340750"/>
                      <a:pt x="370840" y="345440"/>
                    </a:cubicBezTo>
                    <a:cubicBezTo>
                      <a:pt x="366241" y="350959"/>
                      <a:pt x="361880" y="357191"/>
                      <a:pt x="355600" y="360680"/>
                    </a:cubicBezTo>
                    <a:cubicBezTo>
                      <a:pt x="346238" y="365881"/>
                      <a:pt x="334031" y="364899"/>
                      <a:pt x="325120" y="370840"/>
                    </a:cubicBezTo>
                    <a:lnTo>
                      <a:pt x="309880" y="381000"/>
                    </a:lnTo>
                    <a:cubicBezTo>
                      <a:pt x="306493" y="386080"/>
                      <a:pt x="304488" y="392426"/>
                      <a:pt x="299720" y="396240"/>
                    </a:cubicBezTo>
                    <a:cubicBezTo>
                      <a:pt x="295539" y="399585"/>
                      <a:pt x="289402" y="399211"/>
                      <a:pt x="284480" y="401320"/>
                    </a:cubicBezTo>
                    <a:cubicBezTo>
                      <a:pt x="277519" y="404303"/>
                      <a:pt x="270933" y="408093"/>
                      <a:pt x="264160" y="411480"/>
                    </a:cubicBezTo>
                    <a:cubicBezTo>
                      <a:pt x="238760" y="408093"/>
                      <a:pt x="213132" y="406115"/>
                      <a:pt x="187960" y="401320"/>
                    </a:cubicBezTo>
                    <a:cubicBezTo>
                      <a:pt x="131088" y="390487"/>
                      <a:pt x="178135" y="396384"/>
                      <a:pt x="142240" y="381000"/>
                    </a:cubicBezTo>
                    <a:cubicBezTo>
                      <a:pt x="135823" y="378250"/>
                      <a:pt x="128633" y="377838"/>
                      <a:pt x="121920" y="375920"/>
                    </a:cubicBezTo>
                    <a:cubicBezTo>
                      <a:pt x="116771" y="374449"/>
                      <a:pt x="111760" y="372533"/>
                      <a:pt x="106680" y="370840"/>
                    </a:cubicBezTo>
                    <a:cubicBezTo>
                      <a:pt x="104987" y="365760"/>
                      <a:pt x="103995" y="360389"/>
                      <a:pt x="101600" y="355600"/>
                    </a:cubicBezTo>
                    <a:cubicBezTo>
                      <a:pt x="98870" y="350139"/>
                      <a:pt x="93194" y="346208"/>
                      <a:pt x="91440" y="340360"/>
                    </a:cubicBezTo>
                    <a:cubicBezTo>
                      <a:pt x="87999" y="328891"/>
                      <a:pt x="88053" y="316653"/>
                      <a:pt x="86360" y="304800"/>
                    </a:cubicBezTo>
                    <a:cubicBezTo>
                      <a:pt x="95407" y="178144"/>
                      <a:pt x="85561" y="274032"/>
                      <a:pt x="96520" y="208280"/>
                    </a:cubicBezTo>
                    <a:cubicBezTo>
                      <a:pt x="98488" y="196469"/>
                      <a:pt x="98908" y="184387"/>
                      <a:pt x="101600" y="172720"/>
                    </a:cubicBezTo>
                    <a:cubicBezTo>
                      <a:pt x="104008" y="162285"/>
                      <a:pt x="111760" y="142240"/>
                      <a:pt x="111760" y="142240"/>
                    </a:cubicBezTo>
                    <a:cubicBezTo>
                      <a:pt x="110067" y="132080"/>
                      <a:pt x="108246" y="121940"/>
                      <a:pt x="106680" y="111760"/>
                    </a:cubicBezTo>
                    <a:cubicBezTo>
                      <a:pt x="104859" y="99926"/>
                      <a:pt x="103742" y="87981"/>
                      <a:pt x="101600" y="76200"/>
                    </a:cubicBezTo>
                    <a:cubicBezTo>
                      <a:pt x="100351" y="69331"/>
                      <a:pt x="98035" y="62696"/>
                      <a:pt x="96520" y="55880"/>
                    </a:cubicBezTo>
                    <a:cubicBezTo>
                      <a:pt x="94201" y="45446"/>
                      <a:pt x="91807" y="26133"/>
                      <a:pt x="86360" y="15240"/>
                    </a:cubicBezTo>
                    <a:cubicBezTo>
                      <a:pt x="83630" y="9779"/>
                      <a:pt x="79587" y="5080"/>
                      <a:pt x="76200" y="0"/>
                    </a:cubicBezTo>
                    <a:cubicBezTo>
                      <a:pt x="67733" y="3387"/>
                      <a:pt x="57805" y="4322"/>
                      <a:pt x="50800" y="10160"/>
                    </a:cubicBezTo>
                    <a:cubicBezTo>
                      <a:pt x="46686" y="13588"/>
                      <a:pt x="49506" y="21614"/>
                      <a:pt x="45720" y="25400"/>
                    </a:cubicBezTo>
                    <a:cubicBezTo>
                      <a:pt x="13831" y="57289"/>
                      <a:pt x="28787" y="18627"/>
                      <a:pt x="25400" y="35560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2" name="Figura a mano libera 61"/>
              <p:cNvSpPr/>
              <p:nvPr/>
            </p:nvSpPr>
            <p:spPr>
              <a:xfrm>
                <a:off x="1406560" y="4418141"/>
                <a:ext cx="85735" cy="69819"/>
              </a:xfrm>
              <a:custGeom>
                <a:avLst/>
                <a:gdLst>
                  <a:gd name="connsiteX0" fmla="*/ 30480 w 419958"/>
                  <a:gd name="connsiteY0" fmla="*/ 228600 h 365760"/>
                  <a:gd name="connsiteX1" fmla="*/ 66040 w 419958"/>
                  <a:gd name="connsiteY1" fmla="*/ 233680 h 365760"/>
                  <a:gd name="connsiteX2" fmla="*/ 86360 w 419958"/>
                  <a:gd name="connsiteY2" fmla="*/ 238760 h 365760"/>
                  <a:gd name="connsiteX3" fmla="*/ 142240 w 419958"/>
                  <a:gd name="connsiteY3" fmla="*/ 243840 h 365760"/>
                  <a:gd name="connsiteX4" fmla="*/ 177800 w 419958"/>
                  <a:gd name="connsiteY4" fmla="*/ 284480 h 365760"/>
                  <a:gd name="connsiteX5" fmla="*/ 187960 w 419958"/>
                  <a:gd name="connsiteY5" fmla="*/ 299720 h 365760"/>
                  <a:gd name="connsiteX6" fmla="*/ 218440 w 419958"/>
                  <a:gd name="connsiteY6" fmla="*/ 314960 h 365760"/>
                  <a:gd name="connsiteX7" fmla="*/ 223520 w 419958"/>
                  <a:gd name="connsiteY7" fmla="*/ 330200 h 365760"/>
                  <a:gd name="connsiteX8" fmla="*/ 254000 w 419958"/>
                  <a:gd name="connsiteY8" fmla="*/ 345440 h 365760"/>
                  <a:gd name="connsiteX9" fmla="*/ 274320 w 419958"/>
                  <a:gd name="connsiteY9" fmla="*/ 355600 h 365760"/>
                  <a:gd name="connsiteX10" fmla="*/ 304800 w 419958"/>
                  <a:gd name="connsiteY10" fmla="*/ 365760 h 365760"/>
                  <a:gd name="connsiteX11" fmla="*/ 330200 w 419958"/>
                  <a:gd name="connsiteY11" fmla="*/ 360680 h 365760"/>
                  <a:gd name="connsiteX12" fmla="*/ 345440 w 419958"/>
                  <a:gd name="connsiteY12" fmla="*/ 345440 h 365760"/>
                  <a:gd name="connsiteX13" fmla="*/ 360680 w 419958"/>
                  <a:gd name="connsiteY13" fmla="*/ 314960 h 365760"/>
                  <a:gd name="connsiteX14" fmla="*/ 370840 w 419958"/>
                  <a:gd name="connsiteY14" fmla="*/ 294640 h 365760"/>
                  <a:gd name="connsiteX15" fmla="*/ 375920 w 419958"/>
                  <a:gd name="connsiteY15" fmla="*/ 264160 h 365760"/>
                  <a:gd name="connsiteX16" fmla="*/ 381000 w 419958"/>
                  <a:gd name="connsiteY16" fmla="*/ 228600 h 365760"/>
                  <a:gd name="connsiteX17" fmla="*/ 386080 w 419958"/>
                  <a:gd name="connsiteY17" fmla="*/ 213360 h 365760"/>
                  <a:gd name="connsiteX18" fmla="*/ 401320 w 419958"/>
                  <a:gd name="connsiteY18" fmla="*/ 203200 h 365760"/>
                  <a:gd name="connsiteX19" fmla="*/ 411480 w 419958"/>
                  <a:gd name="connsiteY19" fmla="*/ 187960 h 365760"/>
                  <a:gd name="connsiteX20" fmla="*/ 411480 w 419958"/>
                  <a:gd name="connsiteY20" fmla="*/ 96520 h 365760"/>
                  <a:gd name="connsiteX21" fmla="*/ 406400 w 419958"/>
                  <a:gd name="connsiteY21" fmla="*/ 81280 h 365760"/>
                  <a:gd name="connsiteX22" fmla="*/ 391160 w 419958"/>
                  <a:gd name="connsiteY22" fmla="*/ 66040 h 365760"/>
                  <a:gd name="connsiteX23" fmla="*/ 365760 w 419958"/>
                  <a:gd name="connsiteY23" fmla="*/ 35560 h 365760"/>
                  <a:gd name="connsiteX24" fmla="*/ 345440 w 419958"/>
                  <a:gd name="connsiteY24" fmla="*/ 10160 h 365760"/>
                  <a:gd name="connsiteX25" fmla="*/ 314960 w 419958"/>
                  <a:gd name="connsiteY25" fmla="*/ 0 h 365760"/>
                  <a:gd name="connsiteX26" fmla="*/ 259080 w 419958"/>
                  <a:gd name="connsiteY26" fmla="*/ 15240 h 365760"/>
                  <a:gd name="connsiteX27" fmla="*/ 243840 w 419958"/>
                  <a:gd name="connsiteY27" fmla="*/ 20320 h 365760"/>
                  <a:gd name="connsiteX28" fmla="*/ 228600 w 419958"/>
                  <a:gd name="connsiteY28" fmla="*/ 30480 h 365760"/>
                  <a:gd name="connsiteX29" fmla="*/ 218440 w 419958"/>
                  <a:gd name="connsiteY29" fmla="*/ 45720 h 365760"/>
                  <a:gd name="connsiteX30" fmla="*/ 208280 w 419958"/>
                  <a:gd name="connsiteY30" fmla="*/ 81280 h 365760"/>
                  <a:gd name="connsiteX31" fmla="*/ 203200 w 419958"/>
                  <a:gd name="connsiteY31" fmla="*/ 96520 h 365760"/>
                  <a:gd name="connsiteX32" fmla="*/ 193040 w 419958"/>
                  <a:gd name="connsiteY32" fmla="*/ 132080 h 365760"/>
                  <a:gd name="connsiteX33" fmla="*/ 162560 w 419958"/>
                  <a:gd name="connsiteY33" fmla="*/ 147320 h 365760"/>
                  <a:gd name="connsiteX34" fmla="*/ 121920 w 419958"/>
                  <a:gd name="connsiteY34" fmla="*/ 142240 h 365760"/>
                  <a:gd name="connsiteX35" fmla="*/ 106680 w 419958"/>
                  <a:gd name="connsiteY35" fmla="*/ 137160 h 365760"/>
                  <a:gd name="connsiteX36" fmla="*/ 40640 w 419958"/>
                  <a:gd name="connsiteY36" fmla="*/ 142240 h 365760"/>
                  <a:gd name="connsiteX37" fmla="*/ 25400 w 419958"/>
                  <a:gd name="connsiteY37" fmla="*/ 147320 h 365760"/>
                  <a:gd name="connsiteX38" fmla="*/ 0 w 419958"/>
                  <a:gd name="connsiteY38" fmla="*/ 193040 h 365760"/>
                  <a:gd name="connsiteX39" fmla="*/ 5080 w 419958"/>
                  <a:gd name="connsiteY39" fmla="*/ 228600 h 365760"/>
                  <a:gd name="connsiteX40" fmla="*/ 35560 w 419958"/>
                  <a:gd name="connsiteY40" fmla="*/ 243840 h 365760"/>
                  <a:gd name="connsiteX41" fmla="*/ 30480 w 419958"/>
                  <a:gd name="connsiteY41" fmla="*/ 228600 h 36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19958" h="365760">
                    <a:moveTo>
                      <a:pt x="30480" y="228600"/>
                    </a:moveTo>
                    <a:cubicBezTo>
                      <a:pt x="35560" y="226907"/>
                      <a:pt x="54259" y="231538"/>
                      <a:pt x="66040" y="233680"/>
                    </a:cubicBezTo>
                    <a:cubicBezTo>
                      <a:pt x="72909" y="234929"/>
                      <a:pt x="79439" y="237837"/>
                      <a:pt x="86360" y="238760"/>
                    </a:cubicBezTo>
                    <a:cubicBezTo>
                      <a:pt x="104899" y="241232"/>
                      <a:pt x="123613" y="242147"/>
                      <a:pt x="142240" y="243840"/>
                    </a:cubicBezTo>
                    <a:cubicBezTo>
                      <a:pt x="167640" y="260773"/>
                      <a:pt x="154093" y="248920"/>
                      <a:pt x="177800" y="284480"/>
                    </a:cubicBezTo>
                    <a:cubicBezTo>
                      <a:pt x="181187" y="289560"/>
                      <a:pt x="182168" y="297789"/>
                      <a:pt x="187960" y="299720"/>
                    </a:cubicBezTo>
                    <a:cubicBezTo>
                      <a:pt x="208992" y="306731"/>
                      <a:pt x="198745" y="301830"/>
                      <a:pt x="218440" y="314960"/>
                    </a:cubicBezTo>
                    <a:cubicBezTo>
                      <a:pt x="220133" y="320040"/>
                      <a:pt x="220175" y="326019"/>
                      <a:pt x="223520" y="330200"/>
                    </a:cubicBezTo>
                    <a:cubicBezTo>
                      <a:pt x="232009" y="340811"/>
                      <a:pt x="242796" y="340638"/>
                      <a:pt x="254000" y="345440"/>
                    </a:cubicBezTo>
                    <a:cubicBezTo>
                      <a:pt x="260961" y="348423"/>
                      <a:pt x="267289" y="352788"/>
                      <a:pt x="274320" y="355600"/>
                    </a:cubicBezTo>
                    <a:cubicBezTo>
                      <a:pt x="284264" y="359577"/>
                      <a:pt x="304800" y="365760"/>
                      <a:pt x="304800" y="365760"/>
                    </a:cubicBezTo>
                    <a:cubicBezTo>
                      <a:pt x="313267" y="364067"/>
                      <a:pt x="322477" y="364541"/>
                      <a:pt x="330200" y="360680"/>
                    </a:cubicBezTo>
                    <a:cubicBezTo>
                      <a:pt x="336626" y="357467"/>
                      <a:pt x="340841" y="350959"/>
                      <a:pt x="345440" y="345440"/>
                    </a:cubicBezTo>
                    <a:cubicBezTo>
                      <a:pt x="359797" y="328212"/>
                      <a:pt x="352594" y="333828"/>
                      <a:pt x="360680" y="314960"/>
                    </a:cubicBezTo>
                    <a:cubicBezTo>
                      <a:pt x="363663" y="307999"/>
                      <a:pt x="367453" y="301413"/>
                      <a:pt x="370840" y="294640"/>
                    </a:cubicBezTo>
                    <a:cubicBezTo>
                      <a:pt x="372533" y="284480"/>
                      <a:pt x="374354" y="274340"/>
                      <a:pt x="375920" y="264160"/>
                    </a:cubicBezTo>
                    <a:cubicBezTo>
                      <a:pt x="377741" y="252326"/>
                      <a:pt x="378652" y="240341"/>
                      <a:pt x="381000" y="228600"/>
                    </a:cubicBezTo>
                    <a:cubicBezTo>
                      <a:pt x="382050" y="223349"/>
                      <a:pt x="382735" y="217541"/>
                      <a:pt x="386080" y="213360"/>
                    </a:cubicBezTo>
                    <a:cubicBezTo>
                      <a:pt x="389894" y="208592"/>
                      <a:pt x="396240" y="206587"/>
                      <a:pt x="401320" y="203200"/>
                    </a:cubicBezTo>
                    <a:cubicBezTo>
                      <a:pt x="404707" y="198120"/>
                      <a:pt x="409874" y="193850"/>
                      <a:pt x="411480" y="187960"/>
                    </a:cubicBezTo>
                    <a:cubicBezTo>
                      <a:pt x="419958" y="156876"/>
                      <a:pt x="416314" y="127944"/>
                      <a:pt x="411480" y="96520"/>
                    </a:cubicBezTo>
                    <a:cubicBezTo>
                      <a:pt x="410666" y="91227"/>
                      <a:pt x="409370" y="85735"/>
                      <a:pt x="406400" y="81280"/>
                    </a:cubicBezTo>
                    <a:cubicBezTo>
                      <a:pt x="402415" y="75302"/>
                      <a:pt x="395759" y="71559"/>
                      <a:pt x="391160" y="66040"/>
                    </a:cubicBezTo>
                    <a:cubicBezTo>
                      <a:pt x="355797" y="23605"/>
                      <a:pt x="410284" y="80084"/>
                      <a:pt x="365760" y="35560"/>
                    </a:cubicBezTo>
                    <a:cubicBezTo>
                      <a:pt x="360251" y="19034"/>
                      <a:pt x="363423" y="18152"/>
                      <a:pt x="345440" y="10160"/>
                    </a:cubicBezTo>
                    <a:cubicBezTo>
                      <a:pt x="335653" y="5810"/>
                      <a:pt x="314960" y="0"/>
                      <a:pt x="314960" y="0"/>
                    </a:cubicBezTo>
                    <a:cubicBezTo>
                      <a:pt x="279058" y="7180"/>
                      <a:pt x="297751" y="2350"/>
                      <a:pt x="259080" y="15240"/>
                    </a:cubicBezTo>
                    <a:cubicBezTo>
                      <a:pt x="254000" y="16933"/>
                      <a:pt x="248295" y="17350"/>
                      <a:pt x="243840" y="20320"/>
                    </a:cubicBezTo>
                    <a:lnTo>
                      <a:pt x="228600" y="30480"/>
                    </a:lnTo>
                    <a:cubicBezTo>
                      <a:pt x="225213" y="35560"/>
                      <a:pt x="221170" y="40259"/>
                      <a:pt x="218440" y="45720"/>
                    </a:cubicBezTo>
                    <a:cubicBezTo>
                      <a:pt x="214380" y="53840"/>
                      <a:pt x="210450" y="73684"/>
                      <a:pt x="208280" y="81280"/>
                    </a:cubicBezTo>
                    <a:cubicBezTo>
                      <a:pt x="206809" y="86429"/>
                      <a:pt x="204671" y="91371"/>
                      <a:pt x="203200" y="96520"/>
                    </a:cubicBezTo>
                    <a:cubicBezTo>
                      <a:pt x="202794" y="97940"/>
                      <a:pt x="195747" y="128697"/>
                      <a:pt x="193040" y="132080"/>
                    </a:cubicBezTo>
                    <a:cubicBezTo>
                      <a:pt x="185878" y="141032"/>
                      <a:pt x="172600" y="143973"/>
                      <a:pt x="162560" y="147320"/>
                    </a:cubicBezTo>
                    <a:cubicBezTo>
                      <a:pt x="149013" y="145627"/>
                      <a:pt x="135352" y="144682"/>
                      <a:pt x="121920" y="142240"/>
                    </a:cubicBezTo>
                    <a:cubicBezTo>
                      <a:pt x="116652" y="141282"/>
                      <a:pt x="112035" y="137160"/>
                      <a:pt x="106680" y="137160"/>
                    </a:cubicBezTo>
                    <a:cubicBezTo>
                      <a:pt x="84602" y="137160"/>
                      <a:pt x="62653" y="140547"/>
                      <a:pt x="40640" y="142240"/>
                    </a:cubicBezTo>
                    <a:cubicBezTo>
                      <a:pt x="35560" y="143933"/>
                      <a:pt x="29186" y="143534"/>
                      <a:pt x="25400" y="147320"/>
                    </a:cubicBezTo>
                    <a:cubicBezTo>
                      <a:pt x="7932" y="164788"/>
                      <a:pt x="6388" y="173876"/>
                      <a:pt x="0" y="193040"/>
                    </a:cubicBezTo>
                    <a:cubicBezTo>
                      <a:pt x="1693" y="204893"/>
                      <a:pt x="217" y="217658"/>
                      <a:pt x="5080" y="228600"/>
                    </a:cubicBezTo>
                    <a:cubicBezTo>
                      <a:pt x="8505" y="236307"/>
                      <a:pt x="28798" y="241586"/>
                      <a:pt x="35560" y="243840"/>
                    </a:cubicBezTo>
                    <a:cubicBezTo>
                      <a:pt x="53072" y="238003"/>
                      <a:pt x="25400" y="230293"/>
                      <a:pt x="30480" y="228600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3" name="Figura a mano libera 62"/>
              <p:cNvSpPr/>
              <p:nvPr/>
            </p:nvSpPr>
            <p:spPr>
              <a:xfrm>
                <a:off x="1554214" y="4500654"/>
                <a:ext cx="115900" cy="169786"/>
              </a:xfrm>
              <a:custGeom>
                <a:avLst/>
                <a:gdLst>
                  <a:gd name="connsiteX0" fmla="*/ 233680 w 569074"/>
                  <a:gd name="connsiteY0" fmla="*/ 50130 h 908650"/>
                  <a:gd name="connsiteX1" fmla="*/ 228600 w 569074"/>
                  <a:gd name="connsiteY1" fmla="*/ 65370 h 908650"/>
                  <a:gd name="connsiteX2" fmla="*/ 233680 w 569074"/>
                  <a:gd name="connsiteY2" fmla="*/ 80610 h 908650"/>
                  <a:gd name="connsiteX3" fmla="*/ 259080 w 569074"/>
                  <a:gd name="connsiteY3" fmla="*/ 106010 h 908650"/>
                  <a:gd name="connsiteX4" fmla="*/ 279400 w 569074"/>
                  <a:gd name="connsiteY4" fmla="*/ 111090 h 908650"/>
                  <a:gd name="connsiteX5" fmla="*/ 294640 w 569074"/>
                  <a:gd name="connsiteY5" fmla="*/ 126330 h 908650"/>
                  <a:gd name="connsiteX6" fmla="*/ 325120 w 569074"/>
                  <a:gd name="connsiteY6" fmla="*/ 136490 h 908650"/>
                  <a:gd name="connsiteX7" fmla="*/ 340360 w 569074"/>
                  <a:gd name="connsiteY7" fmla="*/ 166970 h 908650"/>
                  <a:gd name="connsiteX8" fmla="*/ 355600 w 569074"/>
                  <a:gd name="connsiteY8" fmla="*/ 202530 h 908650"/>
                  <a:gd name="connsiteX9" fmla="*/ 350520 w 569074"/>
                  <a:gd name="connsiteY9" fmla="*/ 273650 h 908650"/>
                  <a:gd name="connsiteX10" fmla="*/ 345440 w 569074"/>
                  <a:gd name="connsiteY10" fmla="*/ 293970 h 908650"/>
                  <a:gd name="connsiteX11" fmla="*/ 340360 w 569074"/>
                  <a:gd name="connsiteY11" fmla="*/ 329530 h 908650"/>
                  <a:gd name="connsiteX12" fmla="*/ 325120 w 569074"/>
                  <a:gd name="connsiteY12" fmla="*/ 344770 h 908650"/>
                  <a:gd name="connsiteX13" fmla="*/ 294640 w 569074"/>
                  <a:gd name="connsiteY13" fmla="*/ 354930 h 908650"/>
                  <a:gd name="connsiteX14" fmla="*/ 259080 w 569074"/>
                  <a:gd name="connsiteY14" fmla="*/ 365090 h 908650"/>
                  <a:gd name="connsiteX15" fmla="*/ 243840 w 569074"/>
                  <a:gd name="connsiteY15" fmla="*/ 370170 h 908650"/>
                  <a:gd name="connsiteX16" fmla="*/ 172720 w 569074"/>
                  <a:gd name="connsiteY16" fmla="*/ 380330 h 908650"/>
                  <a:gd name="connsiteX17" fmla="*/ 157480 w 569074"/>
                  <a:gd name="connsiteY17" fmla="*/ 385410 h 908650"/>
                  <a:gd name="connsiteX18" fmla="*/ 121920 w 569074"/>
                  <a:gd name="connsiteY18" fmla="*/ 410810 h 908650"/>
                  <a:gd name="connsiteX19" fmla="*/ 111760 w 569074"/>
                  <a:gd name="connsiteY19" fmla="*/ 426050 h 908650"/>
                  <a:gd name="connsiteX20" fmla="*/ 81280 w 569074"/>
                  <a:gd name="connsiteY20" fmla="*/ 451450 h 908650"/>
                  <a:gd name="connsiteX21" fmla="*/ 66040 w 569074"/>
                  <a:gd name="connsiteY21" fmla="*/ 456530 h 908650"/>
                  <a:gd name="connsiteX22" fmla="*/ 60960 w 569074"/>
                  <a:gd name="connsiteY22" fmla="*/ 471770 h 908650"/>
                  <a:gd name="connsiteX23" fmla="*/ 50800 w 569074"/>
                  <a:gd name="connsiteY23" fmla="*/ 487010 h 908650"/>
                  <a:gd name="connsiteX24" fmla="*/ 45720 w 569074"/>
                  <a:gd name="connsiteY24" fmla="*/ 537810 h 908650"/>
                  <a:gd name="connsiteX25" fmla="*/ 35560 w 569074"/>
                  <a:gd name="connsiteY25" fmla="*/ 573370 h 908650"/>
                  <a:gd name="connsiteX26" fmla="*/ 25400 w 569074"/>
                  <a:gd name="connsiteY26" fmla="*/ 588610 h 908650"/>
                  <a:gd name="connsiteX27" fmla="*/ 15240 w 569074"/>
                  <a:gd name="connsiteY27" fmla="*/ 619090 h 908650"/>
                  <a:gd name="connsiteX28" fmla="*/ 10160 w 569074"/>
                  <a:gd name="connsiteY28" fmla="*/ 634330 h 908650"/>
                  <a:gd name="connsiteX29" fmla="*/ 5080 w 569074"/>
                  <a:gd name="connsiteY29" fmla="*/ 649570 h 908650"/>
                  <a:gd name="connsiteX30" fmla="*/ 0 w 569074"/>
                  <a:gd name="connsiteY30" fmla="*/ 664810 h 908650"/>
                  <a:gd name="connsiteX31" fmla="*/ 5080 w 569074"/>
                  <a:gd name="connsiteY31" fmla="*/ 730850 h 908650"/>
                  <a:gd name="connsiteX32" fmla="*/ 10160 w 569074"/>
                  <a:gd name="connsiteY32" fmla="*/ 746090 h 908650"/>
                  <a:gd name="connsiteX33" fmla="*/ 35560 w 569074"/>
                  <a:gd name="connsiteY33" fmla="*/ 751170 h 908650"/>
                  <a:gd name="connsiteX34" fmla="*/ 71120 w 569074"/>
                  <a:gd name="connsiteY34" fmla="*/ 756250 h 908650"/>
                  <a:gd name="connsiteX35" fmla="*/ 86360 w 569074"/>
                  <a:gd name="connsiteY35" fmla="*/ 761330 h 908650"/>
                  <a:gd name="connsiteX36" fmla="*/ 116840 w 569074"/>
                  <a:gd name="connsiteY36" fmla="*/ 781650 h 908650"/>
                  <a:gd name="connsiteX37" fmla="*/ 137160 w 569074"/>
                  <a:gd name="connsiteY37" fmla="*/ 812130 h 908650"/>
                  <a:gd name="connsiteX38" fmla="*/ 147320 w 569074"/>
                  <a:gd name="connsiteY38" fmla="*/ 827370 h 908650"/>
                  <a:gd name="connsiteX39" fmla="*/ 187960 w 569074"/>
                  <a:gd name="connsiteY39" fmla="*/ 873090 h 908650"/>
                  <a:gd name="connsiteX40" fmla="*/ 218440 w 569074"/>
                  <a:gd name="connsiteY40" fmla="*/ 888330 h 908650"/>
                  <a:gd name="connsiteX41" fmla="*/ 248920 w 569074"/>
                  <a:gd name="connsiteY41" fmla="*/ 898490 h 908650"/>
                  <a:gd name="connsiteX42" fmla="*/ 284480 w 569074"/>
                  <a:gd name="connsiteY42" fmla="*/ 908650 h 908650"/>
                  <a:gd name="connsiteX43" fmla="*/ 309880 w 569074"/>
                  <a:gd name="connsiteY43" fmla="*/ 898490 h 908650"/>
                  <a:gd name="connsiteX44" fmla="*/ 294640 w 569074"/>
                  <a:gd name="connsiteY44" fmla="*/ 822290 h 908650"/>
                  <a:gd name="connsiteX45" fmla="*/ 299720 w 569074"/>
                  <a:gd name="connsiteY45" fmla="*/ 720690 h 908650"/>
                  <a:gd name="connsiteX46" fmla="*/ 309880 w 569074"/>
                  <a:gd name="connsiteY46" fmla="*/ 705450 h 908650"/>
                  <a:gd name="connsiteX47" fmla="*/ 355600 w 569074"/>
                  <a:gd name="connsiteY47" fmla="*/ 685130 h 908650"/>
                  <a:gd name="connsiteX48" fmla="*/ 391160 w 569074"/>
                  <a:gd name="connsiteY48" fmla="*/ 674970 h 908650"/>
                  <a:gd name="connsiteX49" fmla="*/ 421640 w 569074"/>
                  <a:gd name="connsiteY49" fmla="*/ 664810 h 908650"/>
                  <a:gd name="connsiteX50" fmla="*/ 472440 w 569074"/>
                  <a:gd name="connsiteY50" fmla="*/ 649570 h 908650"/>
                  <a:gd name="connsiteX51" fmla="*/ 487680 w 569074"/>
                  <a:gd name="connsiteY51" fmla="*/ 639410 h 908650"/>
                  <a:gd name="connsiteX52" fmla="*/ 533400 w 569074"/>
                  <a:gd name="connsiteY52" fmla="*/ 619090 h 908650"/>
                  <a:gd name="connsiteX53" fmla="*/ 563880 w 569074"/>
                  <a:gd name="connsiteY53" fmla="*/ 588610 h 908650"/>
                  <a:gd name="connsiteX54" fmla="*/ 543560 w 569074"/>
                  <a:gd name="connsiteY54" fmla="*/ 558130 h 908650"/>
                  <a:gd name="connsiteX55" fmla="*/ 523240 w 569074"/>
                  <a:gd name="connsiteY55" fmla="*/ 537810 h 908650"/>
                  <a:gd name="connsiteX56" fmla="*/ 447040 w 569074"/>
                  <a:gd name="connsiteY56" fmla="*/ 542890 h 908650"/>
                  <a:gd name="connsiteX57" fmla="*/ 431800 w 569074"/>
                  <a:gd name="connsiteY57" fmla="*/ 547970 h 908650"/>
                  <a:gd name="connsiteX58" fmla="*/ 401320 w 569074"/>
                  <a:gd name="connsiteY58" fmla="*/ 553050 h 908650"/>
                  <a:gd name="connsiteX59" fmla="*/ 355600 w 569074"/>
                  <a:gd name="connsiteY59" fmla="*/ 542890 h 908650"/>
                  <a:gd name="connsiteX60" fmla="*/ 335280 w 569074"/>
                  <a:gd name="connsiteY60" fmla="*/ 512410 h 908650"/>
                  <a:gd name="connsiteX61" fmla="*/ 325120 w 569074"/>
                  <a:gd name="connsiteY61" fmla="*/ 497170 h 908650"/>
                  <a:gd name="connsiteX62" fmla="*/ 330200 w 569074"/>
                  <a:gd name="connsiteY62" fmla="*/ 461610 h 908650"/>
                  <a:gd name="connsiteX63" fmla="*/ 345440 w 569074"/>
                  <a:gd name="connsiteY63" fmla="*/ 446370 h 908650"/>
                  <a:gd name="connsiteX64" fmla="*/ 370840 w 569074"/>
                  <a:gd name="connsiteY64" fmla="*/ 420970 h 908650"/>
                  <a:gd name="connsiteX65" fmla="*/ 391160 w 569074"/>
                  <a:gd name="connsiteY65" fmla="*/ 390490 h 908650"/>
                  <a:gd name="connsiteX66" fmla="*/ 401320 w 569074"/>
                  <a:gd name="connsiteY66" fmla="*/ 375250 h 908650"/>
                  <a:gd name="connsiteX67" fmla="*/ 406400 w 569074"/>
                  <a:gd name="connsiteY67" fmla="*/ 299050 h 908650"/>
                  <a:gd name="connsiteX68" fmla="*/ 436880 w 569074"/>
                  <a:gd name="connsiteY68" fmla="*/ 283810 h 908650"/>
                  <a:gd name="connsiteX69" fmla="*/ 467360 w 569074"/>
                  <a:gd name="connsiteY69" fmla="*/ 263490 h 908650"/>
                  <a:gd name="connsiteX70" fmla="*/ 492760 w 569074"/>
                  <a:gd name="connsiteY70" fmla="*/ 212690 h 908650"/>
                  <a:gd name="connsiteX71" fmla="*/ 482600 w 569074"/>
                  <a:gd name="connsiteY71" fmla="*/ 177130 h 908650"/>
                  <a:gd name="connsiteX72" fmla="*/ 472440 w 569074"/>
                  <a:gd name="connsiteY72" fmla="*/ 161890 h 908650"/>
                  <a:gd name="connsiteX73" fmla="*/ 467360 w 569074"/>
                  <a:gd name="connsiteY73" fmla="*/ 146650 h 908650"/>
                  <a:gd name="connsiteX74" fmla="*/ 447040 w 569074"/>
                  <a:gd name="connsiteY74" fmla="*/ 116170 h 908650"/>
                  <a:gd name="connsiteX75" fmla="*/ 421640 w 569074"/>
                  <a:gd name="connsiteY75" fmla="*/ 85690 h 908650"/>
                  <a:gd name="connsiteX76" fmla="*/ 406400 w 569074"/>
                  <a:gd name="connsiteY76" fmla="*/ 80610 h 908650"/>
                  <a:gd name="connsiteX77" fmla="*/ 396240 w 569074"/>
                  <a:gd name="connsiteY77" fmla="*/ 65370 h 908650"/>
                  <a:gd name="connsiteX78" fmla="*/ 350520 w 569074"/>
                  <a:gd name="connsiteY78" fmla="*/ 39970 h 908650"/>
                  <a:gd name="connsiteX79" fmla="*/ 335280 w 569074"/>
                  <a:gd name="connsiteY79" fmla="*/ 24730 h 908650"/>
                  <a:gd name="connsiteX80" fmla="*/ 243840 w 569074"/>
                  <a:gd name="connsiteY80" fmla="*/ 19650 h 908650"/>
                  <a:gd name="connsiteX81" fmla="*/ 233680 w 569074"/>
                  <a:gd name="connsiteY81" fmla="*/ 34890 h 908650"/>
                  <a:gd name="connsiteX82" fmla="*/ 238760 w 569074"/>
                  <a:gd name="connsiteY82" fmla="*/ 50130 h 908650"/>
                  <a:gd name="connsiteX83" fmla="*/ 233680 w 569074"/>
                  <a:gd name="connsiteY83" fmla="*/ 50130 h 90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69074" h="908650">
                    <a:moveTo>
                      <a:pt x="233680" y="50130"/>
                    </a:moveTo>
                    <a:cubicBezTo>
                      <a:pt x="231987" y="52670"/>
                      <a:pt x="228600" y="60015"/>
                      <a:pt x="228600" y="65370"/>
                    </a:cubicBezTo>
                    <a:cubicBezTo>
                      <a:pt x="228600" y="70725"/>
                      <a:pt x="231285" y="75821"/>
                      <a:pt x="233680" y="80610"/>
                    </a:cubicBezTo>
                    <a:cubicBezTo>
                      <a:pt x="239838" y="92925"/>
                      <a:pt x="246149" y="100468"/>
                      <a:pt x="259080" y="106010"/>
                    </a:cubicBezTo>
                    <a:cubicBezTo>
                      <a:pt x="265497" y="108760"/>
                      <a:pt x="272627" y="109397"/>
                      <a:pt x="279400" y="111090"/>
                    </a:cubicBezTo>
                    <a:cubicBezTo>
                      <a:pt x="284480" y="116170"/>
                      <a:pt x="288360" y="122841"/>
                      <a:pt x="294640" y="126330"/>
                    </a:cubicBezTo>
                    <a:cubicBezTo>
                      <a:pt x="304002" y="131531"/>
                      <a:pt x="325120" y="136490"/>
                      <a:pt x="325120" y="136490"/>
                    </a:cubicBezTo>
                    <a:cubicBezTo>
                      <a:pt x="334434" y="164432"/>
                      <a:pt x="324604" y="139396"/>
                      <a:pt x="340360" y="166970"/>
                    </a:cubicBezTo>
                    <a:cubicBezTo>
                      <a:pt x="350404" y="184547"/>
                      <a:pt x="349901" y="185432"/>
                      <a:pt x="355600" y="202530"/>
                    </a:cubicBezTo>
                    <a:cubicBezTo>
                      <a:pt x="353907" y="226237"/>
                      <a:pt x="353145" y="250028"/>
                      <a:pt x="350520" y="273650"/>
                    </a:cubicBezTo>
                    <a:cubicBezTo>
                      <a:pt x="349749" y="280589"/>
                      <a:pt x="346689" y="287101"/>
                      <a:pt x="345440" y="293970"/>
                    </a:cubicBezTo>
                    <a:cubicBezTo>
                      <a:pt x="343298" y="305751"/>
                      <a:pt x="344807" y="318413"/>
                      <a:pt x="340360" y="329530"/>
                    </a:cubicBezTo>
                    <a:cubicBezTo>
                      <a:pt x="337692" y="336200"/>
                      <a:pt x="331400" y="341281"/>
                      <a:pt x="325120" y="344770"/>
                    </a:cubicBezTo>
                    <a:cubicBezTo>
                      <a:pt x="315758" y="349971"/>
                      <a:pt x="304800" y="351543"/>
                      <a:pt x="294640" y="354930"/>
                    </a:cubicBezTo>
                    <a:cubicBezTo>
                      <a:pt x="258100" y="367110"/>
                      <a:pt x="303731" y="352333"/>
                      <a:pt x="259080" y="365090"/>
                    </a:cubicBezTo>
                    <a:cubicBezTo>
                      <a:pt x="253931" y="366561"/>
                      <a:pt x="249113" y="369239"/>
                      <a:pt x="243840" y="370170"/>
                    </a:cubicBezTo>
                    <a:cubicBezTo>
                      <a:pt x="220257" y="374332"/>
                      <a:pt x="172720" y="380330"/>
                      <a:pt x="172720" y="380330"/>
                    </a:cubicBezTo>
                    <a:cubicBezTo>
                      <a:pt x="167640" y="382023"/>
                      <a:pt x="162269" y="383015"/>
                      <a:pt x="157480" y="385410"/>
                    </a:cubicBezTo>
                    <a:cubicBezTo>
                      <a:pt x="151711" y="388294"/>
                      <a:pt x="124221" y="408509"/>
                      <a:pt x="121920" y="410810"/>
                    </a:cubicBezTo>
                    <a:cubicBezTo>
                      <a:pt x="117603" y="415127"/>
                      <a:pt x="115669" y="421360"/>
                      <a:pt x="111760" y="426050"/>
                    </a:cubicBezTo>
                    <a:cubicBezTo>
                      <a:pt x="103735" y="435680"/>
                      <a:pt x="92697" y="445741"/>
                      <a:pt x="81280" y="451450"/>
                    </a:cubicBezTo>
                    <a:cubicBezTo>
                      <a:pt x="76491" y="453845"/>
                      <a:pt x="71120" y="454837"/>
                      <a:pt x="66040" y="456530"/>
                    </a:cubicBezTo>
                    <a:cubicBezTo>
                      <a:pt x="64347" y="461610"/>
                      <a:pt x="63355" y="466981"/>
                      <a:pt x="60960" y="471770"/>
                    </a:cubicBezTo>
                    <a:cubicBezTo>
                      <a:pt x="58230" y="477231"/>
                      <a:pt x="52173" y="481061"/>
                      <a:pt x="50800" y="487010"/>
                    </a:cubicBezTo>
                    <a:cubicBezTo>
                      <a:pt x="46973" y="503592"/>
                      <a:pt x="48127" y="520963"/>
                      <a:pt x="45720" y="537810"/>
                    </a:cubicBezTo>
                    <a:cubicBezTo>
                      <a:pt x="45069" y="542367"/>
                      <a:pt x="38455" y="567580"/>
                      <a:pt x="35560" y="573370"/>
                    </a:cubicBezTo>
                    <a:cubicBezTo>
                      <a:pt x="32830" y="578831"/>
                      <a:pt x="27880" y="583031"/>
                      <a:pt x="25400" y="588610"/>
                    </a:cubicBezTo>
                    <a:cubicBezTo>
                      <a:pt x="21050" y="598397"/>
                      <a:pt x="18627" y="608930"/>
                      <a:pt x="15240" y="619090"/>
                    </a:cubicBezTo>
                    <a:lnTo>
                      <a:pt x="10160" y="634330"/>
                    </a:lnTo>
                    <a:lnTo>
                      <a:pt x="5080" y="649570"/>
                    </a:lnTo>
                    <a:lnTo>
                      <a:pt x="0" y="664810"/>
                    </a:lnTo>
                    <a:cubicBezTo>
                      <a:pt x="1693" y="686823"/>
                      <a:pt x="2342" y="708942"/>
                      <a:pt x="5080" y="730850"/>
                    </a:cubicBezTo>
                    <a:cubicBezTo>
                      <a:pt x="5744" y="736163"/>
                      <a:pt x="5705" y="743120"/>
                      <a:pt x="10160" y="746090"/>
                    </a:cubicBezTo>
                    <a:cubicBezTo>
                      <a:pt x="17344" y="750879"/>
                      <a:pt x="27043" y="749751"/>
                      <a:pt x="35560" y="751170"/>
                    </a:cubicBezTo>
                    <a:cubicBezTo>
                      <a:pt x="47371" y="753138"/>
                      <a:pt x="59267" y="754557"/>
                      <a:pt x="71120" y="756250"/>
                    </a:cubicBezTo>
                    <a:cubicBezTo>
                      <a:pt x="76200" y="757943"/>
                      <a:pt x="81679" y="758729"/>
                      <a:pt x="86360" y="761330"/>
                    </a:cubicBezTo>
                    <a:cubicBezTo>
                      <a:pt x="97034" y="767260"/>
                      <a:pt x="116840" y="781650"/>
                      <a:pt x="116840" y="781650"/>
                    </a:cubicBezTo>
                    <a:lnTo>
                      <a:pt x="137160" y="812130"/>
                    </a:lnTo>
                    <a:lnTo>
                      <a:pt x="147320" y="827370"/>
                    </a:lnTo>
                    <a:cubicBezTo>
                      <a:pt x="157001" y="841892"/>
                      <a:pt x="173047" y="868119"/>
                      <a:pt x="187960" y="873090"/>
                    </a:cubicBezTo>
                    <a:cubicBezTo>
                      <a:pt x="243540" y="891617"/>
                      <a:pt x="159354" y="862069"/>
                      <a:pt x="218440" y="888330"/>
                    </a:cubicBezTo>
                    <a:cubicBezTo>
                      <a:pt x="228227" y="892680"/>
                      <a:pt x="238760" y="895103"/>
                      <a:pt x="248920" y="898490"/>
                    </a:cubicBezTo>
                    <a:cubicBezTo>
                      <a:pt x="270784" y="905778"/>
                      <a:pt x="258965" y="902271"/>
                      <a:pt x="284480" y="908650"/>
                    </a:cubicBezTo>
                    <a:cubicBezTo>
                      <a:pt x="292947" y="905263"/>
                      <a:pt x="307375" y="907258"/>
                      <a:pt x="309880" y="898490"/>
                    </a:cubicBezTo>
                    <a:cubicBezTo>
                      <a:pt x="321613" y="857425"/>
                      <a:pt x="310925" y="846717"/>
                      <a:pt x="294640" y="822290"/>
                    </a:cubicBezTo>
                    <a:cubicBezTo>
                      <a:pt x="296333" y="788423"/>
                      <a:pt x="295334" y="754314"/>
                      <a:pt x="299720" y="720690"/>
                    </a:cubicBezTo>
                    <a:cubicBezTo>
                      <a:pt x="300510" y="714636"/>
                      <a:pt x="305563" y="709767"/>
                      <a:pt x="309880" y="705450"/>
                    </a:cubicBezTo>
                    <a:cubicBezTo>
                      <a:pt x="321955" y="693375"/>
                      <a:pt x="340510" y="690160"/>
                      <a:pt x="355600" y="685130"/>
                    </a:cubicBezTo>
                    <a:cubicBezTo>
                      <a:pt x="406817" y="668058"/>
                      <a:pt x="327373" y="694106"/>
                      <a:pt x="391160" y="674970"/>
                    </a:cubicBezTo>
                    <a:cubicBezTo>
                      <a:pt x="401418" y="671893"/>
                      <a:pt x="411250" y="667407"/>
                      <a:pt x="421640" y="664810"/>
                    </a:cubicBezTo>
                    <a:cubicBezTo>
                      <a:pt x="432999" y="661970"/>
                      <a:pt x="465019" y="654517"/>
                      <a:pt x="472440" y="649570"/>
                    </a:cubicBezTo>
                    <a:cubicBezTo>
                      <a:pt x="477520" y="646183"/>
                      <a:pt x="482101" y="641890"/>
                      <a:pt x="487680" y="639410"/>
                    </a:cubicBezTo>
                    <a:cubicBezTo>
                      <a:pt x="511838" y="628673"/>
                      <a:pt x="516155" y="634419"/>
                      <a:pt x="533400" y="619090"/>
                    </a:cubicBezTo>
                    <a:cubicBezTo>
                      <a:pt x="544139" y="609544"/>
                      <a:pt x="563880" y="588610"/>
                      <a:pt x="563880" y="588610"/>
                    </a:cubicBezTo>
                    <a:cubicBezTo>
                      <a:pt x="552213" y="541943"/>
                      <a:pt x="569074" y="590023"/>
                      <a:pt x="543560" y="558130"/>
                    </a:cubicBezTo>
                    <a:cubicBezTo>
                      <a:pt x="523856" y="533500"/>
                      <a:pt x="556491" y="548894"/>
                      <a:pt x="523240" y="537810"/>
                    </a:cubicBezTo>
                    <a:cubicBezTo>
                      <a:pt x="497840" y="539503"/>
                      <a:pt x="472341" y="540079"/>
                      <a:pt x="447040" y="542890"/>
                    </a:cubicBezTo>
                    <a:cubicBezTo>
                      <a:pt x="441718" y="543481"/>
                      <a:pt x="437027" y="546808"/>
                      <a:pt x="431800" y="547970"/>
                    </a:cubicBezTo>
                    <a:cubicBezTo>
                      <a:pt x="421745" y="550204"/>
                      <a:pt x="411480" y="551357"/>
                      <a:pt x="401320" y="553050"/>
                    </a:cubicBezTo>
                    <a:cubicBezTo>
                      <a:pt x="386080" y="549663"/>
                      <a:pt x="370011" y="548895"/>
                      <a:pt x="355600" y="542890"/>
                    </a:cubicBezTo>
                    <a:cubicBezTo>
                      <a:pt x="337354" y="535287"/>
                      <a:pt x="342050" y="525951"/>
                      <a:pt x="335280" y="512410"/>
                    </a:cubicBezTo>
                    <a:cubicBezTo>
                      <a:pt x="332550" y="506949"/>
                      <a:pt x="328507" y="502250"/>
                      <a:pt x="325120" y="497170"/>
                    </a:cubicBezTo>
                    <a:cubicBezTo>
                      <a:pt x="326813" y="485317"/>
                      <a:pt x="325753" y="472727"/>
                      <a:pt x="330200" y="461610"/>
                    </a:cubicBezTo>
                    <a:cubicBezTo>
                      <a:pt x="332868" y="454940"/>
                      <a:pt x="340841" y="451889"/>
                      <a:pt x="345440" y="446370"/>
                    </a:cubicBezTo>
                    <a:cubicBezTo>
                      <a:pt x="366607" y="420970"/>
                      <a:pt x="342900" y="439597"/>
                      <a:pt x="370840" y="420970"/>
                    </a:cubicBezTo>
                    <a:lnTo>
                      <a:pt x="391160" y="390490"/>
                    </a:lnTo>
                    <a:lnTo>
                      <a:pt x="401320" y="375250"/>
                    </a:lnTo>
                    <a:cubicBezTo>
                      <a:pt x="403013" y="349850"/>
                      <a:pt x="400569" y="323830"/>
                      <a:pt x="406400" y="299050"/>
                    </a:cubicBezTo>
                    <a:cubicBezTo>
                      <a:pt x="408435" y="290402"/>
                      <a:pt x="431337" y="286889"/>
                      <a:pt x="436880" y="283810"/>
                    </a:cubicBezTo>
                    <a:cubicBezTo>
                      <a:pt x="447554" y="277880"/>
                      <a:pt x="467360" y="263490"/>
                      <a:pt x="467360" y="263490"/>
                    </a:cubicBezTo>
                    <a:cubicBezTo>
                      <a:pt x="491553" y="227201"/>
                      <a:pt x="484718" y="244856"/>
                      <a:pt x="492760" y="212690"/>
                    </a:cubicBezTo>
                    <a:cubicBezTo>
                      <a:pt x="491132" y="206179"/>
                      <a:pt x="486244" y="184418"/>
                      <a:pt x="482600" y="177130"/>
                    </a:cubicBezTo>
                    <a:cubicBezTo>
                      <a:pt x="479870" y="171669"/>
                      <a:pt x="475170" y="167351"/>
                      <a:pt x="472440" y="161890"/>
                    </a:cubicBezTo>
                    <a:cubicBezTo>
                      <a:pt x="470045" y="157101"/>
                      <a:pt x="469961" y="151331"/>
                      <a:pt x="467360" y="146650"/>
                    </a:cubicBezTo>
                    <a:cubicBezTo>
                      <a:pt x="461430" y="135976"/>
                      <a:pt x="453813" y="126330"/>
                      <a:pt x="447040" y="116170"/>
                    </a:cubicBezTo>
                    <a:cubicBezTo>
                      <a:pt x="439543" y="104925"/>
                      <a:pt x="433374" y="93513"/>
                      <a:pt x="421640" y="85690"/>
                    </a:cubicBezTo>
                    <a:cubicBezTo>
                      <a:pt x="417185" y="82720"/>
                      <a:pt x="411480" y="82303"/>
                      <a:pt x="406400" y="80610"/>
                    </a:cubicBezTo>
                    <a:cubicBezTo>
                      <a:pt x="403013" y="75530"/>
                      <a:pt x="400835" y="69390"/>
                      <a:pt x="396240" y="65370"/>
                    </a:cubicBezTo>
                    <a:cubicBezTo>
                      <a:pt x="374741" y="46559"/>
                      <a:pt x="371452" y="46947"/>
                      <a:pt x="350520" y="39970"/>
                    </a:cubicBezTo>
                    <a:cubicBezTo>
                      <a:pt x="345440" y="34890"/>
                      <a:pt x="340799" y="29329"/>
                      <a:pt x="335280" y="24730"/>
                    </a:cubicBezTo>
                    <a:cubicBezTo>
                      <a:pt x="305604" y="0"/>
                      <a:pt x="298010" y="16039"/>
                      <a:pt x="243840" y="19650"/>
                    </a:cubicBezTo>
                    <a:cubicBezTo>
                      <a:pt x="240453" y="24730"/>
                      <a:pt x="234684" y="28868"/>
                      <a:pt x="233680" y="34890"/>
                    </a:cubicBezTo>
                    <a:cubicBezTo>
                      <a:pt x="232800" y="40172"/>
                      <a:pt x="237461" y="44935"/>
                      <a:pt x="238760" y="50130"/>
                    </a:cubicBezTo>
                    <a:cubicBezTo>
                      <a:pt x="246160" y="79728"/>
                      <a:pt x="235373" y="47590"/>
                      <a:pt x="233680" y="50130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4" name="Figura a mano libera 63"/>
              <p:cNvSpPr/>
              <p:nvPr/>
            </p:nvSpPr>
            <p:spPr>
              <a:xfrm>
                <a:off x="1679641" y="4387992"/>
                <a:ext cx="104787" cy="115836"/>
              </a:xfrm>
              <a:custGeom>
                <a:avLst/>
                <a:gdLst>
                  <a:gd name="connsiteX0" fmla="*/ 64673 w 510672"/>
                  <a:gd name="connsiteY0" fmla="*/ 450555 h 614463"/>
                  <a:gd name="connsiteX1" fmla="*/ 49433 w 510672"/>
                  <a:gd name="connsiteY1" fmla="*/ 486115 h 614463"/>
                  <a:gd name="connsiteX2" fmla="*/ 34193 w 510672"/>
                  <a:gd name="connsiteY2" fmla="*/ 501355 h 614463"/>
                  <a:gd name="connsiteX3" fmla="*/ 29113 w 510672"/>
                  <a:gd name="connsiteY3" fmla="*/ 516595 h 614463"/>
                  <a:gd name="connsiteX4" fmla="*/ 3713 w 510672"/>
                  <a:gd name="connsiteY4" fmla="*/ 562315 h 614463"/>
                  <a:gd name="connsiteX5" fmla="*/ 8793 w 510672"/>
                  <a:gd name="connsiteY5" fmla="*/ 592795 h 614463"/>
                  <a:gd name="connsiteX6" fmla="*/ 13873 w 510672"/>
                  <a:gd name="connsiteY6" fmla="*/ 608035 h 614463"/>
                  <a:gd name="connsiteX7" fmla="*/ 29113 w 510672"/>
                  <a:gd name="connsiteY7" fmla="*/ 613115 h 614463"/>
                  <a:gd name="connsiteX8" fmla="*/ 64673 w 510672"/>
                  <a:gd name="connsiteY8" fmla="*/ 608035 h 614463"/>
                  <a:gd name="connsiteX9" fmla="*/ 84993 w 510672"/>
                  <a:gd name="connsiteY9" fmla="*/ 577555 h 614463"/>
                  <a:gd name="connsiteX10" fmla="*/ 110393 w 510672"/>
                  <a:gd name="connsiteY10" fmla="*/ 547075 h 614463"/>
                  <a:gd name="connsiteX11" fmla="*/ 140873 w 510672"/>
                  <a:gd name="connsiteY11" fmla="*/ 526755 h 614463"/>
                  <a:gd name="connsiteX12" fmla="*/ 176433 w 510672"/>
                  <a:gd name="connsiteY12" fmla="*/ 516595 h 614463"/>
                  <a:gd name="connsiteX13" fmla="*/ 191673 w 510672"/>
                  <a:gd name="connsiteY13" fmla="*/ 511515 h 614463"/>
                  <a:gd name="connsiteX14" fmla="*/ 201833 w 510672"/>
                  <a:gd name="connsiteY14" fmla="*/ 496275 h 614463"/>
                  <a:gd name="connsiteX15" fmla="*/ 267873 w 510672"/>
                  <a:gd name="connsiteY15" fmla="*/ 486115 h 614463"/>
                  <a:gd name="connsiteX16" fmla="*/ 298353 w 510672"/>
                  <a:gd name="connsiteY16" fmla="*/ 506435 h 614463"/>
                  <a:gd name="connsiteX17" fmla="*/ 328833 w 510672"/>
                  <a:gd name="connsiteY17" fmla="*/ 516595 h 614463"/>
                  <a:gd name="connsiteX18" fmla="*/ 344073 w 510672"/>
                  <a:gd name="connsiteY18" fmla="*/ 521675 h 614463"/>
                  <a:gd name="connsiteX19" fmla="*/ 374553 w 510672"/>
                  <a:gd name="connsiteY19" fmla="*/ 536915 h 614463"/>
                  <a:gd name="connsiteX20" fmla="*/ 389793 w 510672"/>
                  <a:gd name="connsiteY20" fmla="*/ 547075 h 614463"/>
                  <a:gd name="connsiteX21" fmla="*/ 460913 w 510672"/>
                  <a:gd name="connsiteY21" fmla="*/ 541995 h 614463"/>
                  <a:gd name="connsiteX22" fmla="*/ 476153 w 510672"/>
                  <a:gd name="connsiteY22" fmla="*/ 536915 h 614463"/>
                  <a:gd name="connsiteX23" fmla="*/ 481233 w 510672"/>
                  <a:gd name="connsiteY23" fmla="*/ 521675 h 614463"/>
                  <a:gd name="connsiteX24" fmla="*/ 491393 w 510672"/>
                  <a:gd name="connsiteY24" fmla="*/ 506435 h 614463"/>
                  <a:gd name="connsiteX25" fmla="*/ 506633 w 510672"/>
                  <a:gd name="connsiteY25" fmla="*/ 455635 h 614463"/>
                  <a:gd name="connsiteX26" fmla="*/ 501553 w 510672"/>
                  <a:gd name="connsiteY26" fmla="*/ 369275 h 614463"/>
                  <a:gd name="connsiteX27" fmla="*/ 471073 w 510672"/>
                  <a:gd name="connsiteY27" fmla="*/ 348955 h 614463"/>
                  <a:gd name="connsiteX28" fmla="*/ 450753 w 510672"/>
                  <a:gd name="connsiteY28" fmla="*/ 338795 h 614463"/>
                  <a:gd name="connsiteX29" fmla="*/ 435513 w 510672"/>
                  <a:gd name="connsiteY29" fmla="*/ 333715 h 614463"/>
                  <a:gd name="connsiteX30" fmla="*/ 405033 w 510672"/>
                  <a:gd name="connsiteY30" fmla="*/ 318475 h 614463"/>
                  <a:gd name="connsiteX31" fmla="*/ 394873 w 510672"/>
                  <a:gd name="connsiteY31" fmla="*/ 303235 h 614463"/>
                  <a:gd name="connsiteX32" fmla="*/ 364393 w 510672"/>
                  <a:gd name="connsiteY32" fmla="*/ 293075 h 614463"/>
                  <a:gd name="connsiteX33" fmla="*/ 359313 w 510672"/>
                  <a:gd name="connsiteY33" fmla="*/ 242275 h 614463"/>
                  <a:gd name="connsiteX34" fmla="*/ 364393 w 510672"/>
                  <a:gd name="connsiteY34" fmla="*/ 221955 h 614463"/>
                  <a:gd name="connsiteX35" fmla="*/ 415193 w 510672"/>
                  <a:gd name="connsiteY35" fmla="*/ 171155 h 614463"/>
                  <a:gd name="connsiteX36" fmla="*/ 430433 w 510672"/>
                  <a:gd name="connsiteY36" fmla="*/ 166075 h 614463"/>
                  <a:gd name="connsiteX37" fmla="*/ 440593 w 510672"/>
                  <a:gd name="connsiteY37" fmla="*/ 150835 h 614463"/>
                  <a:gd name="connsiteX38" fmla="*/ 455833 w 510672"/>
                  <a:gd name="connsiteY38" fmla="*/ 140675 h 614463"/>
                  <a:gd name="connsiteX39" fmla="*/ 460913 w 510672"/>
                  <a:gd name="connsiteY39" fmla="*/ 125435 h 614463"/>
                  <a:gd name="connsiteX40" fmla="*/ 471073 w 510672"/>
                  <a:gd name="connsiteY40" fmla="*/ 110195 h 614463"/>
                  <a:gd name="connsiteX41" fmla="*/ 486313 w 510672"/>
                  <a:gd name="connsiteY41" fmla="*/ 49235 h 614463"/>
                  <a:gd name="connsiteX42" fmla="*/ 481233 w 510672"/>
                  <a:gd name="connsiteY42" fmla="*/ 8595 h 614463"/>
                  <a:gd name="connsiteX43" fmla="*/ 415193 w 510672"/>
                  <a:gd name="connsiteY43" fmla="*/ 18755 h 614463"/>
                  <a:gd name="connsiteX44" fmla="*/ 389793 w 510672"/>
                  <a:gd name="connsiteY44" fmla="*/ 64475 h 614463"/>
                  <a:gd name="connsiteX45" fmla="*/ 374553 w 510672"/>
                  <a:gd name="connsiteY45" fmla="*/ 115275 h 614463"/>
                  <a:gd name="connsiteX46" fmla="*/ 369473 w 510672"/>
                  <a:gd name="connsiteY46" fmla="*/ 130515 h 614463"/>
                  <a:gd name="connsiteX47" fmla="*/ 349153 w 510672"/>
                  <a:gd name="connsiteY47" fmla="*/ 160995 h 614463"/>
                  <a:gd name="connsiteX48" fmla="*/ 333913 w 510672"/>
                  <a:gd name="connsiteY48" fmla="*/ 191475 h 614463"/>
                  <a:gd name="connsiteX49" fmla="*/ 283113 w 510672"/>
                  <a:gd name="connsiteY49" fmla="*/ 227035 h 614463"/>
                  <a:gd name="connsiteX50" fmla="*/ 247553 w 510672"/>
                  <a:gd name="connsiteY50" fmla="*/ 237195 h 614463"/>
                  <a:gd name="connsiteX51" fmla="*/ 232313 w 510672"/>
                  <a:gd name="connsiteY51" fmla="*/ 247355 h 614463"/>
                  <a:gd name="connsiteX52" fmla="*/ 217073 w 510672"/>
                  <a:gd name="connsiteY52" fmla="*/ 277835 h 614463"/>
                  <a:gd name="connsiteX53" fmla="*/ 201833 w 510672"/>
                  <a:gd name="connsiteY53" fmla="*/ 287995 h 614463"/>
                  <a:gd name="connsiteX54" fmla="*/ 181513 w 510672"/>
                  <a:gd name="connsiteY54" fmla="*/ 318475 h 614463"/>
                  <a:gd name="connsiteX55" fmla="*/ 171353 w 510672"/>
                  <a:gd name="connsiteY55" fmla="*/ 333715 h 614463"/>
                  <a:gd name="connsiteX56" fmla="*/ 161193 w 510672"/>
                  <a:gd name="connsiteY56" fmla="*/ 364195 h 614463"/>
                  <a:gd name="connsiteX57" fmla="*/ 156113 w 510672"/>
                  <a:gd name="connsiteY57" fmla="*/ 379435 h 614463"/>
                  <a:gd name="connsiteX58" fmla="*/ 95153 w 510672"/>
                  <a:gd name="connsiteY58" fmla="*/ 420075 h 614463"/>
                  <a:gd name="connsiteX59" fmla="*/ 79913 w 510672"/>
                  <a:gd name="connsiteY59" fmla="*/ 430235 h 614463"/>
                  <a:gd name="connsiteX60" fmla="*/ 64673 w 510672"/>
                  <a:gd name="connsiteY60" fmla="*/ 450555 h 614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10672" h="614463">
                    <a:moveTo>
                      <a:pt x="64673" y="450555"/>
                    </a:moveTo>
                    <a:cubicBezTo>
                      <a:pt x="59593" y="459868"/>
                      <a:pt x="57280" y="475130"/>
                      <a:pt x="49433" y="486115"/>
                    </a:cubicBezTo>
                    <a:cubicBezTo>
                      <a:pt x="45257" y="491961"/>
                      <a:pt x="39273" y="496275"/>
                      <a:pt x="34193" y="501355"/>
                    </a:cubicBezTo>
                    <a:cubicBezTo>
                      <a:pt x="32500" y="506435"/>
                      <a:pt x="31714" y="511914"/>
                      <a:pt x="29113" y="516595"/>
                    </a:cubicBezTo>
                    <a:cubicBezTo>
                      <a:pt x="0" y="568998"/>
                      <a:pt x="15208" y="527831"/>
                      <a:pt x="3713" y="562315"/>
                    </a:cubicBezTo>
                    <a:cubicBezTo>
                      <a:pt x="5406" y="572475"/>
                      <a:pt x="6559" y="582740"/>
                      <a:pt x="8793" y="592795"/>
                    </a:cubicBezTo>
                    <a:cubicBezTo>
                      <a:pt x="9955" y="598022"/>
                      <a:pt x="10087" y="604249"/>
                      <a:pt x="13873" y="608035"/>
                    </a:cubicBezTo>
                    <a:cubicBezTo>
                      <a:pt x="17659" y="611821"/>
                      <a:pt x="24033" y="611422"/>
                      <a:pt x="29113" y="613115"/>
                    </a:cubicBezTo>
                    <a:cubicBezTo>
                      <a:pt x="40966" y="611422"/>
                      <a:pt x="54571" y="614463"/>
                      <a:pt x="64673" y="608035"/>
                    </a:cubicBezTo>
                    <a:cubicBezTo>
                      <a:pt x="74975" y="601479"/>
                      <a:pt x="78220" y="587715"/>
                      <a:pt x="84993" y="577555"/>
                    </a:cubicBezTo>
                    <a:cubicBezTo>
                      <a:pt x="94024" y="564008"/>
                      <a:pt x="96853" y="557606"/>
                      <a:pt x="110393" y="547075"/>
                    </a:cubicBezTo>
                    <a:cubicBezTo>
                      <a:pt x="120032" y="539578"/>
                      <a:pt x="129289" y="530616"/>
                      <a:pt x="140873" y="526755"/>
                    </a:cubicBezTo>
                    <a:cubicBezTo>
                      <a:pt x="177413" y="514575"/>
                      <a:pt x="131782" y="529352"/>
                      <a:pt x="176433" y="516595"/>
                    </a:cubicBezTo>
                    <a:cubicBezTo>
                      <a:pt x="181582" y="515124"/>
                      <a:pt x="186593" y="513208"/>
                      <a:pt x="191673" y="511515"/>
                    </a:cubicBezTo>
                    <a:cubicBezTo>
                      <a:pt x="195060" y="506435"/>
                      <a:pt x="199103" y="501736"/>
                      <a:pt x="201833" y="496275"/>
                    </a:cubicBezTo>
                    <a:cubicBezTo>
                      <a:pt x="218894" y="462152"/>
                      <a:pt x="180506" y="478834"/>
                      <a:pt x="267873" y="486115"/>
                    </a:cubicBezTo>
                    <a:cubicBezTo>
                      <a:pt x="318291" y="502921"/>
                      <a:pt x="241274" y="474724"/>
                      <a:pt x="298353" y="506435"/>
                    </a:cubicBezTo>
                    <a:cubicBezTo>
                      <a:pt x="307715" y="511636"/>
                      <a:pt x="318673" y="513208"/>
                      <a:pt x="328833" y="516595"/>
                    </a:cubicBezTo>
                    <a:cubicBezTo>
                      <a:pt x="333913" y="518288"/>
                      <a:pt x="339618" y="518705"/>
                      <a:pt x="344073" y="521675"/>
                    </a:cubicBezTo>
                    <a:cubicBezTo>
                      <a:pt x="387749" y="550792"/>
                      <a:pt x="332489" y="515883"/>
                      <a:pt x="374553" y="536915"/>
                    </a:cubicBezTo>
                    <a:cubicBezTo>
                      <a:pt x="380014" y="539645"/>
                      <a:pt x="384713" y="543688"/>
                      <a:pt x="389793" y="547075"/>
                    </a:cubicBezTo>
                    <a:cubicBezTo>
                      <a:pt x="413500" y="545382"/>
                      <a:pt x="437309" y="544772"/>
                      <a:pt x="460913" y="541995"/>
                    </a:cubicBezTo>
                    <a:cubicBezTo>
                      <a:pt x="466231" y="541369"/>
                      <a:pt x="472367" y="540701"/>
                      <a:pt x="476153" y="536915"/>
                    </a:cubicBezTo>
                    <a:cubicBezTo>
                      <a:pt x="479939" y="533129"/>
                      <a:pt x="478838" y="526464"/>
                      <a:pt x="481233" y="521675"/>
                    </a:cubicBezTo>
                    <a:cubicBezTo>
                      <a:pt x="483963" y="516214"/>
                      <a:pt x="488913" y="512014"/>
                      <a:pt x="491393" y="506435"/>
                    </a:cubicBezTo>
                    <a:cubicBezTo>
                      <a:pt x="498460" y="490533"/>
                      <a:pt x="502411" y="472523"/>
                      <a:pt x="506633" y="455635"/>
                    </a:cubicBezTo>
                    <a:cubicBezTo>
                      <a:pt x="504940" y="426848"/>
                      <a:pt x="510672" y="396632"/>
                      <a:pt x="501553" y="369275"/>
                    </a:cubicBezTo>
                    <a:cubicBezTo>
                      <a:pt x="497692" y="357691"/>
                      <a:pt x="481995" y="354416"/>
                      <a:pt x="471073" y="348955"/>
                    </a:cubicBezTo>
                    <a:cubicBezTo>
                      <a:pt x="464300" y="345568"/>
                      <a:pt x="457714" y="341778"/>
                      <a:pt x="450753" y="338795"/>
                    </a:cubicBezTo>
                    <a:cubicBezTo>
                      <a:pt x="445831" y="336686"/>
                      <a:pt x="440302" y="336110"/>
                      <a:pt x="435513" y="333715"/>
                    </a:cubicBezTo>
                    <a:cubicBezTo>
                      <a:pt x="396122" y="314020"/>
                      <a:pt x="443339" y="331244"/>
                      <a:pt x="405033" y="318475"/>
                    </a:cubicBezTo>
                    <a:cubicBezTo>
                      <a:pt x="401646" y="313395"/>
                      <a:pt x="400050" y="306471"/>
                      <a:pt x="394873" y="303235"/>
                    </a:cubicBezTo>
                    <a:cubicBezTo>
                      <a:pt x="385791" y="297559"/>
                      <a:pt x="364393" y="293075"/>
                      <a:pt x="364393" y="293075"/>
                    </a:cubicBezTo>
                    <a:cubicBezTo>
                      <a:pt x="348241" y="268846"/>
                      <a:pt x="352096" y="281969"/>
                      <a:pt x="359313" y="242275"/>
                    </a:cubicBezTo>
                    <a:cubicBezTo>
                      <a:pt x="360562" y="235406"/>
                      <a:pt x="361271" y="228200"/>
                      <a:pt x="364393" y="221955"/>
                    </a:cubicBezTo>
                    <a:cubicBezTo>
                      <a:pt x="375230" y="200280"/>
                      <a:pt x="390809" y="179283"/>
                      <a:pt x="415193" y="171155"/>
                    </a:cubicBezTo>
                    <a:lnTo>
                      <a:pt x="430433" y="166075"/>
                    </a:lnTo>
                    <a:cubicBezTo>
                      <a:pt x="433820" y="160995"/>
                      <a:pt x="436276" y="155152"/>
                      <a:pt x="440593" y="150835"/>
                    </a:cubicBezTo>
                    <a:cubicBezTo>
                      <a:pt x="444910" y="146518"/>
                      <a:pt x="452019" y="145443"/>
                      <a:pt x="455833" y="140675"/>
                    </a:cubicBezTo>
                    <a:cubicBezTo>
                      <a:pt x="459178" y="136494"/>
                      <a:pt x="458518" y="130224"/>
                      <a:pt x="460913" y="125435"/>
                    </a:cubicBezTo>
                    <a:cubicBezTo>
                      <a:pt x="463643" y="119974"/>
                      <a:pt x="468593" y="115774"/>
                      <a:pt x="471073" y="110195"/>
                    </a:cubicBezTo>
                    <a:cubicBezTo>
                      <a:pt x="481807" y="86044"/>
                      <a:pt x="482053" y="74794"/>
                      <a:pt x="486313" y="49235"/>
                    </a:cubicBezTo>
                    <a:cubicBezTo>
                      <a:pt x="484620" y="35688"/>
                      <a:pt x="492751" y="15924"/>
                      <a:pt x="481233" y="8595"/>
                    </a:cubicBezTo>
                    <a:cubicBezTo>
                      <a:pt x="467727" y="0"/>
                      <a:pt x="433166" y="12764"/>
                      <a:pt x="415193" y="18755"/>
                    </a:cubicBezTo>
                    <a:cubicBezTo>
                      <a:pt x="397000" y="46044"/>
                      <a:pt x="396499" y="41004"/>
                      <a:pt x="389793" y="64475"/>
                    </a:cubicBezTo>
                    <a:cubicBezTo>
                      <a:pt x="374438" y="118217"/>
                      <a:pt x="398698" y="42841"/>
                      <a:pt x="374553" y="115275"/>
                    </a:cubicBezTo>
                    <a:cubicBezTo>
                      <a:pt x="372860" y="120355"/>
                      <a:pt x="372443" y="126060"/>
                      <a:pt x="369473" y="130515"/>
                    </a:cubicBezTo>
                    <a:cubicBezTo>
                      <a:pt x="362700" y="140675"/>
                      <a:pt x="353014" y="149411"/>
                      <a:pt x="349153" y="160995"/>
                    </a:cubicBezTo>
                    <a:cubicBezTo>
                      <a:pt x="345021" y="173390"/>
                      <a:pt x="343761" y="181627"/>
                      <a:pt x="333913" y="191475"/>
                    </a:cubicBezTo>
                    <a:cubicBezTo>
                      <a:pt x="328309" y="197079"/>
                      <a:pt x="285326" y="226482"/>
                      <a:pt x="283113" y="227035"/>
                    </a:cubicBezTo>
                    <a:cubicBezTo>
                      <a:pt x="276602" y="228663"/>
                      <a:pt x="254841" y="233551"/>
                      <a:pt x="247553" y="237195"/>
                    </a:cubicBezTo>
                    <a:cubicBezTo>
                      <a:pt x="242092" y="239925"/>
                      <a:pt x="237393" y="243968"/>
                      <a:pt x="232313" y="247355"/>
                    </a:cubicBezTo>
                    <a:cubicBezTo>
                      <a:pt x="228181" y="259750"/>
                      <a:pt x="226921" y="267987"/>
                      <a:pt x="217073" y="277835"/>
                    </a:cubicBezTo>
                    <a:cubicBezTo>
                      <a:pt x="212756" y="282152"/>
                      <a:pt x="206913" y="284608"/>
                      <a:pt x="201833" y="287995"/>
                    </a:cubicBezTo>
                    <a:lnTo>
                      <a:pt x="181513" y="318475"/>
                    </a:lnTo>
                    <a:cubicBezTo>
                      <a:pt x="178126" y="323555"/>
                      <a:pt x="173284" y="327923"/>
                      <a:pt x="171353" y="333715"/>
                    </a:cubicBezTo>
                    <a:lnTo>
                      <a:pt x="161193" y="364195"/>
                    </a:lnTo>
                    <a:cubicBezTo>
                      <a:pt x="159500" y="369275"/>
                      <a:pt x="160568" y="376465"/>
                      <a:pt x="156113" y="379435"/>
                    </a:cubicBezTo>
                    <a:lnTo>
                      <a:pt x="95153" y="420075"/>
                    </a:lnTo>
                    <a:cubicBezTo>
                      <a:pt x="90073" y="423462"/>
                      <a:pt x="85705" y="428304"/>
                      <a:pt x="79913" y="430235"/>
                    </a:cubicBezTo>
                    <a:cubicBezTo>
                      <a:pt x="63067" y="435850"/>
                      <a:pt x="69753" y="441242"/>
                      <a:pt x="64673" y="450555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5" name="Figura a mano libera 64"/>
              <p:cNvSpPr/>
              <p:nvPr/>
            </p:nvSpPr>
            <p:spPr>
              <a:xfrm>
                <a:off x="898502" y="5249618"/>
                <a:ext cx="84148" cy="101554"/>
              </a:xfrm>
              <a:custGeom>
                <a:avLst/>
                <a:gdLst>
                  <a:gd name="connsiteX0" fmla="*/ 37023 w 83714"/>
                  <a:gd name="connsiteY0" fmla="*/ 11430 h 101776"/>
                  <a:gd name="connsiteX1" fmla="*/ 27498 w 83714"/>
                  <a:gd name="connsiteY1" fmla="*/ 28575 h 101776"/>
                  <a:gd name="connsiteX2" fmla="*/ 29403 w 83714"/>
                  <a:gd name="connsiteY2" fmla="*/ 34290 h 101776"/>
                  <a:gd name="connsiteX3" fmla="*/ 16068 w 83714"/>
                  <a:gd name="connsiteY3" fmla="*/ 47625 h 101776"/>
                  <a:gd name="connsiteX4" fmla="*/ 2733 w 83714"/>
                  <a:gd name="connsiteY4" fmla="*/ 55245 h 101776"/>
                  <a:gd name="connsiteX5" fmla="*/ 828 w 83714"/>
                  <a:gd name="connsiteY5" fmla="*/ 62865 h 101776"/>
                  <a:gd name="connsiteX6" fmla="*/ 6543 w 83714"/>
                  <a:gd name="connsiteY6" fmla="*/ 66675 h 101776"/>
                  <a:gd name="connsiteX7" fmla="*/ 23688 w 83714"/>
                  <a:gd name="connsiteY7" fmla="*/ 76200 h 101776"/>
                  <a:gd name="connsiteX8" fmla="*/ 35118 w 83714"/>
                  <a:gd name="connsiteY8" fmla="*/ 87630 h 101776"/>
                  <a:gd name="connsiteX9" fmla="*/ 42738 w 83714"/>
                  <a:gd name="connsiteY9" fmla="*/ 100965 h 101776"/>
                  <a:gd name="connsiteX10" fmla="*/ 57978 w 83714"/>
                  <a:gd name="connsiteY10" fmla="*/ 97155 h 101776"/>
                  <a:gd name="connsiteX11" fmla="*/ 61788 w 83714"/>
                  <a:gd name="connsiteY11" fmla="*/ 91440 h 101776"/>
                  <a:gd name="connsiteX12" fmla="*/ 67503 w 83714"/>
                  <a:gd name="connsiteY12" fmla="*/ 87630 h 101776"/>
                  <a:gd name="connsiteX13" fmla="*/ 65598 w 83714"/>
                  <a:gd name="connsiteY13" fmla="*/ 68580 h 101776"/>
                  <a:gd name="connsiteX14" fmla="*/ 67503 w 83714"/>
                  <a:gd name="connsiteY14" fmla="*/ 60960 h 101776"/>
                  <a:gd name="connsiteX15" fmla="*/ 78933 w 83714"/>
                  <a:gd name="connsiteY15" fmla="*/ 53340 h 101776"/>
                  <a:gd name="connsiteX16" fmla="*/ 78933 w 83714"/>
                  <a:gd name="connsiteY16" fmla="*/ 24765 h 101776"/>
                  <a:gd name="connsiteX17" fmla="*/ 73218 w 83714"/>
                  <a:gd name="connsiteY17" fmla="*/ 20955 h 101776"/>
                  <a:gd name="connsiteX18" fmla="*/ 69408 w 83714"/>
                  <a:gd name="connsiteY18" fmla="*/ 15240 h 101776"/>
                  <a:gd name="connsiteX19" fmla="*/ 63693 w 83714"/>
                  <a:gd name="connsiteY19" fmla="*/ 11430 h 101776"/>
                  <a:gd name="connsiteX20" fmla="*/ 59883 w 83714"/>
                  <a:gd name="connsiteY20" fmla="*/ 0 h 101776"/>
                  <a:gd name="connsiteX21" fmla="*/ 44643 w 83714"/>
                  <a:gd name="connsiteY21" fmla="*/ 1905 h 101776"/>
                  <a:gd name="connsiteX22" fmla="*/ 35118 w 83714"/>
                  <a:gd name="connsiteY22" fmla="*/ 11430 h 101776"/>
                  <a:gd name="connsiteX23" fmla="*/ 37023 w 83714"/>
                  <a:gd name="connsiteY23" fmla="*/ 11430 h 101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3714" h="101776">
                    <a:moveTo>
                      <a:pt x="37023" y="11430"/>
                    </a:moveTo>
                    <a:cubicBezTo>
                      <a:pt x="35753" y="14287"/>
                      <a:pt x="30851" y="18516"/>
                      <a:pt x="27498" y="28575"/>
                    </a:cubicBezTo>
                    <a:cubicBezTo>
                      <a:pt x="28133" y="30480"/>
                      <a:pt x="29403" y="32282"/>
                      <a:pt x="29403" y="34290"/>
                    </a:cubicBezTo>
                    <a:cubicBezTo>
                      <a:pt x="29403" y="45126"/>
                      <a:pt x="25059" y="42230"/>
                      <a:pt x="16068" y="47625"/>
                    </a:cubicBezTo>
                    <a:cubicBezTo>
                      <a:pt x="1652" y="56275"/>
                      <a:pt x="14742" y="51242"/>
                      <a:pt x="2733" y="55245"/>
                    </a:cubicBezTo>
                    <a:cubicBezTo>
                      <a:pt x="2098" y="57785"/>
                      <a:pt x="0" y="60381"/>
                      <a:pt x="828" y="62865"/>
                    </a:cubicBezTo>
                    <a:cubicBezTo>
                      <a:pt x="1552" y="65037"/>
                      <a:pt x="4495" y="65651"/>
                      <a:pt x="6543" y="66675"/>
                    </a:cubicBezTo>
                    <a:cubicBezTo>
                      <a:pt x="16125" y="71466"/>
                      <a:pt x="11675" y="64187"/>
                      <a:pt x="23688" y="76200"/>
                    </a:cubicBezTo>
                    <a:lnTo>
                      <a:pt x="35118" y="87630"/>
                    </a:lnTo>
                    <a:cubicBezTo>
                      <a:pt x="36429" y="91564"/>
                      <a:pt x="38344" y="99317"/>
                      <a:pt x="42738" y="100965"/>
                    </a:cubicBezTo>
                    <a:cubicBezTo>
                      <a:pt x="44902" y="101776"/>
                      <a:pt x="54978" y="98155"/>
                      <a:pt x="57978" y="97155"/>
                    </a:cubicBezTo>
                    <a:cubicBezTo>
                      <a:pt x="59248" y="95250"/>
                      <a:pt x="60169" y="93059"/>
                      <a:pt x="61788" y="91440"/>
                    </a:cubicBezTo>
                    <a:cubicBezTo>
                      <a:pt x="63407" y="89821"/>
                      <a:pt x="67127" y="89888"/>
                      <a:pt x="67503" y="87630"/>
                    </a:cubicBezTo>
                    <a:cubicBezTo>
                      <a:pt x="68552" y="81335"/>
                      <a:pt x="66233" y="74930"/>
                      <a:pt x="65598" y="68580"/>
                    </a:cubicBezTo>
                    <a:cubicBezTo>
                      <a:pt x="66233" y="66040"/>
                      <a:pt x="65779" y="62930"/>
                      <a:pt x="67503" y="60960"/>
                    </a:cubicBezTo>
                    <a:cubicBezTo>
                      <a:pt x="70518" y="57514"/>
                      <a:pt x="78933" y="53340"/>
                      <a:pt x="78933" y="53340"/>
                    </a:cubicBezTo>
                    <a:cubicBezTo>
                      <a:pt x="82545" y="42505"/>
                      <a:pt x="83714" y="41498"/>
                      <a:pt x="78933" y="24765"/>
                    </a:cubicBezTo>
                    <a:cubicBezTo>
                      <a:pt x="78304" y="22564"/>
                      <a:pt x="75123" y="22225"/>
                      <a:pt x="73218" y="20955"/>
                    </a:cubicBezTo>
                    <a:cubicBezTo>
                      <a:pt x="71948" y="19050"/>
                      <a:pt x="71027" y="16859"/>
                      <a:pt x="69408" y="15240"/>
                    </a:cubicBezTo>
                    <a:cubicBezTo>
                      <a:pt x="67789" y="13621"/>
                      <a:pt x="64906" y="13372"/>
                      <a:pt x="63693" y="11430"/>
                    </a:cubicBezTo>
                    <a:cubicBezTo>
                      <a:pt x="61564" y="8024"/>
                      <a:pt x="59883" y="0"/>
                      <a:pt x="59883" y="0"/>
                    </a:cubicBezTo>
                    <a:cubicBezTo>
                      <a:pt x="54803" y="635"/>
                      <a:pt x="49582" y="558"/>
                      <a:pt x="44643" y="1905"/>
                    </a:cubicBezTo>
                    <a:cubicBezTo>
                      <a:pt x="40231" y="3108"/>
                      <a:pt x="36990" y="7687"/>
                      <a:pt x="35118" y="11430"/>
                    </a:cubicBezTo>
                    <a:cubicBezTo>
                      <a:pt x="34834" y="11998"/>
                      <a:pt x="38293" y="8573"/>
                      <a:pt x="37023" y="11430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6" name="Figura a mano libera 65"/>
              <p:cNvSpPr/>
              <p:nvPr/>
            </p:nvSpPr>
            <p:spPr>
              <a:xfrm>
                <a:off x="1354167" y="4813251"/>
                <a:ext cx="73033" cy="150745"/>
              </a:xfrm>
              <a:custGeom>
                <a:avLst/>
                <a:gdLst>
                  <a:gd name="connsiteX0" fmla="*/ 5715 w 72390"/>
                  <a:gd name="connsiteY0" fmla="*/ 22860 h 150233"/>
                  <a:gd name="connsiteX1" fmla="*/ 11430 w 72390"/>
                  <a:gd name="connsiteY1" fmla="*/ 26670 h 150233"/>
                  <a:gd name="connsiteX2" fmla="*/ 7620 w 72390"/>
                  <a:gd name="connsiteY2" fmla="*/ 51435 h 150233"/>
                  <a:gd name="connsiteX3" fmla="*/ 9525 w 72390"/>
                  <a:gd name="connsiteY3" fmla="*/ 74295 h 150233"/>
                  <a:gd name="connsiteX4" fmla="*/ 17145 w 72390"/>
                  <a:gd name="connsiteY4" fmla="*/ 85725 h 150233"/>
                  <a:gd name="connsiteX5" fmla="*/ 19050 w 72390"/>
                  <a:gd name="connsiteY5" fmla="*/ 93345 h 150233"/>
                  <a:gd name="connsiteX6" fmla="*/ 20955 w 72390"/>
                  <a:gd name="connsiteY6" fmla="*/ 99060 h 150233"/>
                  <a:gd name="connsiteX7" fmla="*/ 22860 w 72390"/>
                  <a:gd name="connsiteY7" fmla="*/ 140970 h 150233"/>
                  <a:gd name="connsiteX8" fmla="*/ 28575 w 72390"/>
                  <a:gd name="connsiteY8" fmla="*/ 144780 h 150233"/>
                  <a:gd name="connsiteX9" fmla="*/ 43815 w 72390"/>
                  <a:gd name="connsiteY9" fmla="*/ 148590 h 150233"/>
                  <a:gd name="connsiteX10" fmla="*/ 59055 w 72390"/>
                  <a:gd name="connsiteY10" fmla="*/ 142875 h 150233"/>
                  <a:gd name="connsiteX11" fmla="*/ 66675 w 72390"/>
                  <a:gd name="connsiteY11" fmla="*/ 140970 h 150233"/>
                  <a:gd name="connsiteX12" fmla="*/ 72390 w 72390"/>
                  <a:gd name="connsiteY12" fmla="*/ 139065 h 150233"/>
                  <a:gd name="connsiteX13" fmla="*/ 68580 w 72390"/>
                  <a:gd name="connsiteY13" fmla="*/ 120015 h 150233"/>
                  <a:gd name="connsiteX14" fmla="*/ 62865 w 72390"/>
                  <a:gd name="connsiteY14" fmla="*/ 108585 h 150233"/>
                  <a:gd name="connsiteX15" fmla="*/ 62865 w 72390"/>
                  <a:gd name="connsiteY15" fmla="*/ 53340 h 150233"/>
                  <a:gd name="connsiteX16" fmla="*/ 64770 w 72390"/>
                  <a:gd name="connsiteY16" fmla="*/ 47625 h 150233"/>
                  <a:gd name="connsiteX17" fmla="*/ 64770 w 72390"/>
                  <a:gd name="connsiteY17" fmla="*/ 19050 h 150233"/>
                  <a:gd name="connsiteX18" fmla="*/ 59055 w 72390"/>
                  <a:gd name="connsiteY18" fmla="*/ 15240 h 150233"/>
                  <a:gd name="connsiteX19" fmla="*/ 53340 w 72390"/>
                  <a:gd name="connsiteY19" fmla="*/ 13335 h 150233"/>
                  <a:gd name="connsiteX20" fmla="*/ 36195 w 72390"/>
                  <a:gd name="connsiteY20" fmla="*/ 5715 h 150233"/>
                  <a:gd name="connsiteX21" fmla="*/ 24765 w 72390"/>
                  <a:gd name="connsiteY21" fmla="*/ 1905 h 150233"/>
                  <a:gd name="connsiteX22" fmla="*/ 19050 w 72390"/>
                  <a:gd name="connsiteY22" fmla="*/ 0 h 150233"/>
                  <a:gd name="connsiteX23" fmla="*/ 7620 w 72390"/>
                  <a:gd name="connsiteY23" fmla="*/ 1905 h 150233"/>
                  <a:gd name="connsiteX24" fmla="*/ 1905 w 72390"/>
                  <a:gd name="connsiteY24" fmla="*/ 3810 h 150233"/>
                  <a:gd name="connsiteX25" fmla="*/ 0 w 72390"/>
                  <a:gd name="connsiteY25" fmla="*/ 9525 h 150233"/>
                  <a:gd name="connsiteX26" fmla="*/ 3810 w 72390"/>
                  <a:gd name="connsiteY26" fmla="*/ 17145 h 150233"/>
                  <a:gd name="connsiteX27" fmla="*/ 9525 w 72390"/>
                  <a:gd name="connsiteY27" fmla="*/ 20955 h 150233"/>
                  <a:gd name="connsiteX28" fmla="*/ 5715 w 72390"/>
                  <a:gd name="connsiteY28" fmla="*/ 22860 h 150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2390" h="150233">
                    <a:moveTo>
                      <a:pt x="5715" y="22860"/>
                    </a:moveTo>
                    <a:cubicBezTo>
                      <a:pt x="6033" y="23813"/>
                      <a:pt x="11054" y="24412"/>
                      <a:pt x="11430" y="26670"/>
                    </a:cubicBezTo>
                    <a:cubicBezTo>
                      <a:pt x="13067" y="36492"/>
                      <a:pt x="10366" y="43198"/>
                      <a:pt x="7620" y="51435"/>
                    </a:cubicBezTo>
                    <a:cubicBezTo>
                      <a:pt x="8255" y="59055"/>
                      <a:pt x="7478" y="66928"/>
                      <a:pt x="9525" y="74295"/>
                    </a:cubicBezTo>
                    <a:cubicBezTo>
                      <a:pt x="10751" y="78707"/>
                      <a:pt x="17145" y="85725"/>
                      <a:pt x="17145" y="85725"/>
                    </a:cubicBezTo>
                    <a:cubicBezTo>
                      <a:pt x="17780" y="88265"/>
                      <a:pt x="18331" y="90828"/>
                      <a:pt x="19050" y="93345"/>
                    </a:cubicBezTo>
                    <a:cubicBezTo>
                      <a:pt x="19602" y="95276"/>
                      <a:pt x="20795" y="97058"/>
                      <a:pt x="20955" y="99060"/>
                    </a:cubicBezTo>
                    <a:cubicBezTo>
                      <a:pt x="22070" y="113000"/>
                      <a:pt x="20561" y="127176"/>
                      <a:pt x="22860" y="140970"/>
                    </a:cubicBezTo>
                    <a:cubicBezTo>
                      <a:pt x="23236" y="143228"/>
                      <a:pt x="26527" y="143756"/>
                      <a:pt x="28575" y="144780"/>
                    </a:cubicBezTo>
                    <a:cubicBezTo>
                      <a:pt x="32480" y="146733"/>
                      <a:pt x="40192" y="147865"/>
                      <a:pt x="43815" y="148590"/>
                    </a:cubicBezTo>
                    <a:cubicBezTo>
                      <a:pt x="67973" y="143758"/>
                      <a:pt x="41886" y="150233"/>
                      <a:pt x="59055" y="142875"/>
                    </a:cubicBezTo>
                    <a:cubicBezTo>
                      <a:pt x="61461" y="141844"/>
                      <a:pt x="64158" y="141689"/>
                      <a:pt x="66675" y="140970"/>
                    </a:cubicBezTo>
                    <a:cubicBezTo>
                      <a:pt x="68606" y="140418"/>
                      <a:pt x="70485" y="139700"/>
                      <a:pt x="72390" y="139065"/>
                    </a:cubicBezTo>
                    <a:cubicBezTo>
                      <a:pt x="71688" y="134151"/>
                      <a:pt x="71240" y="125335"/>
                      <a:pt x="68580" y="120015"/>
                    </a:cubicBezTo>
                    <a:cubicBezTo>
                      <a:pt x="61194" y="105243"/>
                      <a:pt x="67653" y="122950"/>
                      <a:pt x="62865" y="108585"/>
                    </a:cubicBezTo>
                    <a:cubicBezTo>
                      <a:pt x="61468" y="73670"/>
                      <a:pt x="57006" y="73848"/>
                      <a:pt x="62865" y="53340"/>
                    </a:cubicBezTo>
                    <a:cubicBezTo>
                      <a:pt x="63417" y="51409"/>
                      <a:pt x="64135" y="49530"/>
                      <a:pt x="64770" y="47625"/>
                    </a:cubicBezTo>
                    <a:cubicBezTo>
                      <a:pt x="65843" y="39042"/>
                      <a:pt x="68617" y="27707"/>
                      <a:pt x="64770" y="19050"/>
                    </a:cubicBezTo>
                    <a:cubicBezTo>
                      <a:pt x="63840" y="16958"/>
                      <a:pt x="61103" y="16264"/>
                      <a:pt x="59055" y="15240"/>
                    </a:cubicBezTo>
                    <a:cubicBezTo>
                      <a:pt x="57259" y="14342"/>
                      <a:pt x="55136" y="14233"/>
                      <a:pt x="53340" y="13335"/>
                    </a:cubicBezTo>
                    <a:cubicBezTo>
                      <a:pt x="35227" y="4278"/>
                      <a:pt x="65683" y="15544"/>
                      <a:pt x="36195" y="5715"/>
                    </a:cubicBezTo>
                    <a:lnTo>
                      <a:pt x="24765" y="1905"/>
                    </a:lnTo>
                    <a:lnTo>
                      <a:pt x="19050" y="0"/>
                    </a:lnTo>
                    <a:cubicBezTo>
                      <a:pt x="15240" y="635"/>
                      <a:pt x="11391" y="1067"/>
                      <a:pt x="7620" y="1905"/>
                    </a:cubicBezTo>
                    <a:cubicBezTo>
                      <a:pt x="5660" y="2341"/>
                      <a:pt x="3325" y="2390"/>
                      <a:pt x="1905" y="3810"/>
                    </a:cubicBezTo>
                    <a:cubicBezTo>
                      <a:pt x="485" y="5230"/>
                      <a:pt x="635" y="7620"/>
                      <a:pt x="0" y="9525"/>
                    </a:cubicBezTo>
                    <a:cubicBezTo>
                      <a:pt x="1270" y="12065"/>
                      <a:pt x="1992" y="14963"/>
                      <a:pt x="3810" y="17145"/>
                    </a:cubicBezTo>
                    <a:cubicBezTo>
                      <a:pt x="5276" y="18904"/>
                      <a:pt x="7737" y="19525"/>
                      <a:pt x="9525" y="20955"/>
                    </a:cubicBezTo>
                    <a:cubicBezTo>
                      <a:pt x="10927" y="22077"/>
                      <a:pt x="5397" y="21907"/>
                      <a:pt x="5715" y="22860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7" name="Freeform 178"/>
              <p:cNvSpPr>
                <a:spLocks/>
              </p:cNvSpPr>
              <p:nvPr/>
            </p:nvSpPr>
            <p:spPr bwMode="auto">
              <a:xfrm>
                <a:off x="2887866" y="4094436"/>
                <a:ext cx="53981" cy="5236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1" y="51"/>
                  </a:cxn>
                  <a:cxn ang="0">
                    <a:pos x="42" y="69"/>
                  </a:cxn>
                  <a:cxn ang="0">
                    <a:pos x="60" y="66"/>
                  </a:cxn>
                  <a:cxn ang="0">
                    <a:pos x="57" y="21"/>
                  </a:cxn>
                  <a:cxn ang="0">
                    <a:pos x="0" y="3"/>
                  </a:cxn>
                </a:cxnLst>
                <a:rect l="0" t="0" r="r" b="b"/>
                <a:pathLst>
                  <a:path w="69" h="69">
                    <a:moveTo>
                      <a:pt x="0" y="3"/>
                    </a:moveTo>
                    <a:cubicBezTo>
                      <a:pt x="5" y="23"/>
                      <a:pt x="3" y="39"/>
                      <a:pt x="21" y="51"/>
                    </a:cubicBezTo>
                    <a:cubicBezTo>
                      <a:pt x="25" y="63"/>
                      <a:pt x="31" y="62"/>
                      <a:pt x="42" y="69"/>
                    </a:cubicBezTo>
                    <a:cubicBezTo>
                      <a:pt x="48" y="68"/>
                      <a:pt x="55" y="69"/>
                      <a:pt x="60" y="66"/>
                    </a:cubicBezTo>
                    <a:cubicBezTo>
                      <a:pt x="69" y="61"/>
                      <a:pt x="64" y="28"/>
                      <a:pt x="57" y="21"/>
                    </a:cubicBezTo>
                    <a:cubicBezTo>
                      <a:pt x="41" y="5"/>
                      <a:pt x="20" y="0"/>
                      <a:pt x="0" y="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8" name="Freeform 178"/>
              <p:cNvSpPr>
                <a:spLocks/>
              </p:cNvSpPr>
              <p:nvPr/>
            </p:nvSpPr>
            <p:spPr bwMode="auto">
              <a:xfrm rot="14553683">
                <a:off x="3099840" y="4044434"/>
                <a:ext cx="66645" cy="6509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1" y="51"/>
                  </a:cxn>
                  <a:cxn ang="0">
                    <a:pos x="42" y="69"/>
                  </a:cxn>
                  <a:cxn ang="0">
                    <a:pos x="60" y="66"/>
                  </a:cxn>
                  <a:cxn ang="0">
                    <a:pos x="57" y="21"/>
                  </a:cxn>
                  <a:cxn ang="0">
                    <a:pos x="0" y="3"/>
                  </a:cxn>
                </a:cxnLst>
                <a:rect l="0" t="0" r="r" b="b"/>
                <a:pathLst>
                  <a:path w="69" h="69">
                    <a:moveTo>
                      <a:pt x="0" y="3"/>
                    </a:moveTo>
                    <a:cubicBezTo>
                      <a:pt x="5" y="23"/>
                      <a:pt x="3" y="39"/>
                      <a:pt x="21" y="51"/>
                    </a:cubicBezTo>
                    <a:cubicBezTo>
                      <a:pt x="25" y="63"/>
                      <a:pt x="31" y="62"/>
                      <a:pt x="42" y="69"/>
                    </a:cubicBezTo>
                    <a:cubicBezTo>
                      <a:pt x="48" y="68"/>
                      <a:pt x="55" y="69"/>
                      <a:pt x="60" y="66"/>
                    </a:cubicBezTo>
                    <a:cubicBezTo>
                      <a:pt x="69" y="61"/>
                      <a:pt x="64" y="28"/>
                      <a:pt x="57" y="21"/>
                    </a:cubicBezTo>
                    <a:cubicBezTo>
                      <a:pt x="41" y="5"/>
                      <a:pt x="20" y="0"/>
                      <a:pt x="0" y="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ruppo 900"/>
            <p:cNvGrpSpPr>
              <a:grpSpLocks/>
            </p:cNvGrpSpPr>
            <p:nvPr userDrawn="1"/>
          </p:nvGrpSpPr>
          <p:grpSpPr bwMode="auto">
            <a:xfrm>
              <a:off x="6577330" y="2080423"/>
              <a:ext cx="993773" cy="698449"/>
              <a:chOff x="2814955" y="5086742"/>
              <a:chExt cx="2484196" cy="1746391"/>
            </a:xfrm>
            <a:solidFill>
              <a:schemeClr val="tx1"/>
            </a:solidFill>
          </p:grpSpPr>
          <p:sp>
            <p:nvSpPr>
              <p:cNvPr id="46" name="Figura a mano libera 45"/>
              <p:cNvSpPr/>
              <p:nvPr/>
            </p:nvSpPr>
            <p:spPr>
              <a:xfrm>
                <a:off x="4332458" y="5086742"/>
                <a:ext cx="126988" cy="141299"/>
              </a:xfrm>
              <a:custGeom>
                <a:avLst/>
                <a:gdLst>
                  <a:gd name="connsiteX0" fmla="*/ 112924 w 354525"/>
                  <a:gd name="connsiteY0" fmla="*/ 5080 h 349836"/>
                  <a:gd name="connsiteX1" fmla="*/ 100224 w 354525"/>
                  <a:gd name="connsiteY1" fmla="*/ 33020 h 349836"/>
                  <a:gd name="connsiteX2" fmla="*/ 97684 w 354525"/>
                  <a:gd name="connsiteY2" fmla="*/ 45720 h 349836"/>
                  <a:gd name="connsiteX3" fmla="*/ 95144 w 354525"/>
                  <a:gd name="connsiteY3" fmla="*/ 55880 h 349836"/>
                  <a:gd name="connsiteX4" fmla="*/ 79904 w 354525"/>
                  <a:gd name="connsiteY4" fmla="*/ 60960 h 349836"/>
                  <a:gd name="connsiteX5" fmla="*/ 49424 w 354525"/>
                  <a:gd name="connsiteY5" fmla="*/ 66040 h 349836"/>
                  <a:gd name="connsiteX6" fmla="*/ 41804 w 354525"/>
                  <a:gd name="connsiteY6" fmla="*/ 68580 h 349836"/>
                  <a:gd name="connsiteX7" fmla="*/ 31644 w 354525"/>
                  <a:gd name="connsiteY7" fmla="*/ 71120 h 349836"/>
                  <a:gd name="connsiteX8" fmla="*/ 26564 w 354525"/>
                  <a:gd name="connsiteY8" fmla="*/ 78740 h 349836"/>
                  <a:gd name="connsiteX9" fmla="*/ 24024 w 354525"/>
                  <a:gd name="connsiteY9" fmla="*/ 96520 h 349836"/>
                  <a:gd name="connsiteX10" fmla="*/ 21484 w 354525"/>
                  <a:gd name="connsiteY10" fmla="*/ 104140 h 349836"/>
                  <a:gd name="connsiteX11" fmla="*/ 13864 w 354525"/>
                  <a:gd name="connsiteY11" fmla="*/ 106680 h 349836"/>
                  <a:gd name="connsiteX12" fmla="*/ 6244 w 354525"/>
                  <a:gd name="connsiteY12" fmla="*/ 111760 h 349836"/>
                  <a:gd name="connsiteX13" fmla="*/ 1164 w 354525"/>
                  <a:gd name="connsiteY13" fmla="*/ 119380 h 349836"/>
                  <a:gd name="connsiteX14" fmla="*/ 11324 w 354525"/>
                  <a:gd name="connsiteY14" fmla="*/ 165100 h 349836"/>
                  <a:gd name="connsiteX15" fmla="*/ 21484 w 354525"/>
                  <a:gd name="connsiteY15" fmla="*/ 180340 h 349836"/>
                  <a:gd name="connsiteX16" fmla="*/ 36724 w 354525"/>
                  <a:gd name="connsiteY16" fmla="*/ 187960 h 349836"/>
                  <a:gd name="connsiteX17" fmla="*/ 41804 w 354525"/>
                  <a:gd name="connsiteY17" fmla="*/ 195580 h 349836"/>
                  <a:gd name="connsiteX18" fmla="*/ 49424 w 354525"/>
                  <a:gd name="connsiteY18" fmla="*/ 203200 h 349836"/>
                  <a:gd name="connsiteX19" fmla="*/ 54504 w 354525"/>
                  <a:gd name="connsiteY19" fmla="*/ 213360 h 349836"/>
                  <a:gd name="connsiteX20" fmla="*/ 62124 w 354525"/>
                  <a:gd name="connsiteY20" fmla="*/ 220980 h 349836"/>
                  <a:gd name="connsiteX21" fmla="*/ 72284 w 354525"/>
                  <a:gd name="connsiteY21" fmla="*/ 236220 h 349836"/>
                  <a:gd name="connsiteX22" fmla="*/ 79904 w 354525"/>
                  <a:gd name="connsiteY22" fmla="*/ 243840 h 349836"/>
                  <a:gd name="connsiteX23" fmla="*/ 84984 w 354525"/>
                  <a:gd name="connsiteY23" fmla="*/ 254000 h 349836"/>
                  <a:gd name="connsiteX24" fmla="*/ 100224 w 354525"/>
                  <a:gd name="connsiteY24" fmla="*/ 276860 h 349836"/>
                  <a:gd name="connsiteX25" fmla="*/ 105304 w 354525"/>
                  <a:gd name="connsiteY25" fmla="*/ 284480 h 349836"/>
                  <a:gd name="connsiteX26" fmla="*/ 112924 w 354525"/>
                  <a:gd name="connsiteY26" fmla="*/ 292100 h 349836"/>
                  <a:gd name="connsiteX27" fmla="*/ 118004 w 354525"/>
                  <a:gd name="connsiteY27" fmla="*/ 299720 h 349836"/>
                  <a:gd name="connsiteX28" fmla="*/ 125624 w 354525"/>
                  <a:gd name="connsiteY28" fmla="*/ 307340 h 349836"/>
                  <a:gd name="connsiteX29" fmla="*/ 130704 w 354525"/>
                  <a:gd name="connsiteY29" fmla="*/ 317500 h 349836"/>
                  <a:gd name="connsiteX30" fmla="*/ 145944 w 354525"/>
                  <a:gd name="connsiteY30" fmla="*/ 325120 h 349836"/>
                  <a:gd name="connsiteX31" fmla="*/ 158644 w 354525"/>
                  <a:gd name="connsiteY31" fmla="*/ 335280 h 349836"/>
                  <a:gd name="connsiteX32" fmla="*/ 181504 w 354525"/>
                  <a:gd name="connsiteY32" fmla="*/ 347980 h 349836"/>
                  <a:gd name="connsiteX33" fmla="*/ 186584 w 354525"/>
                  <a:gd name="connsiteY33" fmla="*/ 340360 h 349836"/>
                  <a:gd name="connsiteX34" fmla="*/ 189124 w 354525"/>
                  <a:gd name="connsiteY34" fmla="*/ 327660 h 349836"/>
                  <a:gd name="connsiteX35" fmla="*/ 191664 w 354525"/>
                  <a:gd name="connsiteY35" fmla="*/ 320040 h 349836"/>
                  <a:gd name="connsiteX36" fmla="*/ 214524 w 354525"/>
                  <a:gd name="connsiteY36" fmla="*/ 307340 h 349836"/>
                  <a:gd name="connsiteX37" fmla="*/ 227224 w 354525"/>
                  <a:gd name="connsiteY37" fmla="*/ 304800 h 349836"/>
                  <a:gd name="connsiteX38" fmla="*/ 232304 w 354525"/>
                  <a:gd name="connsiteY38" fmla="*/ 294640 h 349836"/>
                  <a:gd name="connsiteX39" fmla="*/ 237384 w 354525"/>
                  <a:gd name="connsiteY39" fmla="*/ 271780 h 349836"/>
                  <a:gd name="connsiteX40" fmla="*/ 242464 w 354525"/>
                  <a:gd name="connsiteY40" fmla="*/ 256540 h 349836"/>
                  <a:gd name="connsiteX41" fmla="*/ 245004 w 354525"/>
                  <a:gd name="connsiteY41" fmla="*/ 248920 h 349836"/>
                  <a:gd name="connsiteX42" fmla="*/ 260244 w 354525"/>
                  <a:gd name="connsiteY42" fmla="*/ 241300 h 349836"/>
                  <a:gd name="connsiteX43" fmla="*/ 275484 w 354525"/>
                  <a:gd name="connsiteY43" fmla="*/ 243840 h 349836"/>
                  <a:gd name="connsiteX44" fmla="*/ 290724 w 354525"/>
                  <a:gd name="connsiteY44" fmla="*/ 256540 h 349836"/>
                  <a:gd name="connsiteX45" fmla="*/ 295804 w 354525"/>
                  <a:gd name="connsiteY45" fmla="*/ 264160 h 349836"/>
                  <a:gd name="connsiteX46" fmla="*/ 303424 w 354525"/>
                  <a:gd name="connsiteY46" fmla="*/ 269240 h 349836"/>
                  <a:gd name="connsiteX47" fmla="*/ 316124 w 354525"/>
                  <a:gd name="connsiteY47" fmla="*/ 281940 h 349836"/>
                  <a:gd name="connsiteX48" fmla="*/ 331364 w 354525"/>
                  <a:gd name="connsiteY48" fmla="*/ 287020 h 349836"/>
                  <a:gd name="connsiteX49" fmla="*/ 351684 w 354525"/>
                  <a:gd name="connsiteY49" fmla="*/ 284480 h 349836"/>
                  <a:gd name="connsiteX50" fmla="*/ 349144 w 354525"/>
                  <a:gd name="connsiteY50" fmla="*/ 274320 h 349836"/>
                  <a:gd name="connsiteX51" fmla="*/ 338984 w 354525"/>
                  <a:gd name="connsiteY51" fmla="*/ 259080 h 349836"/>
                  <a:gd name="connsiteX52" fmla="*/ 331364 w 354525"/>
                  <a:gd name="connsiteY52" fmla="*/ 233680 h 349836"/>
                  <a:gd name="connsiteX53" fmla="*/ 328824 w 354525"/>
                  <a:gd name="connsiteY53" fmla="*/ 215900 h 349836"/>
                  <a:gd name="connsiteX54" fmla="*/ 331364 w 354525"/>
                  <a:gd name="connsiteY54" fmla="*/ 200660 h 349836"/>
                  <a:gd name="connsiteX55" fmla="*/ 326284 w 354525"/>
                  <a:gd name="connsiteY55" fmla="*/ 157480 h 349836"/>
                  <a:gd name="connsiteX56" fmla="*/ 323744 w 354525"/>
                  <a:gd name="connsiteY56" fmla="*/ 104140 h 349836"/>
                  <a:gd name="connsiteX57" fmla="*/ 321204 w 354525"/>
                  <a:gd name="connsiteY57" fmla="*/ 96520 h 349836"/>
                  <a:gd name="connsiteX58" fmla="*/ 313584 w 354525"/>
                  <a:gd name="connsiteY58" fmla="*/ 88900 h 349836"/>
                  <a:gd name="connsiteX59" fmla="*/ 298344 w 354525"/>
                  <a:gd name="connsiteY59" fmla="*/ 81280 h 349836"/>
                  <a:gd name="connsiteX60" fmla="*/ 285644 w 354525"/>
                  <a:gd name="connsiteY60" fmla="*/ 78740 h 349836"/>
                  <a:gd name="connsiteX61" fmla="*/ 270404 w 354525"/>
                  <a:gd name="connsiteY61" fmla="*/ 73660 h 349836"/>
                  <a:gd name="connsiteX62" fmla="*/ 252624 w 354525"/>
                  <a:gd name="connsiteY62" fmla="*/ 55880 h 349836"/>
                  <a:gd name="connsiteX63" fmla="*/ 237384 w 354525"/>
                  <a:gd name="connsiteY63" fmla="*/ 48260 h 349836"/>
                  <a:gd name="connsiteX64" fmla="*/ 214524 w 354525"/>
                  <a:gd name="connsiteY64" fmla="*/ 30480 h 349836"/>
                  <a:gd name="connsiteX65" fmla="*/ 206904 w 354525"/>
                  <a:gd name="connsiteY65" fmla="*/ 25400 h 349836"/>
                  <a:gd name="connsiteX66" fmla="*/ 181504 w 354525"/>
                  <a:gd name="connsiteY66" fmla="*/ 20320 h 349836"/>
                  <a:gd name="connsiteX67" fmla="*/ 163724 w 354525"/>
                  <a:gd name="connsiteY67" fmla="*/ 12700 h 349836"/>
                  <a:gd name="connsiteX68" fmla="*/ 143404 w 354525"/>
                  <a:gd name="connsiteY68" fmla="*/ 2540 h 349836"/>
                  <a:gd name="connsiteX69" fmla="*/ 135784 w 354525"/>
                  <a:gd name="connsiteY69" fmla="*/ 0 h 349836"/>
                  <a:gd name="connsiteX70" fmla="*/ 112924 w 354525"/>
                  <a:gd name="connsiteY70" fmla="*/ 5080 h 349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354525" h="349836">
                    <a:moveTo>
                      <a:pt x="112924" y="5080"/>
                    </a:moveTo>
                    <a:cubicBezTo>
                      <a:pt x="101133" y="16871"/>
                      <a:pt x="104687" y="10703"/>
                      <a:pt x="100224" y="33020"/>
                    </a:cubicBezTo>
                    <a:cubicBezTo>
                      <a:pt x="99377" y="37253"/>
                      <a:pt x="98621" y="41506"/>
                      <a:pt x="97684" y="45720"/>
                    </a:cubicBezTo>
                    <a:cubicBezTo>
                      <a:pt x="96927" y="49128"/>
                      <a:pt x="97794" y="53608"/>
                      <a:pt x="95144" y="55880"/>
                    </a:cubicBezTo>
                    <a:cubicBezTo>
                      <a:pt x="91078" y="59365"/>
                      <a:pt x="85099" y="59661"/>
                      <a:pt x="79904" y="60960"/>
                    </a:cubicBezTo>
                    <a:cubicBezTo>
                      <a:pt x="63122" y="65156"/>
                      <a:pt x="73208" y="63067"/>
                      <a:pt x="49424" y="66040"/>
                    </a:cubicBezTo>
                    <a:cubicBezTo>
                      <a:pt x="46884" y="66887"/>
                      <a:pt x="44378" y="67844"/>
                      <a:pt x="41804" y="68580"/>
                    </a:cubicBezTo>
                    <a:cubicBezTo>
                      <a:pt x="38447" y="69539"/>
                      <a:pt x="34549" y="69184"/>
                      <a:pt x="31644" y="71120"/>
                    </a:cubicBezTo>
                    <a:cubicBezTo>
                      <a:pt x="29104" y="72813"/>
                      <a:pt x="28257" y="76200"/>
                      <a:pt x="26564" y="78740"/>
                    </a:cubicBezTo>
                    <a:cubicBezTo>
                      <a:pt x="25717" y="84667"/>
                      <a:pt x="25198" y="90649"/>
                      <a:pt x="24024" y="96520"/>
                    </a:cubicBezTo>
                    <a:cubicBezTo>
                      <a:pt x="23499" y="99145"/>
                      <a:pt x="23377" y="102247"/>
                      <a:pt x="21484" y="104140"/>
                    </a:cubicBezTo>
                    <a:cubicBezTo>
                      <a:pt x="19591" y="106033"/>
                      <a:pt x="16259" y="105483"/>
                      <a:pt x="13864" y="106680"/>
                    </a:cubicBezTo>
                    <a:cubicBezTo>
                      <a:pt x="11134" y="108045"/>
                      <a:pt x="8784" y="110067"/>
                      <a:pt x="6244" y="111760"/>
                    </a:cubicBezTo>
                    <a:cubicBezTo>
                      <a:pt x="4551" y="114300"/>
                      <a:pt x="1381" y="116335"/>
                      <a:pt x="1164" y="119380"/>
                    </a:cubicBezTo>
                    <a:cubicBezTo>
                      <a:pt x="0" y="135675"/>
                      <a:pt x="3044" y="151300"/>
                      <a:pt x="11324" y="165100"/>
                    </a:cubicBezTo>
                    <a:cubicBezTo>
                      <a:pt x="14465" y="170335"/>
                      <a:pt x="16404" y="176953"/>
                      <a:pt x="21484" y="180340"/>
                    </a:cubicBezTo>
                    <a:cubicBezTo>
                      <a:pt x="31332" y="186905"/>
                      <a:pt x="26208" y="184455"/>
                      <a:pt x="36724" y="187960"/>
                    </a:cubicBezTo>
                    <a:cubicBezTo>
                      <a:pt x="38417" y="190500"/>
                      <a:pt x="39850" y="193235"/>
                      <a:pt x="41804" y="195580"/>
                    </a:cubicBezTo>
                    <a:cubicBezTo>
                      <a:pt x="44104" y="198340"/>
                      <a:pt x="47336" y="200277"/>
                      <a:pt x="49424" y="203200"/>
                    </a:cubicBezTo>
                    <a:cubicBezTo>
                      <a:pt x="51625" y="206281"/>
                      <a:pt x="52303" y="210279"/>
                      <a:pt x="54504" y="213360"/>
                    </a:cubicBezTo>
                    <a:cubicBezTo>
                      <a:pt x="56592" y="216283"/>
                      <a:pt x="59919" y="218145"/>
                      <a:pt x="62124" y="220980"/>
                    </a:cubicBezTo>
                    <a:cubicBezTo>
                      <a:pt x="65872" y="225799"/>
                      <a:pt x="67967" y="231903"/>
                      <a:pt x="72284" y="236220"/>
                    </a:cubicBezTo>
                    <a:cubicBezTo>
                      <a:pt x="74824" y="238760"/>
                      <a:pt x="77816" y="240917"/>
                      <a:pt x="79904" y="243840"/>
                    </a:cubicBezTo>
                    <a:cubicBezTo>
                      <a:pt x="82105" y="246921"/>
                      <a:pt x="83036" y="250753"/>
                      <a:pt x="84984" y="254000"/>
                    </a:cubicBezTo>
                    <a:lnTo>
                      <a:pt x="100224" y="276860"/>
                    </a:lnTo>
                    <a:cubicBezTo>
                      <a:pt x="101917" y="279400"/>
                      <a:pt x="103145" y="282321"/>
                      <a:pt x="105304" y="284480"/>
                    </a:cubicBezTo>
                    <a:cubicBezTo>
                      <a:pt x="107844" y="287020"/>
                      <a:pt x="110624" y="289340"/>
                      <a:pt x="112924" y="292100"/>
                    </a:cubicBezTo>
                    <a:cubicBezTo>
                      <a:pt x="114878" y="294445"/>
                      <a:pt x="116050" y="297375"/>
                      <a:pt x="118004" y="299720"/>
                    </a:cubicBezTo>
                    <a:cubicBezTo>
                      <a:pt x="120304" y="302480"/>
                      <a:pt x="123536" y="304417"/>
                      <a:pt x="125624" y="307340"/>
                    </a:cubicBezTo>
                    <a:cubicBezTo>
                      <a:pt x="127825" y="310421"/>
                      <a:pt x="128280" y="314591"/>
                      <a:pt x="130704" y="317500"/>
                    </a:cubicBezTo>
                    <a:cubicBezTo>
                      <a:pt x="134492" y="322045"/>
                      <a:pt x="140743" y="323386"/>
                      <a:pt x="145944" y="325120"/>
                    </a:cubicBezTo>
                    <a:cubicBezTo>
                      <a:pt x="155330" y="339200"/>
                      <a:pt x="145654" y="328063"/>
                      <a:pt x="158644" y="335280"/>
                    </a:cubicBezTo>
                    <a:cubicBezTo>
                      <a:pt x="184846" y="349836"/>
                      <a:pt x="164262" y="342233"/>
                      <a:pt x="181504" y="347980"/>
                    </a:cubicBezTo>
                    <a:cubicBezTo>
                      <a:pt x="183197" y="345440"/>
                      <a:pt x="185512" y="343218"/>
                      <a:pt x="186584" y="340360"/>
                    </a:cubicBezTo>
                    <a:cubicBezTo>
                      <a:pt x="188100" y="336318"/>
                      <a:pt x="188077" y="331848"/>
                      <a:pt x="189124" y="327660"/>
                    </a:cubicBezTo>
                    <a:cubicBezTo>
                      <a:pt x="189773" y="325063"/>
                      <a:pt x="189771" y="321933"/>
                      <a:pt x="191664" y="320040"/>
                    </a:cubicBezTo>
                    <a:cubicBezTo>
                      <a:pt x="197970" y="313734"/>
                      <a:pt x="206007" y="309469"/>
                      <a:pt x="214524" y="307340"/>
                    </a:cubicBezTo>
                    <a:cubicBezTo>
                      <a:pt x="218712" y="306293"/>
                      <a:pt x="222991" y="305647"/>
                      <a:pt x="227224" y="304800"/>
                    </a:cubicBezTo>
                    <a:cubicBezTo>
                      <a:pt x="228917" y="301413"/>
                      <a:pt x="230975" y="298185"/>
                      <a:pt x="232304" y="294640"/>
                    </a:cubicBezTo>
                    <a:cubicBezTo>
                      <a:pt x="234585" y="288558"/>
                      <a:pt x="235775" y="277681"/>
                      <a:pt x="237384" y="271780"/>
                    </a:cubicBezTo>
                    <a:cubicBezTo>
                      <a:pt x="238793" y="266614"/>
                      <a:pt x="240771" y="261620"/>
                      <a:pt x="242464" y="256540"/>
                    </a:cubicBezTo>
                    <a:cubicBezTo>
                      <a:pt x="243311" y="254000"/>
                      <a:pt x="242776" y="250405"/>
                      <a:pt x="245004" y="248920"/>
                    </a:cubicBezTo>
                    <a:cubicBezTo>
                      <a:pt x="254852" y="242355"/>
                      <a:pt x="249728" y="244805"/>
                      <a:pt x="260244" y="241300"/>
                    </a:cubicBezTo>
                    <a:cubicBezTo>
                      <a:pt x="265324" y="242147"/>
                      <a:pt x="270598" y="242211"/>
                      <a:pt x="275484" y="243840"/>
                    </a:cubicBezTo>
                    <a:cubicBezTo>
                      <a:pt x="280095" y="245377"/>
                      <a:pt x="288003" y="253275"/>
                      <a:pt x="290724" y="256540"/>
                    </a:cubicBezTo>
                    <a:cubicBezTo>
                      <a:pt x="292678" y="258885"/>
                      <a:pt x="293645" y="262001"/>
                      <a:pt x="295804" y="264160"/>
                    </a:cubicBezTo>
                    <a:cubicBezTo>
                      <a:pt x="297963" y="266319"/>
                      <a:pt x="300884" y="267547"/>
                      <a:pt x="303424" y="269240"/>
                    </a:cubicBezTo>
                    <a:cubicBezTo>
                      <a:pt x="308058" y="276192"/>
                      <a:pt x="308103" y="278375"/>
                      <a:pt x="316124" y="281940"/>
                    </a:cubicBezTo>
                    <a:cubicBezTo>
                      <a:pt x="321017" y="284115"/>
                      <a:pt x="331364" y="287020"/>
                      <a:pt x="331364" y="287020"/>
                    </a:cubicBezTo>
                    <a:cubicBezTo>
                      <a:pt x="338137" y="286173"/>
                      <a:pt x="346129" y="288448"/>
                      <a:pt x="351684" y="284480"/>
                    </a:cubicBezTo>
                    <a:cubicBezTo>
                      <a:pt x="354525" y="282451"/>
                      <a:pt x="350705" y="277442"/>
                      <a:pt x="349144" y="274320"/>
                    </a:cubicBezTo>
                    <a:cubicBezTo>
                      <a:pt x="346414" y="268859"/>
                      <a:pt x="340915" y="264872"/>
                      <a:pt x="338984" y="259080"/>
                    </a:cubicBezTo>
                    <a:cubicBezTo>
                      <a:pt x="336333" y="251127"/>
                      <a:pt x="332899" y="242125"/>
                      <a:pt x="331364" y="233680"/>
                    </a:cubicBezTo>
                    <a:cubicBezTo>
                      <a:pt x="330293" y="227790"/>
                      <a:pt x="329671" y="221827"/>
                      <a:pt x="328824" y="215900"/>
                    </a:cubicBezTo>
                    <a:cubicBezTo>
                      <a:pt x="329671" y="210820"/>
                      <a:pt x="331364" y="205810"/>
                      <a:pt x="331364" y="200660"/>
                    </a:cubicBezTo>
                    <a:cubicBezTo>
                      <a:pt x="331364" y="170622"/>
                      <a:pt x="331967" y="174528"/>
                      <a:pt x="326284" y="157480"/>
                    </a:cubicBezTo>
                    <a:cubicBezTo>
                      <a:pt x="325437" y="139700"/>
                      <a:pt x="325222" y="121879"/>
                      <a:pt x="323744" y="104140"/>
                    </a:cubicBezTo>
                    <a:cubicBezTo>
                      <a:pt x="323522" y="101472"/>
                      <a:pt x="322689" y="98748"/>
                      <a:pt x="321204" y="96520"/>
                    </a:cubicBezTo>
                    <a:cubicBezTo>
                      <a:pt x="319211" y="93531"/>
                      <a:pt x="316344" y="91200"/>
                      <a:pt x="313584" y="88900"/>
                    </a:cubicBezTo>
                    <a:cubicBezTo>
                      <a:pt x="308263" y="84466"/>
                      <a:pt x="304890" y="82917"/>
                      <a:pt x="298344" y="81280"/>
                    </a:cubicBezTo>
                    <a:cubicBezTo>
                      <a:pt x="294156" y="80233"/>
                      <a:pt x="289809" y="79876"/>
                      <a:pt x="285644" y="78740"/>
                    </a:cubicBezTo>
                    <a:cubicBezTo>
                      <a:pt x="280478" y="77331"/>
                      <a:pt x="270404" y="73660"/>
                      <a:pt x="270404" y="73660"/>
                    </a:cubicBezTo>
                    <a:cubicBezTo>
                      <a:pt x="264477" y="67733"/>
                      <a:pt x="260575" y="58530"/>
                      <a:pt x="252624" y="55880"/>
                    </a:cubicBezTo>
                    <a:cubicBezTo>
                      <a:pt x="244987" y="53334"/>
                      <a:pt x="243949" y="53731"/>
                      <a:pt x="237384" y="48260"/>
                    </a:cubicBezTo>
                    <a:cubicBezTo>
                      <a:pt x="213510" y="28365"/>
                      <a:pt x="253042" y="56159"/>
                      <a:pt x="214524" y="30480"/>
                    </a:cubicBezTo>
                    <a:cubicBezTo>
                      <a:pt x="211984" y="28787"/>
                      <a:pt x="209915" y="25902"/>
                      <a:pt x="206904" y="25400"/>
                    </a:cubicBezTo>
                    <a:cubicBezTo>
                      <a:pt x="188221" y="22286"/>
                      <a:pt x="196660" y="24109"/>
                      <a:pt x="181504" y="20320"/>
                    </a:cubicBezTo>
                    <a:cubicBezTo>
                      <a:pt x="163330" y="8204"/>
                      <a:pt x="185593" y="21812"/>
                      <a:pt x="163724" y="12700"/>
                    </a:cubicBezTo>
                    <a:cubicBezTo>
                      <a:pt x="156734" y="9787"/>
                      <a:pt x="150588" y="4935"/>
                      <a:pt x="143404" y="2540"/>
                    </a:cubicBezTo>
                    <a:lnTo>
                      <a:pt x="135784" y="0"/>
                    </a:lnTo>
                    <a:lnTo>
                      <a:pt x="112924" y="5080"/>
                    </a:ln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7" name="Figura a mano libera 46"/>
              <p:cNvSpPr/>
              <p:nvPr/>
            </p:nvSpPr>
            <p:spPr>
              <a:xfrm>
                <a:off x="4657863" y="5728144"/>
                <a:ext cx="193656" cy="161938"/>
              </a:xfrm>
              <a:custGeom>
                <a:avLst/>
                <a:gdLst>
                  <a:gd name="connsiteX0" fmla="*/ 253415 w 540435"/>
                  <a:gd name="connsiteY0" fmla="*/ 86360 h 400459"/>
                  <a:gd name="connsiteX1" fmla="*/ 261035 w 540435"/>
                  <a:gd name="connsiteY1" fmla="*/ 83820 h 400459"/>
                  <a:gd name="connsiteX2" fmla="*/ 266115 w 540435"/>
                  <a:gd name="connsiteY2" fmla="*/ 76200 h 400459"/>
                  <a:gd name="connsiteX3" fmla="*/ 273735 w 540435"/>
                  <a:gd name="connsiteY3" fmla="*/ 68580 h 400459"/>
                  <a:gd name="connsiteX4" fmla="*/ 286435 w 540435"/>
                  <a:gd name="connsiteY4" fmla="*/ 53340 h 400459"/>
                  <a:gd name="connsiteX5" fmla="*/ 294055 w 540435"/>
                  <a:gd name="connsiteY5" fmla="*/ 50800 h 400459"/>
                  <a:gd name="connsiteX6" fmla="*/ 309295 w 540435"/>
                  <a:gd name="connsiteY6" fmla="*/ 40640 h 400459"/>
                  <a:gd name="connsiteX7" fmla="*/ 316915 w 540435"/>
                  <a:gd name="connsiteY7" fmla="*/ 33020 h 400459"/>
                  <a:gd name="connsiteX8" fmla="*/ 324535 w 540435"/>
                  <a:gd name="connsiteY8" fmla="*/ 27940 h 400459"/>
                  <a:gd name="connsiteX9" fmla="*/ 347395 w 540435"/>
                  <a:gd name="connsiteY9" fmla="*/ 22860 h 400459"/>
                  <a:gd name="connsiteX10" fmla="*/ 370255 w 540435"/>
                  <a:gd name="connsiteY10" fmla="*/ 33020 h 400459"/>
                  <a:gd name="connsiteX11" fmla="*/ 372795 w 540435"/>
                  <a:gd name="connsiteY11" fmla="*/ 40640 h 400459"/>
                  <a:gd name="connsiteX12" fmla="*/ 370255 w 540435"/>
                  <a:gd name="connsiteY12" fmla="*/ 55880 h 400459"/>
                  <a:gd name="connsiteX13" fmla="*/ 365175 w 540435"/>
                  <a:gd name="connsiteY13" fmla="*/ 63500 h 400459"/>
                  <a:gd name="connsiteX14" fmla="*/ 349935 w 540435"/>
                  <a:gd name="connsiteY14" fmla="*/ 73660 h 400459"/>
                  <a:gd name="connsiteX15" fmla="*/ 332155 w 540435"/>
                  <a:gd name="connsiteY15" fmla="*/ 88900 h 400459"/>
                  <a:gd name="connsiteX16" fmla="*/ 329615 w 540435"/>
                  <a:gd name="connsiteY16" fmla="*/ 124460 h 400459"/>
                  <a:gd name="connsiteX17" fmla="*/ 337235 w 540435"/>
                  <a:gd name="connsiteY17" fmla="*/ 129540 h 400459"/>
                  <a:gd name="connsiteX18" fmla="*/ 352475 w 540435"/>
                  <a:gd name="connsiteY18" fmla="*/ 134620 h 400459"/>
                  <a:gd name="connsiteX19" fmla="*/ 360095 w 540435"/>
                  <a:gd name="connsiteY19" fmla="*/ 137160 h 400459"/>
                  <a:gd name="connsiteX20" fmla="*/ 400735 w 540435"/>
                  <a:gd name="connsiteY20" fmla="*/ 134620 h 400459"/>
                  <a:gd name="connsiteX21" fmla="*/ 408355 w 540435"/>
                  <a:gd name="connsiteY21" fmla="*/ 132080 h 400459"/>
                  <a:gd name="connsiteX22" fmla="*/ 423595 w 540435"/>
                  <a:gd name="connsiteY22" fmla="*/ 129540 h 400459"/>
                  <a:gd name="connsiteX23" fmla="*/ 433755 w 540435"/>
                  <a:gd name="connsiteY23" fmla="*/ 106680 h 400459"/>
                  <a:gd name="connsiteX24" fmla="*/ 443915 w 540435"/>
                  <a:gd name="connsiteY24" fmla="*/ 104140 h 400459"/>
                  <a:gd name="connsiteX25" fmla="*/ 464235 w 540435"/>
                  <a:gd name="connsiteY25" fmla="*/ 93980 h 400459"/>
                  <a:gd name="connsiteX26" fmla="*/ 479475 w 540435"/>
                  <a:gd name="connsiteY26" fmla="*/ 88900 h 400459"/>
                  <a:gd name="connsiteX27" fmla="*/ 487095 w 540435"/>
                  <a:gd name="connsiteY27" fmla="*/ 83820 h 400459"/>
                  <a:gd name="connsiteX28" fmla="*/ 502335 w 540435"/>
                  <a:gd name="connsiteY28" fmla="*/ 78740 h 400459"/>
                  <a:gd name="connsiteX29" fmla="*/ 507415 w 540435"/>
                  <a:gd name="connsiteY29" fmla="*/ 71120 h 400459"/>
                  <a:gd name="connsiteX30" fmla="*/ 532815 w 540435"/>
                  <a:gd name="connsiteY30" fmla="*/ 71120 h 400459"/>
                  <a:gd name="connsiteX31" fmla="*/ 537895 w 540435"/>
                  <a:gd name="connsiteY31" fmla="*/ 86360 h 400459"/>
                  <a:gd name="connsiteX32" fmla="*/ 530275 w 540435"/>
                  <a:gd name="connsiteY32" fmla="*/ 106680 h 400459"/>
                  <a:gd name="connsiteX33" fmla="*/ 525195 w 540435"/>
                  <a:gd name="connsiteY33" fmla="*/ 121920 h 400459"/>
                  <a:gd name="connsiteX34" fmla="*/ 522655 w 540435"/>
                  <a:gd name="connsiteY34" fmla="*/ 129540 h 400459"/>
                  <a:gd name="connsiteX35" fmla="*/ 520115 w 540435"/>
                  <a:gd name="connsiteY35" fmla="*/ 137160 h 400459"/>
                  <a:gd name="connsiteX36" fmla="*/ 525195 w 540435"/>
                  <a:gd name="connsiteY36" fmla="*/ 160020 h 400459"/>
                  <a:gd name="connsiteX37" fmla="*/ 520115 w 540435"/>
                  <a:gd name="connsiteY37" fmla="*/ 175260 h 400459"/>
                  <a:gd name="connsiteX38" fmla="*/ 525195 w 540435"/>
                  <a:gd name="connsiteY38" fmla="*/ 208280 h 400459"/>
                  <a:gd name="connsiteX39" fmla="*/ 537895 w 540435"/>
                  <a:gd name="connsiteY39" fmla="*/ 223520 h 400459"/>
                  <a:gd name="connsiteX40" fmla="*/ 540435 w 540435"/>
                  <a:gd name="connsiteY40" fmla="*/ 231140 h 400459"/>
                  <a:gd name="connsiteX41" fmla="*/ 537895 w 540435"/>
                  <a:gd name="connsiteY41" fmla="*/ 248920 h 400459"/>
                  <a:gd name="connsiteX42" fmla="*/ 527735 w 540435"/>
                  <a:gd name="connsiteY42" fmla="*/ 271780 h 400459"/>
                  <a:gd name="connsiteX43" fmla="*/ 520115 w 540435"/>
                  <a:gd name="connsiteY43" fmla="*/ 276860 h 400459"/>
                  <a:gd name="connsiteX44" fmla="*/ 487095 w 540435"/>
                  <a:gd name="connsiteY44" fmla="*/ 274320 h 400459"/>
                  <a:gd name="connsiteX45" fmla="*/ 471855 w 540435"/>
                  <a:gd name="connsiteY45" fmla="*/ 269240 h 400459"/>
                  <a:gd name="connsiteX46" fmla="*/ 461695 w 540435"/>
                  <a:gd name="connsiteY46" fmla="*/ 266700 h 400459"/>
                  <a:gd name="connsiteX47" fmla="*/ 438835 w 540435"/>
                  <a:gd name="connsiteY47" fmla="*/ 276860 h 400459"/>
                  <a:gd name="connsiteX48" fmla="*/ 441375 w 540435"/>
                  <a:gd name="connsiteY48" fmla="*/ 284480 h 400459"/>
                  <a:gd name="connsiteX49" fmla="*/ 448995 w 540435"/>
                  <a:gd name="connsiteY49" fmla="*/ 292100 h 400459"/>
                  <a:gd name="connsiteX50" fmla="*/ 476935 w 540435"/>
                  <a:gd name="connsiteY50" fmla="*/ 299720 h 400459"/>
                  <a:gd name="connsiteX51" fmla="*/ 484555 w 540435"/>
                  <a:gd name="connsiteY51" fmla="*/ 302260 h 400459"/>
                  <a:gd name="connsiteX52" fmla="*/ 499795 w 540435"/>
                  <a:gd name="connsiteY52" fmla="*/ 314960 h 400459"/>
                  <a:gd name="connsiteX53" fmla="*/ 502335 w 540435"/>
                  <a:gd name="connsiteY53" fmla="*/ 322580 h 400459"/>
                  <a:gd name="connsiteX54" fmla="*/ 515035 w 540435"/>
                  <a:gd name="connsiteY54" fmla="*/ 340360 h 400459"/>
                  <a:gd name="connsiteX55" fmla="*/ 517575 w 540435"/>
                  <a:gd name="connsiteY55" fmla="*/ 347980 h 400459"/>
                  <a:gd name="connsiteX56" fmla="*/ 512495 w 540435"/>
                  <a:gd name="connsiteY56" fmla="*/ 363220 h 400459"/>
                  <a:gd name="connsiteX57" fmla="*/ 497255 w 540435"/>
                  <a:gd name="connsiteY57" fmla="*/ 370840 h 400459"/>
                  <a:gd name="connsiteX58" fmla="*/ 489635 w 540435"/>
                  <a:gd name="connsiteY58" fmla="*/ 375920 h 400459"/>
                  <a:gd name="connsiteX59" fmla="*/ 479475 w 540435"/>
                  <a:gd name="connsiteY59" fmla="*/ 378460 h 400459"/>
                  <a:gd name="connsiteX60" fmla="*/ 436295 w 540435"/>
                  <a:gd name="connsiteY60" fmla="*/ 383540 h 400459"/>
                  <a:gd name="connsiteX61" fmla="*/ 413435 w 540435"/>
                  <a:gd name="connsiteY61" fmla="*/ 381000 h 400459"/>
                  <a:gd name="connsiteX62" fmla="*/ 398195 w 540435"/>
                  <a:gd name="connsiteY62" fmla="*/ 368300 h 400459"/>
                  <a:gd name="connsiteX63" fmla="*/ 390575 w 540435"/>
                  <a:gd name="connsiteY63" fmla="*/ 363220 h 400459"/>
                  <a:gd name="connsiteX64" fmla="*/ 377875 w 540435"/>
                  <a:gd name="connsiteY64" fmla="*/ 347980 h 400459"/>
                  <a:gd name="connsiteX65" fmla="*/ 370255 w 540435"/>
                  <a:gd name="connsiteY65" fmla="*/ 342900 h 400459"/>
                  <a:gd name="connsiteX66" fmla="*/ 367715 w 540435"/>
                  <a:gd name="connsiteY66" fmla="*/ 335280 h 400459"/>
                  <a:gd name="connsiteX67" fmla="*/ 347395 w 540435"/>
                  <a:gd name="connsiteY67" fmla="*/ 327660 h 400459"/>
                  <a:gd name="connsiteX68" fmla="*/ 327075 w 540435"/>
                  <a:gd name="connsiteY68" fmla="*/ 330200 h 400459"/>
                  <a:gd name="connsiteX69" fmla="*/ 319455 w 540435"/>
                  <a:gd name="connsiteY69" fmla="*/ 332740 h 400459"/>
                  <a:gd name="connsiteX70" fmla="*/ 306755 w 540435"/>
                  <a:gd name="connsiteY70" fmla="*/ 335280 h 400459"/>
                  <a:gd name="connsiteX71" fmla="*/ 291515 w 540435"/>
                  <a:gd name="connsiteY71" fmla="*/ 345440 h 400459"/>
                  <a:gd name="connsiteX72" fmla="*/ 278815 w 540435"/>
                  <a:gd name="connsiteY72" fmla="*/ 350520 h 400459"/>
                  <a:gd name="connsiteX73" fmla="*/ 271195 w 540435"/>
                  <a:gd name="connsiteY73" fmla="*/ 353060 h 400459"/>
                  <a:gd name="connsiteX74" fmla="*/ 258495 w 540435"/>
                  <a:gd name="connsiteY74" fmla="*/ 358140 h 400459"/>
                  <a:gd name="connsiteX75" fmla="*/ 235635 w 540435"/>
                  <a:gd name="connsiteY75" fmla="*/ 355600 h 400459"/>
                  <a:gd name="connsiteX76" fmla="*/ 230555 w 540435"/>
                  <a:gd name="connsiteY76" fmla="*/ 340360 h 400459"/>
                  <a:gd name="connsiteX77" fmla="*/ 225475 w 540435"/>
                  <a:gd name="connsiteY77" fmla="*/ 317500 h 400459"/>
                  <a:gd name="connsiteX78" fmla="*/ 217855 w 540435"/>
                  <a:gd name="connsiteY78" fmla="*/ 307340 h 400459"/>
                  <a:gd name="connsiteX79" fmla="*/ 212775 w 540435"/>
                  <a:gd name="connsiteY79" fmla="*/ 299720 h 400459"/>
                  <a:gd name="connsiteX80" fmla="*/ 197535 w 540435"/>
                  <a:gd name="connsiteY80" fmla="*/ 292100 h 400459"/>
                  <a:gd name="connsiteX81" fmla="*/ 179755 w 540435"/>
                  <a:gd name="connsiteY81" fmla="*/ 284480 h 400459"/>
                  <a:gd name="connsiteX82" fmla="*/ 172135 w 540435"/>
                  <a:gd name="connsiteY82" fmla="*/ 287020 h 400459"/>
                  <a:gd name="connsiteX83" fmla="*/ 182295 w 540435"/>
                  <a:gd name="connsiteY83" fmla="*/ 312420 h 400459"/>
                  <a:gd name="connsiteX84" fmla="*/ 187375 w 540435"/>
                  <a:gd name="connsiteY84" fmla="*/ 322580 h 400459"/>
                  <a:gd name="connsiteX85" fmla="*/ 194995 w 540435"/>
                  <a:gd name="connsiteY85" fmla="*/ 332740 h 400459"/>
                  <a:gd name="connsiteX86" fmla="*/ 205155 w 540435"/>
                  <a:gd name="connsiteY86" fmla="*/ 337820 h 400459"/>
                  <a:gd name="connsiteX87" fmla="*/ 207695 w 540435"/>
                  <a:gd name="connsiteY87" fmla="*/ 345440 h 400459"/>
                  <a:gd name="connsiteX88" fmla="*/ 205155 w 540435"/>
                  <a:gd name="connsiteY88" fmla="*/ 358140 h 400459"/>
                  <a:gd name="connsiteX89" fmla="*/ 184835 w 540435"/>
                  <a:gd name="connsiteY89" fmla="*/ 365760 h 400459"/>
                  <a:gd name="connsiteX90" fmla="*/ 179755 w 540435"/>
                  <a:gd name="connsiteY90" fmla="*/ 373380 h 400459"/>
                  <a:gd name="connsiteX91" fmla="*/ 172135 w 540435"/>
                  <a:gd name="connsiteY91" fmla="*/ 375920 h 400459"/>
                  <a:gd name="connsiteX92" fmla="*/ 126415 w 540435"/>
                  <a:gd name="connsiteY92" fmla="*/ 373380 h 400459"/>
                  <a:gd name="connsiteX93" fmla="*/ 118795 w 540435"/>
                  <a:gd name="connsiteY93" fmla="*/ 365760 h 400459"/>
                  <a:gd name="connsiteX94" fmla="*/ 116255 w 540435"/>
                  <a:gd name="connsiteY94" fmla="*/ 358140 h 400459"/>
                  <a:gd name="connsiteX95" fmla="*/ 108635 w 540435"/>
                  <a:gd name="connsiteY95" fmla="*/ 353060 h 400459"/>
                  <a:gd name="connsiteX96" fmla="*/ 103555 w 540435"/>
                  <a:gd name="connsiteY96" fmla="*/ 360680 h 400459"/>
                  <a:gd name="connsiteX97" fmla="*/ 101015 w 540435"/>
                  <a:gd name="connsiteY97" fmla="*/ 370840 h 400459"/>
                  <a:gd name="connsiteX98" fmla="*/ 90855 w 540435"/>
                  <a:gd name="connsiteY98" fmla="*/ 388620 h 400459"/>
                  <a:gd name="connsiteX99" fmla="*/ 83235 w 540435"/>
                  <a:gd name="connsiteY99" fmla="*/ 393700 h 400459"/>
                  <a:gd name="connsiteX100" fmla="*/ 62915 w 540435"/>
                  <a:gd name="connsiteY100" fmla="*/ 398780 h 400459"/>
                  <a:gd name="connsiteX101" fmla="*/ 47675 w 540435"/>
                  <a:gd name="connsiteY101" fmla="*/ 396240 h 400459"/>
                  <a:gd name="connsiteX102" fmla="*/ 45135 w 540435"/>
                  <a:gd name="connsiteY102" fmla="*/ 373380 h 400459"/>
                  <a:gd name="connsiteX103" fmla="*/ 37515 w 540435"/>
                  <a:gd name="connsiteY103" fmla="*/ 363220 h 400459"/>
                  <a:gd name="connsiteX104" fmla="*/ 34975 w 540435"/>
                  <a:gd name="connsiteY104" fmla="*/ 322580 h 400459"/>
                  <a:gd name="connsiteX105" fmla="*/ 52755 w 540435"/>
                  <a:gd name="connsiteY105" fmla="*/ 299720 h 400459"/>
                  <a:gd name="connsiteX106" fmla="*/ 65455 w 540435"/>
                  <a:gd name="connsiteY106" fmla="*/ 284480 h 400459"/>
                  <a:gd name="connsiteX107" fmla="*/ 75615 w 540435"/>
                  <a:gd name="connsiteY107" fmla="*/ 281940 h 400459"/>
                  <a:gd name="connsiteX108" fmla="*/ 93395 w 540435"/>
                  <a:gd name="connsiteY108" fmla="*/ 271780 h 400459"/>
                  <a:gd name="connsiteX109" fmla="*/ 101015 w 540435"/>
                  <a:gd name="connsiteY109" fmla="*/ 264160 h 400459"/>
                  <a:gd name="connsiteX110" fmla="*/ 106095 w 540435"/>
                  <a:gd name="connsiteY110" fmla="*/ 248920 h 400459"/>
                  <a:gd name="connsiteX111" fmla="*/ 101015 w 540435"/>
                  <a:gd name="connsiteY111" fmla="*/ 231140 h 400459"/>
                  <a:gd name="connsiteX112" fmla="*/ 80695 w 540435"/>
                  <a:gd name="connsiteY112" fmla="*/ 220980 h 400459"/>
                  <a:gd name="connsiteX113" fmla="*/ 70535 w 540435"/>
                  <a:gd name="connsiteY113" fmla="*/ 218440 h 400459"/>
                  <a:gd name="connsiteX114" fmla="*/ 37515 w 540435"/>
                  <a:gd name="connsiteY114" fmla="*/ 210820 h 400459"/>
                  <a:gd name="connsiteX115" fmla="*/ 22275 w 540435"/>
                  <a:gd name="connsiteY115" fmla="*/ 203200 h 400459"/>
                  <a:gd name="connsiteX116" fmla="*/ 7035 w 540435"/>
                  <a:gd name="connsiteY116" fmla="*/ 198120 h 400459"/>
                  <a:gd name="connsiteX117" fmla="*/ 1955 w 540435"/>
                  <a:gd name="connsiteY117" fmla="*/ 190500 h 400459"/>
                  <a:gd name="connsiteX118" fmla="*/ 19735 w 540435"/>
                  <a:gd name="connsiteY118" fmla="*/ 165100 h 400459"/>
                  <a:gd name="connsiteX119" fmla="*/ 27355 w 540435"/>
                  <a:gd name="connsiteY119" fmla="*/ 160020 h 400459"/>
                  <a:gd name="connsiteX120" fmla="*/ 34975 w 540435"/>
                  <a:gd name="connsiteY120" fmla="*/ 154940 h 400459"/>
                  <a:gd name="connsiteX121" fmla="*/ 42595 w 540435"/>
                  <a:gd name="connsiteY121" fmla="*/ 152400 h 400459"/>
                  <a:gd name="connsiteX122" fmla="*/ 50215 w 540435"/>
                  <a:gd name="connsiteY122" fmla="*/ 144780 h 400459"/>
                  <a:gd name="connsiteX123" fmla="*/ 60375 w 540435"/>
                  <a:gd name="connsiteY123" fmla="*/ 139700 h 400459"/>
                  <a:gd name="connsiteX124" fmla="*/ 75615 w 540435"/>
                  <a:gd name="connsiteY124" fmla="*/ 132080 h 400459"/>
                  <a:gd name="connsiteX125" fmla="*/ 78155 w 540435"/>
                  <a:gd name="connsiteY125" fmla="*/ 124460 h 400459"/>
                  <a:gd name="connsiteX126" fmla="*/ 85775 w 540435"/>
                  <a:gd name="connsiteY126" fmla="*/ 121920 h 400459"/>
                  <a:gd name="connsiteX127" fmla="*/ 93395 w 540435"/>
                  <a:gd name="connsiteY127" fmla="*/ 116840 h 400459"/>
                  <a:gd name="connsiteX128" fmla="*/ 98475 w 540435"/>
                  <a:gd name="connsiteY128" fmla="*/ 45720 h 400459"/>
                  <a:gd name="connsiteX129" fmla="*/ 108635 w 540435"/>
                  <a:gd name="connsiteY129" fmla="*/ 0 h 400459"/>
                  <a:gd name="connsiteX130" fmla="*/ 123875 w 540435"/>
                  <a:gd name="connsiteY130" fmla="*/ 2540 h 400459"/>
                  <a:gd name="connsiteX131" fmla="*/ 141655 w 540435"/>
                  <a:gd name="connsiteY131" fmla="*/ 20320 h 400459"/>
                  <a:gd name="connsiteX132" fmla="*/ 146735 w 540435"/>
                  <a:gd name="connsiteY132" fmla="*/ 27940 h 400459"/>
                  <a:gd name="connsiteX133" fmla="*/ 149275 w 540435"/>
                  <a:gd name="connsiteY133" fmla="*/ 35560 h 400459"/>
                  <a:gd name="connsiteX134" fmla="*/ 154355 w 540435"/>
                  <a:gd name="connsiteY134" fmla="*/ 43180 h 400459"/>
                  <a:gd name="connsiteX135" fmla="*/ 156895 w 540435"/>
                  <a:gd name="connsiteY135" fmla="*/ 50800 h 400459"/>
                  <a:gd name="connsiteX136" fmla="*/ 161975 w 540435"/>
                  <a:gd name="connsiteY136" fmla="*/ 58420 h 400459"/>
                  <a:gd name="connsiteX137" fmla="*/ 164515 w 540435"/>
                  <a:gd name="connsiteY137" fmla="*/ 66040 h 400459"/>
                  <a:gd name="connsiteX138" fmla="*/ 174675 w 540435"/>
                  <a:gd name="connsiteY138" fmla="*/ 71120 h 400459"/>
                  <a:gd name="connsiteX139" fmla="*/ 179755 w 540435"/>
                  <a:gd name="connsiteY139" fmla="*/ 78740 h 400459"/>
                  <a:gd name="connsiteX140" fmla="*/ 194995 w 540435"/>
                  <a:gd name="connsiteY140" fmla="*/ 83820 h 400459"/>
                  <a:gd name="connsiteX141" fmla="*/ 271195 w 540435"/>
                  <a:gd name="connsiteY141" fmla="*/ 88900 h 400459"/>
                  <a:gd name="connsiteX142" fmla="*/ 253415 w 540435"/>
                  <a:gd name="connsiteY142" fmla="*/ 86360 h 400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540435" h="400459">
                    <a:moveTo>
                      <a:pt x="253415" y="86360"/>
                    </a:moveTo>
                    <a:cubicBezTo>
                      <a:pt x="251722" y="85513"/>
                      <a:pt x="258944" y="85493"/>
                      <a:pt x="261035" y="83820"/>
                    </a:cubicBezTo>
                    <a:cubicBezTo>
                      <a:pt x="263419" y="81913"/>
                      <a:pt x="264161" y="78545"/>
                      <a:pt x="266115" y="76200"/>
                    </a:cubicBezTo>
                    <a:cubicBezTo>
                      <a:pt x="268415" y="73440"/>
                      <a:pt x="271435" y="71340"/>
                      <a:pt x="273735" y="68580"/>
                    </a:cubicBezTo>
                    <a:cubicBezTo>
                      <a:pt x="279592" y="61552"/>
                      <a:pt x="278087" y="58905"/>
                      <a:pt x="286435" y="53340"/>
                    </a:cubicBezTo>
                    <a:cubicBezTo>
                      <a:pt x="288663" y="51855"/>
                      <a:pt x="291515" y="51647"/>
                      <a:pt x="294055" y="50800"/>
                    </a:cubicBezTo>
                    <a:cubicBezTo>
                      <a:pt x="318364" y="26491"/>
                      <a:pt x="287239" y="55344"/>
                      <a:pt x="309295" y="40640"/>
                    </a:cubicBezTo>
                    <a:cubicBezTo>
                      <a:pt x="312284" y="38647"/>
                      <a:pt x="314155" y="35320"/>
                      <a:pt x="316915" y="33020"/>
                    </a:cubicBezTo>
                    <a:cubicBezTo>
                      <a:pt x="319260" y="31066"/>
                      <a:pt x="321805" y="29305"/>
                      <a:pt x="324535" y="27940"/>
                    </a:cubicBezTo>
                    <a:cubicBezTo>
                      <a:pt x="330788" y="24814"/>
                      <a:pt x="341542" y="23836"/>
                      <a:pt x="347395" y="22860"/>
                    </a:cubicBezTo>
                    <a:cubicBezTo>
                      <a:pt x="360123" y="24981"/>
                      <a:pt x="363216" y="22462"/>
                      <a:pt x="370255" y="33020"/>
                    </a:cubicBezTo>
                    <a:cubicBezTo>
                      <a:pt x="371740" y="35248"/>
                      <a:pt x="371948" y="38100"/>
                      <a:pt x="372795" y="40640"/>
                    </a:cubicBezTo>
                    <a:cubicBezTo>
                      <a:pt x="371948" y="45720"/>
                      <a:pt x="371884" y="50994"/>
                      <a:pt x="370255" y="55880"/>
                    </a:cubicBezTo>
                    <a:cubicBezTo>
                      <a:pt x="369290" y="58776"/>
                      <a:pt x="367472" y="61490"/>
                      <a:pt x="365175" y="63500"/>
                    </a:cubicBezTo>
                    <a:cubicBezTo>
                      <a:pt x="360580" y="67520"/>
                      <a:pt x="354252" y="69343"/>
                      <a:pt x="349935" y="73660"/>
                    </a:cubicBezTo>
                    <a:cubicBezTo>
                      <a:pt x="339322" y="84273"/>
                      <a:pt x="345189" y="79125"/>
                      <a:pt x="332155" y="88900"/>
                    </a:cubicBezTo>
                    <a:cubicBezTo>
                      <a:pt x="325087" y="103036"/>
                      <a:pt x="322615" y="103459"/>
                      <a:pt x="329615" y="124460"/>
                    </a:cubicBezTo>
                    <a:cubicBezTo>
                      <a:pt x="330580" y="127356"/>
                      <a:pt x="334445" y="128300"/>
                      <a:pt x="337235" y="129540"/>
                    </a:cubicBezTo>
                    <a:cubicBezTo>
                      <a:pt x="342128" y="131715"/>
                      <a:pt x="347395" y="132927"/>
                      <a:pt x="352475" y="134620"/>
                    </a:cubicBezTo>
                    <a:lnTo>
                      <a:pt x="360095" y="137160"/>
                    </a:lnTo>
                    <a:cubicBezTo>
                      <a:pt x="373642" y="136313"/>
                      <a:pt x="387236" y="136041"/>
                      <a:pt x="400735" y="134620"/>
                    </a:cubicBezTo>
                    <a:cubicBezTo>
                      <a:pt x="403398" y="134340"/>
                      <a:pt x="405741" y="132661"/>
                      <a:pt x="408355" y="132080"/>
                    </a:cubicBezTo>
                    <a:cubicBezTo>
                      <a:pt x="413382" y="130963"/>
                      <a:pt x="418515" y="130387"/>
                      <a:pt x="423595" y="129540"/>
                    </a:cubicBezTo>
                    <a:cubicBezTo>
                      <a:pt x="424597" y="126534"/>
                      <a:pt x="428580" y="110130"/>
                      <a:pt x="433755" y="106680"/>
                    </a:cubicBezTo>
                    <a:cubicBezTo>
                      <a:pt x="436660" y="104744"/>
                      <a:pt x="440693" y="105483"/>
                      <a:pt x="443915" y="104140"/>
                    </a:cubicBezTo>
                    <a:cubicBezTo>
                      <a:pt x="450905" y="101227"/>
                      <a:pt x="457051" y="96375"/>
                      <a:pt x="464235" y="93980"/>
                    </a:cubicBezTo>
                    <a:cubicBezTo>
                      <a:pt x="469315" y="92287"/>
                      <a:pt x="475020" y="91870"/>
                      <a:pt x="479475" y="88900"/>
                    </a:cubicBezTo>
                    <a:cubicBezTo>
                      <a:pt x="482015" y="87207"/>
                      <a:pt x="484305" y="85060"/>
                      <a:pt x="487095" y="83820"/>
                    </a:cubicBezTo>
                    <a:cubicBezTo>
                      <a:pt x="491988" y="81645"/>
                      <a:pt x="502335" y="78740"/>
                      <a:pt x="502335" y="78740"/>
                    </a:cubicBezTo>
                    <a:cubicBezTo>
                      <a:pt x="504028" y="76200"/>
                      <a:pt x="505031" y="73027"/>
                      <a:pt x="507415" y="71120"/>
                    </a:cubicBezTo>
                    <a:cubicBezTo>
                      <a:pt x="514132" y="65746"/>
                      <a:pt x="527104" y="70304"/>
                      <a:pt x="532815" y="71120"/>
                    </a:cubicBezTo>
                    <a:cubicBezTo>
                      <a:pt x="534508" y="76200"/>
                      <a:pt x="539194" y="81165"/>
                      <a:pt x="537895" y="86360"/>
                    </a:cubicBezTo>
                    <a:cubicBezTo>
                      <a:pt x="532396" y="108357"/>
                      <a:pt x="539130" y="84543"/>
                      <a:pt x="530275" y="106680"/>
                    </a:cubicBezTo>
                    <a:cubicBezTo>
                      <a:pt x="528286" y="111652"/>
                      <a:pt x="526888" y="116840"/>
                      <a:pt x="525195" y="121920"/>
                    </a:cubicBezTo>
                    <a:lnTo>
                      <a:pt x="522655" y="129540"/>
                    </a:lnTo>
                    <a:lnTo>
                      <a:pt x="520115" y="137160"/>
                    </a:lnTo>
                    <a:cubicBezTo>
                      <a:pt x="520921" y="140383"/>
                      <a:pt x="525410" y="157655"/>
                      <a:pt x="525195" y="160020"/>
                    </a:cubicBezTo>
                    <a:cubicBezTo>
                      <a:pt x="524710" y="165353"/>
                      <a:pt x="520115" y="175260"/>
                      <a:pt x="520115" y="175260"/>
                    </a:cubicBezTo>
                    <a:cubicBezTo>
                      <a:pt x="520507" y="178399"/>
                      <a:pt x="523013" y="202462"/>
                      <a:pt x="525195" y="208280"/>
                    </a:cubicBezTo>
                    <a:cubicBezTo>
                      <a:pt x="527317" y="213938"/>
                      <a:pt x="533942" y="219567"/>
                      <a:pt x="537895" y="223520"/>
                    </a:cubicBezTo>
                    <a:cubicBezTo>
                      <a:pt x="538742" y="226060"/>
                      <a:pt x="540435" y="228463"/>
                      <a:pt x="540435" y="231140"/>
                    </a:cubicBezTo>
                    <a:cubicBezTo>
                      <a:pt x="540435" y="237127"/>
                      <a:pt x="539241" y="243086"/>
                      <a:pt x="537895" y="248920"/>
                    </a:cubicBezTo>
                    <a:cubicBezTo>
                      <a:pt x="536386" y="255459"/>
                      <a:pt x="533199" y="266316"/>
                      <a:pt x="527735" y="271780"/>
                    </a:cubicBezTo>
                    <a:cubicBezTo>
                      <a:pt x="525576" y="273939"/>
                      <a:pt x="522655" y="275167"/>
                      <a:pt x="520115" y="276860"/>
                    </a:cubicBezTo>
                    <a:cubicBezTo>
                      <a:pt x="509108" y="276013"/>
                      <a:pt x="497999" y="276042"/>
                      <a:pt x="487095" y="274320"/>
                    </a:cubicBezTo>
                    <a:cubicBezTo>
                      <a:pt x="481806" y="273485"/>
                      <a:pt x="477050" y="270539"/>
                      <a:pt x="471855" y="269240"/>
                    </a:cubicBezTo>
                    <a:lnTo>
                      <a:pt x="461695" y="266700"/>
                    </a:lnTo>
                    <a:cubicBezTo>
                      <a:pt x="443559" y="272745"/>
                      <a:pt x="450910" y="268810"/>
                      <a:pt x="438835" y="276860"/>
                    </a:cubicBezTo>
                    <a:cubicBezTo>
                      <a:pt x="439682" y="279400"/>
                      <a:pt x="439890" y="282252"/>
                      <a:pt x="441375" y="284480"/>
                    </a:cubicBezTo>
                    <a:cubicBezTo>
                      <a:pt x="443368" y="287469"/>
                      <a:pt x="445855" y="290356"/>
                      <a:pt x="448995" y="292100"/>
                    </a:cubicBezTo>
                    <a:cubicBezTo>
                      <a:pt x="457912" y="297054"/>
                      <a:pt x="467384" y="297332"/>
                      <a:pt x="476935" y="299720"/>
                    </a:cubicBezTo>
                    <a:cubicBezTo>
                      <a:pt x="479532" y="300369"/>
                      <a:pt x="482160" y="301063"/>
                      <a:pt x="484555" y="302260"/>
                    </a:cubicBezTo>
                    <a:cubicBezTo>
                      <a:pt x="491628" y="305796"/>
                      <a:pt x="494178" y="309343"/>
                      <a:pt x="499795" y="314960"/>
                    </a:cubicBezTo>
                    <a:cubicBezTo>
                      <a:pt x="500642" y="317500"/>
                      <a:pt x="501007" y="320255"/>
                      <a:pt x="502335" y="322580"/>
                    </a:cubicBezTo>
                    <a:cubicBezTo>
                      <a:pt x="506937" y="330634"/>
                      <a:pt x="511104" y="332498"/>
                      <a:pt x="515035" y="340360"/>
                    </a:cubicBezTo>
                    <a:cubicBezTo>
                      <a:pt x="516232" y="342755"/>
                      <a:pt x="516728" y="345440"/>
                      <a:pt x="517575" y="347980"/>
                    </a:cubicBezTo>
                    <a:cubicBezTo>
                      <a:pt x="515882" y="353060"/>
                      <a:pt x="515333" y="358679"/>
                      <a:pt x="512495" y="363220"/>
                    </a:cubicBezTo>
                    <a:cubicBezTo>
                      <a:pt x="509186" y="368514"/>
                      <a:pt x="502036" y="368450"/>
                      <a:pt x="497255" y="370840"/>
                    </a:cubicBezTo>
                    <a:cubicBezTo>
                      <a:pt x="494525" y="372205"/>
                      <a:pt x="492441" y="374717"/>
                      <a:pt x="489635" y="375920"/>
                    </a:cubicBezTo>
                    <a:cubicBezTo>
                      <a:pt x="486426" y="377295"/>
                      <a:pt x="482832" y="377501"/>
                      <a:pt x="479475" y="378460"/>
                    </a:cubicBezTo>
                    <a:cubicBezTo>
                      <a:pt x="456383" y="385058"/>
                      <a:pt x="493161" y="379478"/>
                      <a:pt x="436295" y="383540"/>
                    </a:cubicBezTo>
                    <a:cubicBezTo>
                      <a:pt x="428675" y="382693"/>
                      <a:pt x="420906" y="382724"/>
                      <a:pt x="413435" y="381000"/>
                    </a:cubicBezTo>
                    <a:cubicBezTo>
                      <a:pt x="399267" y="377731"/>
                      <a:pt x="406405" y="376510"/>
                      <a:pt x="398195" y="368300"/>
                    </a:cubicBezTo>
                    <a:cubicBezTo>
                      <a:pt x="396036" y="366141"/>
                      <a:pt x="392920" y="365174"/>
                      <a:pt x="390575" y="363220"/>
                    </a:cubicBezTo>
                    <a:cubicBezTo>
                      <a:pt x="365608" y="342414"/>
                      <a:pt x="397855" y="367960"/>
                      <a:pt x="377875" y="347980"/>
                    </a:cubicBezTo>
                    <a:cubicBezTo>
                      <a:pt x="375716" y="345821"/>
                      <a:pt x="372795" y="344593"/>
                      <a:pt x="370255" y="342900"/>
                    </a:cubicBezTo>
                    <a:cubicBezTo>
                      <a:pt x="369408" y="340360"/>
                      <a:pt x="369608" y="337173"/>
                      <a:pt x="367715" y="335280"/>
                    </a:cubicBezTo>
                    <a:cubicBezTo>
                      <a:pt x="363288" y="330853"/>
                      <a:pt x="353065" y="329077"/>
                      <a:pt x="347395" y="327660"/>
                    </a:cubicBezTo>
                    <a:cubicBezTo>
                      <a:pt x="340622" y="328507"/>
                      <a:pt x="333791" y="328979"/>
                      <a:pt x="327075" y="330200"/>
                    </a:cubicBezTo>
                    <a:cubicBezTo>
                      <a:pt x="324441" y="330679"/>
                      <a:pt x="322052" y="332091"/>
                      <a:pt x="319455" y="332740"/>
                    </a:cubicBezTo>
                    <a:cubicBezTo>
                      <a:pt x="315267" y="333787"/>
                      <a:pt x="310988" y="334433"/>
                      <a:pt x="306755" y="335280"/>
                    </a:cubicBezTo>
                    <a:cubicBezTo>
                      <a:pt x="301675" y="338667"/>
                      <a:pt x="297184" y="343173"/>
                      <a:pt x="291515" y="345440"/>
                    </a:cubicBezTo>
                    <a:cubicBezTo>
                      <a:pt x="287282" y="347133"/>
                      <a:pt x="283084" y="348919"/>
                      <a:pt x="278815" y="350520"/>
                    </a:cubicBezTo>
                    <a:cubicBezTo>
                      <a:pt x="276308" y="351460"/>
                      <a:pt x="273702" y="352120"/>
                      <a:pt x="271195" y="353060"/>
                    </a:cubicBezTo>
                    <a:cubicBezTo>
                      <a:pt x="266926" y="354661"/>
                      <a:pt x="262728" y="356447"/>
                      <a:pt x="258495" y="358140"/>
                    </a:cubicBezTo>
                    <a:cubicBezTo>
                      <a:pt x="250875" y="357293"/>
                      <a:pt x="242103" y="359716"/>
                      <a:pt x="235635" y="355600"/>
                    </a:cubicBezTo>
                    <a:cubicBezTo>
                      <a:pt x="231117" y="352725"/>
                      <a:pt x="231435" y="345642"/>
                      <a:pt x="230555" y="340360"/>
                    </a:cubicBezTo>
                    <a:cubicBezTo>
                      <a:pt x="229933" y="336629"/>
                      <a:pt x="228418" y="322649"/>
                      <a:pt x="225475" y="317500"/>
                    </a:cubicBezTo>
                    <a:cubicBezTo>
                      <a:pt x="223375" y="313824"/>
                      <a:pt x="220316" y="310785"/>
                      <a:pt x="217855" y="307340"/>
                    </a:cubicBezTo>
                    <a:cubicBezTo>
                      <a:pt x="216081" y="304856"/>
                      <a:pt x="214934" y="301879"/>
                      <a:pt x="212775" y="299720"/>
                    </a:cubicBezTo>
                    <a:cubicBezTo>
                      <a:pt x="206673" y="293618"/>
                      <a:pt x="204765" y="295199"/>
                      <a:pt x="197535" y="292100"/>
                    </a:cubicBezTo>
                    <a:cubicBezTo>
                      <a:pt x="175564" y="282684"/>
                      <a:pt x="197625" y="290437"/>
                      <a:pt x="179755" y="284480"/>
                    </a:cubicBezTo>
                    <a:cubicBezTo>
                      <a:pt x="177215" y="285327"/>
                      <a:pt x="172467" y="284363"/>
                      <a:pt x="172135" y="287020"/>
                    </a:cubicBezTo>
                    <a:cubicBezTo>
                      <a:pt x="170633" y="299039"/>
                      <a:pt x="177471" y="303978"/>
                      <a:pt x="182295" y="312420"/>
                    </a:cubicBezTo>
                    <a:cubicBezTo>
                      <a:pt x="184174" y="315708"/>
                      <a:pt x="185368" y="319369"/>
                      <a:pt x="187375" y="322580"/>
                    </a:cubicBezTo>
                    <a:cubicBezTo>
                      <a:pt x="189619" y="326170"/>
                      <a:pt x="191781" y="329985"/>
                      <a:pt x="194995" y="332740"/>
                    </a:cubicBezTo>
                    <a:cubicBezTo>
                      <a:pt x="197870" y="335204"/>
                      <a:pt x="201768" y="336127"/>
                      <a:pt x="205155" y="337820"/>
                    </a:cubicBezTo>
                    <a:cubicBezTo>
                      <a:pt x="206002" y="340360"/>
                      <a:pt x="207695" y="342763"/>
                      <a:pt x="207695" y="345440"/>
                    </a:cubicBezTo>
                    <a:cubicBezTo>
                      <a:pt x="207695" y="349757"/>
                      <a:pt x="207965" y="354862"/>
                      <a:pt x="205155" y="358140"/>
                    </a:cubicBezTo>
                    <a:cubicBezTo>
                      <a:pt x="203940" y="359557"/>
                      <a:pt x="188576" y="364513"/>
                      <a:pt x="184835" y="365760"/>
                    </a:cubicBezTo>
                    <a:cubicBezTo>
                      <a:pt x="183142" y="368300"/>
                      <a:pt x="182139" y="371473"/>
                      <a:pt x="179755" y="373380"/>
                    </a:cubicBezTo>
                    <a:cubicBezTo>
                      <a:pt x="177664" y="375053"/>
                      <a:pt x="174812" y="375920"/>
                      <a:pt x="172135" y="375920"/>
                    </a:cubicBezTo>
                    <a:cubicBezTo>
                      <a:pt x="156871" y="375920"/>
                      <a:pt x="141655" y="374227"/>
                      <a:pt x="126415" y="373380"/>
                    </a:cubicBezTo>
                    <a:cubicBezTo>
                      <a:pt x="123875" y="370840"/>
                      <a:pt x="120788" y="368749"/>
                      <a:pt x="118795" y="365760"/>
                    </a:cubicBezTo>
                    <a:cubicBezTo>
                      <a:pt x="117310" y="363532"/>
                      <a:pt x="117928" y="360231"/>
                      <a:pt x="116255" y="358140"/>
                    </a:cubicBezTo>
                    <a:cubicBezTo>
                      <a:pt x="114348" y="355756"/>
                      <a:pt x="111175" y="354753"/>
                      <a:pt x="108635" y="353060"/>
                    </a:cubicBezTo>
                    <a:cubicBezTo>
                      <a:pt x="106942" y="355600"/>
                      <a:pt x="104758" y="357874"/>
                      <a:pt x="103555" y="360680"/>
                    </a:cubicBezTo>
                    <a:cubicBezTo>
                      <a:pt x="102180" y="363889"/>
                      <a:pt x="102241" y="367571"/>
                      <a:pt x="101015" y="370840"/>
                    </a:cubicBezTo>
                    <a:cubicBezTo>
                      <a:pt x="99820" y="374027"/>
                      <a:pt x="93803" y="385672"/>
                      <a:pt x="90855" y="388620"/>
                    </a:cubicBezTo>
                    <a:cubicBezTo>
                      <a:pt x="88696" y="390779"/>
                      <a:pt x="86104" y="392657"/>
                      <a:pt x="83235" y="393700"/>
                    </a:cubicBezTo>
                    <a:cubicBezTo>
                      <a:pt x="76674" y="396086"/>
                      <a:pt x="62915" y="398780"/>
                      <a:pt x="62915" y="398780"/>
                    </a:cubicBezTo>
                    <a:cubicBezTo>
                      <a:pt x="57835" y="397933"/>
                      <a:pt x="50628" y="400459"/>
                      <a:pt x="47675" y="396240"/>
                    </a:cubicBezTo>
                    <a:cubicBezTo>
                      <a:pt x="43278" y="389959"/>
                      <a:pt x="47390" y="380708"/>
                      <a:pt x="45135" y="373380"/>
                    </a:cubicBezTo>
                    <a:cubicBezTo>
                      <a:pt x="43890" y="369334"/>
                      <a:pt x="40055" y="366607"/>
                      <a:pt x="37515" y="363220"/>
                    </a:cubicBezTo>
                    <a:cubicBezTo>
                      <a:pt x="31865" y="346271"/>
                      <a:pt x="28532" y="343198"/>
                      <a:pt x="34975" y="322580"/>
                    </a:cubicBezTo>
                    <a:cubicBezTo>
                      <a:pt x="38827" y="310254"/>
                      <a:pt x="45702" y="308184"/>
                      <a:pt x="52755" y="299720"/>
                    </a:cubicBezTo>
                    <a:cubicBezTo>
                      <a:pt x="57537" y="293982"/>
                      <a:pt x="58372" y="288528"/>
                      <a:pt x="65455" y="284480"/>
                    </a:cubicBezTo>
                    <a:cubicBezTo>
                      <a:pt x="68486" y="282748"/>
                      <a:pt x="72346" y="283166"/>
                      <a:pt x="75615" y="281940"/>
                    </a:cubicBezTo>
                    <a:cubicBezTo>
                      <a:pt x="80132" y="280246"/>
                      <a:pt x="89375" y="275130"/>
                      <a:pt x="93395" y="271780"/>
                    </a:cubicBezTo>
                    <a:cubicBezTo>
                      <a:pt x="96155" y="269480"/>
                      <a:pt x="98475" y="266700"/>
                      <a:pt x="101015" y="264160"/>
                    </a:cubicBezTo>
                    <a:cubicBezTo>
                      <a:pt x="102708" y="259080"/>
                      <a:pt x="107566" y="254069"/>
                      <a:pt x="106095" y="248920"/>
                    </a:cubicBezTo>
                    <a:cubicBezTo>
                      <a:pt x="104402" y="242993"/>
                      <a:pt x="103772" y="236653"/>
                      <a:pt x="101015" y="231140"/>
                    </a:cubicBezTo>
                    <a:cubicBezTo>
                      <a:pt x="96177" y="221464"/>
                      <a:pt x="89905" y="223027"/>
                      <a:pt x="80695" y="220980"/>
                    </a:cubicBezTo>
                    <a:cubicBezTo>
                      <a:pt x="77287" y="220223"/>
                      <a:pt x="73943" y="219197"/>
                      <a:pt x="70535" y="218440"/>
                    </a:cubicBezTo>
                    <a:cubicBezTo>
                      <a:pt x="58446" y="215753"/>
                      <a:pt x="49964" y="214970"/>
                      <a:pt x="37515" y="210820"/>
                    </a:cubicBezTo>
                    <a:cubicBezTo>
                      <a:pt x="9725" y="201557"/>
                      <a:pt x="51818" y="216330"/>
                      <a:pt x="22275" y="203200"/>
                    </a:cubicBezTo>
                    <a:cubicBezTo>
                      <a:pt x="17382" y="201025"/>
                      <a:pt x="7035" y="198120"/>
                      <a:pt x="7035" y="198120"/>
                    </a:cubicBezTo>
                    <a:cubicBezTo>
                      <a:pt x="5342" y="195580"/>
                      <a:pt x="2292" y="193534"/>
                      <a:pt x="1955" y="190500"/>
                    </a:cubicBezTo>
                    <a:cubicBezTo>
                      <a:pt x="0" y="172904"/>
                      <a:pt x="6729" y="173771"/>
                      <a:pt x="19735" y="165100"/>
                    </a:cubicBezTo>
                    <a:lnTo>
                      <a:pt x="27355" y="160020"/>
                    </a:lnTo>
                    <a:cubicBezTo>
                      <a:pt x="29895" y="158327"/>
                      <a:pt x="32079" y="155905"/>
                      <a:pt x="34975" y="154940"/>
                    </a:cubicBezTo>
                    <a:lnTo>
                      <a:pt x="42595" y="152400"/>
                    </a:lnTo>
                    <a:cubicBezTo>
                      <a:pt x="45135" y="149860"/>
                      <a:pt x="47292" y="146868"/>
                      <a:pt x="50215" y="144780"/>
                    </a:cubicBezTo>
                    <a:cubicBezTo>
                      <a:pt x="53296" y="142579"/>
                      <a:pt x="57087" y="141579"/>
                      <a:pt x="60375" y="139700"/>
                    </a:cubicBezTo>
                    <a:cubicBezTo>
                      <a:pt x="74162" y="131822"/>
                      <a:pt x="61644" y="136737"/>
                      <a:pt x="75615" y="132080"/>
                    </a:cubicBezTo>
                    <a:cubicBezTo>
                      <a:pt x="76462" y="129540"/>
                      <a:pt x="76262" y="126353"/>
                      <a:pt x="78155" y="124460"/>
                    </a:cubicBezTo>
                    <a:cubicBezTo>
                      <a:pt x="80048" y="122567"/>
                      <a:pt x="83380" y="123117"/>
                      <a:pt x="85775" y="121920"/>
                    </a:cubicBezTo>
                    <a:cubicBezTo>
                      <a:pt x="88505" y="120555"/>
                      <a:pt x="90855" y="118533"/>
                      <a:pt x="93395" y="116840"/>
                    </a:cubicBezTo>
                    <a:cubicBezTo>
                      <a:pt x="98270" y="77841"/>
                      <a:pt x="95018" y="107947"/>
                      <a:pt x="98475" y="45720"/>
                    </a:cubicBezTo>
                    <a:cubicBezTo>
                      <a:pt x="100890" y="2243"/>
                      <a:pt x="89792" y="12562"/>
                      <a:pt x="108635" y="0"/>
                    </a:cubicBezTo>
                    <a:cubicBezTo>
                      <a:pt x="113715" y="847"/>
                      <a:pt x="119093" y="627"/>
                      <a:pt x="123875" y="2540"/>
                    </a:cubicBezTo>
                    <a:cubicBezTo>
                      <a:pt x="132003" y="5791"/>
                      <a:pt x="136914" y="13682"/>
                      <a:pt x="141655" y="20320"/>
                    </a:cubicBezTo>
                    <a:cubicBezTo>
                      <a:pt x="143429" y="22804"/>
                      <a:pt x="145370" y="25210"/>
                      <a:pt x="146735" y="27940"/>
                    </a:cubicBezTo>
                    <a:cubicBezTo>
                      <a:pt x="147932" y="30335"/>
                      <a:pt x="148078" y="33165"/>
                      <a:pt x="149275" y="35560"/>
                    </a:cubicBezTo>
                    <a:cubicBezTo>
                      <a:pt x="150640" y="38290"/>
                      <a:pt x="152990" y="40450"/>
                      <a:pt x="154355" y="43180"/>
                    </a:cubicBezTo>
                    <a:cubicBezTo>
                      <a:pt x="155552" y="45575"/>
                      <a:pt x="155698" y="48405"/>
                      <a:pt x="156895" y="50800"/>
                    </a:cubicBezTo>
                    <a:cubicBezTo>
                      <a:pt x="158260" y="53530"/>
                      <a:pt x="160610" y="55690"/>
                      <a:pt x="161975" y="58420"/>
                    </a:cubicBezTo>
                    <a:cubicBezTo>
                      <a:pt x="163172" y="60815"/>
                      <a:pt x="162622" y="64147"/>
                      <a:pt x="164515" y="66040"/>
                    </a:cubicBezTo>
                    <a:cubicBezTo>
                      <a:pt x="167192" y="68717"/>
                      <a:pt x="171288" y="69427"/>
                      <a:pt x="174675" y="71120"/>
                    </a:cubicBezTo>
                    <a:cubicBezTo>
                      <a:pt x="176368" y="73660"/>
                      <a:pt x="177166" y="77122"/>
                      <a:pt x="179755" y="78740"/>
                    </a:cubicBezTo>
                    <a:cubicBezTo>
                      <a:pt x="184296" y="81578"/>
                      <a:pt x="189915" y="82127"/>
                      <a:pt x="194995" y="83820"/>
                    </a:cubicBezTo>
                    <a:cubicBezTo>
                      <a:pt x="224401" y="93622"/>
                      <a:pt x="199220" y="86021"/>
                      <a:pt x="271195" y="88900"/>
                    </a:cubicBezTo>
                    <a:cubicBezTo>
                      <a:pt x="272887" y="88968"/>
                      <a:pt x="255108" y="87207"/>
                      <a:pt x="253415" y="86360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8" name="Figura a mano libera 47"/>
              <p:cNvSpPr/>
              <p:nvPr/>
            </p:nvSpPr>
            <p:spPr>
              <a:xfrm>
                <a:off x="4589608" y="5815464"/>
                <a:ext cx="103177" cy="128597"/>
              </a:xfrm>
              <a:custGeom>
                <a:avLst/>
                <a:gdLst>
                  <a:gd name="connsiteX0" fmla="*/ 266700 w 287020"/>
                  <a:gd name="connsiteY0" fmla="*/ 307561 h 317721"/>
                  <a:gd name="connsiteX1" fmla="*/ 274320 w 287020"/>
                  <a:gd name="connsiteY1" fmla="*/ 305021 h 317721"/>
                  <a:gd name="connsiteX2" fmla="*/ 284480 w 287020"/>
                  <a:gd name="connsiteY2" fmla="*/ 282161 h 317721"/>
                  <a:gd name="connsiteX3" fmla="*/ 287020 w 287020"/>
                  <a:gd name="connsiteY3" fmla="*/ 274541 h 317721"/>
                  <a:gd name="connsiteX4" fmla="*/ 284480 w 287020"/>
                  <a:gd name="connsiteY4" fmla="*/ 244061 h 317721"/>
                  <a:gd name="connsiteX5" fmla="*/ 271780 w 287020"/>
                  <a:gd name="connsiteY5" fmla="*/ 231361 h 317721"/>
                  <a:gd name="connsiteX6" fmla="*/ 264160 w 287020"/>
                  <a:gd name="connsiteY6" fmla="*/ 228821 h 317721"/>
                  <a:gd name="connsiteX7" fmla="*/ 243840 w 287020"/>
                  <a:gd name="connsiteY7" fmla="*/ 218661 h 317721"/>
                  <a:gd name="connsiteX8" fmla="*/ 236220 w 287020"/>
                  <a:gd name="connsiteY8" fmla="*/ 213581 h 317721"/>
                  <a:gd name="connsiteX9" fmla="*/ 223520 w 287020"/>
                  <a:gd name="connsiteY9" fmla="*/ 211041 h 317721"/>
                  <a:gd name="connsiteX10" fmla="*/ 208280 w 287020"/>
                  <a:gd name="connsiteY10" fmla="*/ 205961 h 317721"/>
                  <a:gd name="connsiteX11" fmla="*/ 198120 w 287020"/>
                  <a:gd name="connsiteY11" fmla="*/ 200881 h 317721"/>
                  <a:gd name="connsiteX12" fmla="*/ 185420 w 287020"/>
                  <a:gd name="connsiteY12" fmla="*/ 198341 h 317721"/>
                  <a:gd name="connsiteX13" fmla="*/ 167640 w 287020"/>
                  <a:gd name="connsiteY13" fmla="*/ 188181 h 317721"/>
                  <a:gd name="connsiteX14" fmla="*/ 154940 w 287020"/>
                  <a:gd name="connsiteY14" fmla="*/ 178021 h 317721"/>
                  <a:gd name="connsiteX15" fmla="*/ 147320 w 287020"/>
                  <a:gd name="connsiteY15" fmla="*/ 160241 h 317721"/>
                  <a:gd name="connsiteX16" fmla="*/ 139700 w 287020"/>
                  <a:gd name="connsiteY16" fmla="*/ 152621 h 317721"/>
                  <a:gd name="connsiteX17" fmla="*/ 132080 w 287020"/>
                  <a:gd name="connsiteY17" fmla="*/ 137381 h 317721"/>
                  <a:gd name="connsiteX18" fmla="*/ 124460 w 287020"/>
                  <a:gd name="connsiteY18" fmla="*/ 132301 h 317721"/>
                  <a:gd name="connsiteX19" fmla="*/ 119380 w 287020"/>
                  <a:gd name="connsiteY19" fmla="*/ 124681 h 317721"/>
                  <a:gd name="connsiteX20" fmla="*/ 109220 w 287020"/>
                  <a:gd name="connsiteY20" fmla="*/ 119601 h 317721"/>
                  <a:gd name="connsiteX21" fmla="*/ 101600 w 287020"/>
                  <a:gd name="connsiteY21" fmla="*/ 114521 h 317721"/>
                  <a:gd name="connsiteX22" fmla="*/ 91440 w 287020"/>
                  <a:gd name="connsiteY22" fmla="*/ 99281 h 317721"/>
                  <a:gd name="connsiteX23" fmla="*/ 86360 w 287020"/>
                  <a:gd name="connsiteY23" fmla="*/ 25621 h 317721"/>
                  <a:gd name="connsiteX24" fmla="*/ 83820 w 287020"/>
                  <a:gd name="connsiteY24" fmla="*/ 18001 h 317721"/>
                  <a:gd name="connsiteX25" fmla="*/ 76200 w 287020"/>
                  <a:gd name="connsiteY25" fmla="*/ 15461 h 317721"/>
                  <a:gd name="connsiteX26" fmla="*/ 55880 w 287020"/>
                  <a:gd name="connsiteY26" fmla="*/ 7841 h 317721"/>
                  <a:gd name="connsiteX27" fmla="*/ 12700 w 287020"/>
                  <a:gd name="connsiteY27" fmla="*/ 18001 h 317721"/>
                  <a:gd name="connsiteX28" fmla="*/ 10160 w 287020"/>
                  <a:gd name="connsiteY28" fmla="*/ 25621 h 317721"/>
                  <a:gd name="connsiteX29" fmla="*/ 7620 w 287020"/>
                  <a:gd name="connsiteY29" fmla="*/ 78961 h 317721"/>
                  <a:gd name="connsiteX30" fmla="*/ 5080 w 287020"/>
                  <a:gd name="connsiteY30" fmla="*/ 86581 h 317721"/>
                  <a:gd name="connsiteX31" fmla="*/ 0 w 287020"/>
                  <a:gd name="connsiteY31" fmla="*/ 94201 h 317721"/>
                  <a:gd name="connsiteX32" fmla="*/ 2540 w 287020"/>
                  <a:gd name="connsiteY32" fmla="*/ 122141 h 317721"/>
                  <a:gd name="connsiteX33" fmla="*/ 5080 w 287020"/>
                  <a:gd name="connsiteY33" fmla="*/ 129761 h 317721"/>
                  <a:gd name="connsiteX34" fmla="*/ 20320 w 287020"/>
                  <a:gd name="connsiteY34" fmla="*/ 139921 h 317721"/>
                  <a:gd name="connsiteX35" fmla="*/ 30480 w 287020"/>
                  <a:gd name="connsiteY35" fmla="*/ 150081 h 317721"/>
                  <a:gd name="connsiteX36" fmla="*/ 48260 w 287020"/>
                  <a:gd name="connsiteY36" fmla="*/ 167861 h 317721"/>
                  <a:gd name="connsiteX37" fmla="*/ 55880 w 287020"/>
                  <a:gd name="connsiteY37" fmla="*/ 175481 h 317721"/>
                  <a:gd name="connsiteX38" fmla="*/ 60960 w 287020"/>
                  <a:gd name="connsiteY38" fmla="*/ 183101 h 317721"/>
                  <a:gd name="connsiteX39" fmla="*/ 68580 w 287020"/>
                  <a:gd name="connsiteY39" fmla="*/ 185641 h 317721"/>
                  <a:gd name="connsiteX40" fmla="*/ 78740 w 287020"/>
                  <a:gd name="connsiteY40" fmla="*/ 208501 h 317721"/>
                  <a:gd name="connsiteX41" fmla="*/ 78740 w 287020"/>
                  <a:gd name="connsiteY41" fmla="*/ 282161 h 317721"/>
                  <a:gd name="connsiteX42" fmla="*/ 91440 w 287020"/>
                  <a:gd name="connsiteY42" fmla="*/ 297401 h 317721"/>
                  <a:gd name="connsiteX43" fmla="*/ 99060 w 287020"/>
                  <a:gd name="connsiteY43" fmla="*/ 299941 h 317721"/>
                  <a:gd name="connsiteX44" fmla="*/ 114300 w 287020"/>
                  <a:gd name="connsiteY44" fmla="*/ 310101 h 317721"/>
                  <a:gd name="connsiteX45" fmla="*/ 121920 w 287020"/>
                  <a:gd name="connsiteY45" fmla="*/ 315181 h 317721"/>
                  <a:gd name="connsiteX46" fmla="*/ 129540 w 287020"/>
                  <a:gd name="connsiteY46" fmla="*/ 317721 h 317721"/>
                  <a:gd name="connsiteX47" fmla="*/ 160020 w 287020"/>
                  <a:gd name="connsiteY47" fmla="*/ 315181 h 317721"/>
                  <a:gd name="connsiteX48" fmla="*/ 167640 w 287020"/>
                  <a:gd name="connsiteY48" fmla="*/ 310101 h 317721"/>
                  <a:gd name="connsiteX49" fmla="*/ 175260 w 287020"/>
                  <a:gd name="connsiteY49" fmla="*/ 307561 h 317721"/>
                  <a:gd name="connsiteX50" fmla="*/ 182880 w 287020"/>
                  <a:gd name="connsiteY50" fmla="*/ 299941 h 317721"/>
                  <a:gd name="connsiteX51" fmla="*/ 185420 w 287020"/>
                  <a:gd name="connsiteY51" fmla="*/ 292321 h 317721"/>
                  <a:gd name="connsiteX52" fmla="*/ 193040 w 287020"/>
                  <a:gd name="connsiteY52" fmla="*/ 289781 h 317721"/>
                  <a:gd name="connsiteX53" fmla="*/ 223520 w 287020"/>
                  <a:gd name="connsiteY53" fmla="*/ 292321 h 317721"/>
                  <a:gd name="connsiteX54" fmla="*/ 246380 w 287020"/>
                  <a:gd name="connsiteY54" fmla="*/ 305021 h 317721"/>
                  <a:gd name="connsiteX55" fmla="*/ 261620 w 287020"/>
                  <a:gd name="connsiteY55" fmla="*/ 312641 h 317721"/>
                  <a:gd name="connsiteX56" fmla="*/ 279400 w 287020"/>
                  <a:gd name="connsiteY56" fmla="*/ 302481 h 317721"/>
                  <a:gd name="connsiteX57" fmla="*/ 266700 w 287020"/>
                  <a:gd name="connsiteY57" fmla="*/ 307561 h 317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87020" h="317721">
                    <a:moveTo>
                      <a:pt x="266700" y="307561"/>
                    </a:moveTo>
                    <a:cubicBezTo>
                      <a:pt x="265853" y="307984"/>
                      <a:pt x="272229" y="306694"/>
                      <a:pt x="274320" y="305021"/>
                    </a:cubicBezTo>
                    <a:cubicBezTo>
                      <a:pt x="279809" y="300630"/>
                      <a:pt x="282928" y="286818"/>
                      <a:pt x="284480" y="282161"/>
                    </a:cubicBezTo>
                    <a:lnTo>
                      <a:pt x="287020" y="274541"/>
                    </a:lnTo>
                    <a:cubicBezTo>
                      <a:pt x="286173" y="264381"/>
                      <a:pt x="286479" y="254058"/>
                      <a:pt x="284480" y="244061"/>
                    </a:cubicBezTo>
                    <a:cubicBezTo>
                      <a:pt x="283351" y="238417"/>
                      <a:pt x="276296" y="233619"/>
                      <a:pt x="271780" y="231361"/>
                    </a:cubicBezTo>
                    <a:cubicBezTo>
                      <a:pt x="269385" y="230164"/>
                      <a:pt x="266597" y="229929"/>
                      <a:pt x="264160" y="228821"/>
                    </a:cubicBezTo>
                    <a:cubicBezTo>
                      <a:pt x="257266" y="225687"/>
                      <a:pt x="250141" y="222862"/>
                      <a:pt x="243840" y="218661"/>
                    </a:cubicBezTo>
                    <a:cubicBezTo>
                      <a:pt x="241300" y="216968"/>
                      <a:pt x="239078" y="214653"/>
                      <a:pt x="236220" y="213581"/>
                    </a:cubicBezTo>
                    <a:cubicBezTo>
                      <a:pt x="232178" y="212065"/>
                      <a:pt x="227685" y="212177"/>
                      <a:pt x="223520" y="211041"/>
                    </a:cubicBezTo>
                    <a:cubicBezTo>
                      <a:pt x="218354" y="209632"/>
                      <a:pt x="213069" y="208356"/>
                      <a:pt x="208280" y="205961"/>
                    </a:cubicBezTo>
                    <a:cubicBezTo>
                      <a:pt x="204893" y="204268"/>
                      <a:pt x="201712" y="202078"/>
                      <a:pt x="198120" y="200881"/>
                    </a:cubicBezTo>
                    <a:cubicBezTo>
                      <a:pt x="194024" y="199516"/>
                      <a:pt x="189653" y="199188"/>
                      <a:pt x="185420" y="198341"/>
                    </a:cubicBezTo>
                    <a:cubicBezTo>
                      <a:pt x="181436" y="196349"/>
                      <a:pt x="171230" y="191771"/>
                      <a:pt x="167640" y="188181"/>
                    </a:cubicBezTo>
                    <a:cubicBezTo>
                      <a:pt x="156151" y="176692"/>
                      <a:pt x="169775" y="182966"/>
                      <a:pt x="154940" y="178021"/>
                    </a:cubicBezTo>
                    <a:cubicBezTo>
                      <a:pt x="152867" y="171803"/>
                      <a:pt x="151243" y="165734"/>
                      <a:pt x="147320" y="160241"/>
                    </a:cubicBezTo>
                    <a:cubicBezTo>
                      <a:pt x="145232" y="157318"/>
                      <a:pt x="142240" y="155161"/>
                      <a:pt x="139700" y="152621"/>
                    </a:cubicBezTo>
                    <a:cubicBezTo>
                      <a:pt x="137634" y="146423"/>
                      <a:pt x="137004" y="142305"/>
                      <a:pt x="132080" y="137381"/>
                    </a:cubicBezTo>
                    <a:cubicBezTo>
                      <a:pt x="129921" y="135222"/>
                      <a:pt x="127000" y="133994"/>
                      <a:pt x="124460" y="132301"/>
                    </a:cubicBezTo>
                    <a:cubicBezTo>
                      <a:pt x="122767" y="129761"/>
                      <a:pt x="121725" y="126635"/>
                      <a:pt x="119380" y="124681"/>
                    </a:cubicBezTo>
                    <a:cubicBezTo>
                      <a:pt x="116471" y="122257"/>
                      <a:pt x="112508" y="121480"/>
                      <a:pt x="109220" y="119601"/>
                    </a:cubicBezTo>
                    <a:cubicBezTo>
                      <a:pt x="106570" y="118086"/>
                      <a:pt x="104140" y="116214"/>
                      <a:pt x="101600" y="114521"/>
                    </a:cubicBezTo>
                    <a:cubicBezTo>
                      <a:pt x="98213" y="109441"/>
                      <a:pt x="91860" y="105372"/>
                      <a:pt x="91440" y="99281"/>
                    </a:cubicBezTo>
                    <a:cubicBezTo>
                      <a:pt x="89747" y="74728"/>
                      <a:pt x="88657" y="50125"/>
                      <a:pt x="86360" y="25621"/>
                    </a:cubicBezTo>
                    <a:cubicBezTo>
                      <a:pt x="86110" y="22955"/>
                      <a:pt x="85713" y="19894"/>
                      <a:pt x="83820" y="18001"/>
                    </a:cubicBezTo>
                    <a:cubicBezTo>
                      <a:pt x="81927" y="16108"/>
                      <a:pt x="78774" y="16197"/>
                      <a:pt x="76200" y="15461"/>
                    </a:cubicBezTo>
                    <a:cubicBezTo>
                      <a:pt x="60061" y="10850"/>
                      <a:pt x="71663" y="15733"/>
                      <a:pt x="55880" y="7841"/>
                    </a:cubicBezTo>
                    <a:cubicBezTo>
                      <a:pt x="27825" y="9711"/>
                      <a:pt x="21701" y="0"/>
                      <a:pt x="12700" y="18001"/>
                    </a:cubicBezTo>
                    <a:cubicBezTo>
                      <a:pt x="11503" y="20396"/>
                      <a:pt x="11007" y="23081"/>
                      <a:pt x="10160" y="25621"/>
                    </a:cubicBezTo>
                    <a:cubicBezTo>
                      <a:pt x="9313" y="43401"/>
                      <a:pt x="9098" y="61222"/>
                      <a:pt x="7620" y="78961"/>
                    </a:cubicBezTo>
                    <a:cubicBezTo>
                      <a:pt x="7398" y="81629"/>
                      <a:pt x="6277" y="84186"/>
                      <a:pt x="5080" y="86581"/>
                    </a:cubicBezTo>
                    <a:cubicBezTo>
                      <a:pt x="3715" y="89311"/>
                      <a:pt x="1693" y="91661"/>
                      <a:pt x="0" y="94201"/>
                    </a:cubicBezTo>
                    <a:cubicBezTo>
                      <a:pt x="847" y="103514"/>
                      <a:pt x="1217" y="112883"/>
                      <a:pt x="2540" y="122141"/>
                    </a:cubicBezTo>
                    <a:cubicBezTo>
                      <a:pt x="2919" y="124791"/>
                      <a:pt x="3187" y="127868"/>
                      <a:pt x="5080" y="129761"/>
                    </a:cubicBezTo>
                    <a:cubicBezTo>
                      <a:pt x="9397" y="134078"/>
                      <a:pt x="20320" y="139921"/>
                      <a:pt x="20320" y="139921"/>
                    </a:cubicBezTo>
                    <a:cubicBezTo>
                      <a:pt x="25862" y="156546"/>
                      <a:pt x="18165" y="140229"/>
                      <a:pt x="30480" y="150081"/>
                    </a:cubicBezTo>
                    <a:cubicBezTo>
                      <a:pt x="37025" y="155317"/>
                      <a:pt x="42333" y="161934"/>
                      <a:pt x="48260" y="167861"/>
                    </a:cubicBezTo>
                    <a:cubicBezTo>
                      <a:pt x="50800" y="170401"/>
                      <a:pt x="53887" y="172492"/>
                      <a:pt x="55880" y="175481"/>
                    </a:cubicBezTo>
                    <a:cubicBezTo>
                      <a:pt x="57573" y="178021"/>
                      <a:pt x="58576" y="181194"/>
                      <a:pt x="60960" y="183101"/>
                    </a:cubicBezTo>
                    <a:cubicBezTo>
                      <a:pt x="63051" y="184774"/>
                      <a:pt x="66040" y="184794"/>
                      <a:pt x="68580" y="185641"/>
                    </a:cubicBezTo>
                    <a:cubicBezTo>
                      <a:pt x="74625" y="203777"/>
                      <a:pt x="70690" y="196426"/>
                      <a:pt x="78740" y="208501"/>
                    </a:cubicBezTo>
                    <a:cubicBezTo>
                      <a:pt x="76898" y="236129"/>
                      <a:pt x="73903" y="254753"/>
                      <a:pt x="78740" y="282161"/>
                    </a:cubicBezTo>
                    <a:cubicBezTo>
                      <a:pt x="79365" y="285701"/>
                      <a:pt x="89249" y="295940"/>
                      <a:pt x="91440" y="297401"/>
                    </a:cubicBezTo>
                    <a:cubicBezTo>
                      <a:pt x="93668" y="298886"/>
                      <a:pt x="96720" y="298641"/>
                      <a:pt x="99060" y="299941"/>
                    </a:cubicBezTo>
                    <a:cubicBezTo>
                      <a:pt x="104397" y="302906"/>
                      <a:pt x="109220" y="306714"/>
                      <a:pt x="114300" y="310101"/>
                    </a:cubicBezTo>
                    <a:cubicBezTo>
                      <a:pt x="116840" y="311794"/>
                      <a:pt x="119024" y="314216"/>
                      <a:pt x="121920" y="315181"/>
                    </a:cubicBezTo>
                    <a:lnTo>
                      <a:pt x="129540" y="317721"/>
                    </a:lnTo>
                    <a:cubicBezTo>
                      <a:pt x="139700" y="316874"/>
                      <a:pt x="150023" y="317180"/>
                      <a:pt x="160020" y="315181"/>
                    </a:cubicBezTo>
                    <a:cubicBezTo>
                      <a:pt x="163013" y="314582"/>
                      <a:pt x="164910" y="311466"/>
                      <a:pt x="167640" y="310101"/>
                    </a:cubicBezTo>
                    <a:cubicBezTo>
                      <a:pt x="170035" y="308904"/>
                      <a:pt x="172720" y="308408"/>
                      <a:pt x="175260" y="307561"/>
                    </a:cubicBezTo>
                    <a:cubicBezTo>
                      <a:pt x="177800" y="305021"/>
                      <a:pt x="180887" y="302930"/>
                      <a:pt x="182880" y="299941"/>
                    </a:cubicBezTo>
                    <a:cubicBezTo>
                      <a:pt x="184365" y="297713"/>
                      <a:pt x="183527" y="294214"/>
                      <a:pt x="185420" y="292321"/>
                    </a:cubicBezTo>
                    <a:cubicBezTo>
                      <a:pt x="187313" y="290428"/>
                      <a:pt x="190500" y="290628"/>
                      <a:pt x="193040" y="289781"/>
                    </a:cubicBezTo>
                    <a:cubicBezTo>
                      <a:pt x="203200" y="290628"/>
                      <a:pt x="213414" y="290974"/>
                      <a:pt x="223520" y="292321"/>
                    </a:cubicBezTo>
                    <a:cubicBezTo>
                      <a:pt x="236287" y="294023"/>
                      <a:pt x="230384" y="299689"/>
                      <a:pt x="246380" y="305021"/>
                    </a:cubicBezTo>
                    <a:cubicBezTo>
                      <a:pt x="256896" y="308526"/>
                      <a:pt x="251772" y="306076"/>
                      <a:pt x="261620" y="312641"/>
                    </a:cubicBezTo>
                    <a:cubicBezTo>
                      <a:pt x="276183" y="310214"/>
                      <a:pt x="276956" y="314699"/>
                      <a:pt x="279400" y="302481"/>
                    </a:cubicBezTo>
                    <a:cubicBezTo>
                      <a:pt x="279732" y="300821"/>
                      <a:pt x="267547" y="307138"/>
                      <a:pt x="266700" y="307561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9" name="Figura a mano libera 48"/>
              <p:cNvSpPr/>
              <p:nvPr/>
            </p:nvSpPr>
            <p:spPr>
              <a:xfrm>
                <a:off x="4429285" y="5702742"/>
                <a:ext cx="139686" cy="104783"/>
              </a:xfrm>
              <a:custGeom>
                <a:avLst/>
                <a:gdLst>
                  <a:gd name="connsiteX0" fmla="*/ 330694 w 392043"/>
                  <a:gd name="connsiteY0" fmla="*/ 227342 h 260841"/>
                  <a:gd name="connsiteX1" fmla="*/ 335774 w 392043"/>
                  <a:gd name="connsiteY1" fmla="*/ 217182 h 260841"/>
                  <a:gd name="connsiteX2" fmla="*/ 345934 w 392043"/>
                  <a:gd name="connsiteY2" fmla="*/ 214642 h 260841"/>
                  <a:gd name="connsiteX3" fmla="*/ 363714 w 392043"/>
                  <a:gd name="connsiteY3" fmla="*/ 207022 h 260841"/>
                  <a:gd name="connsiteX4" fmla="*/ 371334 w 392043"/>
                  <a:gd name="connsiteY4" fmla="*/ 201942 h 260841"/>
                  <a:gd name="connsiteX5" fmla="*/ 378954 w 392043"/>
                  <a:gd name="connsiteY5" fmla="*/ 194322 h 260841"/>
                  <a:gd name="connsiteX6" fmla="*/ 386574 w 392043"/>
                  <a:gd name="connsiteY6" fmla="*/ 191782 h 260841"/>
                  <a:gd name="connsiteX7" fmla="*/ 391654 w 392043"/>
                  <a:gd name="connsiteY7" fmla="*/ 184162 h 260841"/>
                  <a:gd name="connsiteX8" fmla="*/ 386574 w 392043"/>
                  <a:gd name="connsiteY8" fmla="*/ 151142 h 260841"/>
                  <a:gd name="connsiteX9" fmla="*/ 381494 w 392043"/>
                  <a:gd name="connsiteY9" fmla="*/ 143522 h 260841"/>
                  <a:gd name="connsiteX10" fmla="*/ 373874 w 392043"/>
                  <a:gd name="connsiteY10" fmla="*/ 135902 h 260841"/>
                  <a:gd name="connsiteX11" fmla="*/ 356094 w 392043"/>
                  <a:gd name="connsiteY11" fmla="*/ 133362 h 260841"/>
                  <a:gd name="connsiteX12" fmla="*/ 340854 w 392043"/>
                  <a:gd name="connsiteY12" fmla="*/ 130822 h 260841"/>
                  <a:gd name="connsiteX13" fmla="*/ 325614 w 392043"/>
                  <a:gd name="connsiteY13" fmla="*/ 123202 h 260841"/>
                  <a:gd name="connsiteX14" fmla="*/ 310374 w 392043"/>
                  <a:gd name="connsiteY14" fmla="*/ 115582 h 260841"/>
                  <a:gd name="connsiteX15" fmla="*/ 317994 w 392043"/>
                  <a:gd name="connsiteY15" fmla="*/ 97802 h 260841"/>
                  <a:gd name="connsiteX16" fmla="*/ 325614 w 392043"/>
                  <a:gd name="connsiteY16" fmla="*/ 92722 h 260841"/>
                  <a:gd name="connsiteX17" fmla="*/ 328154 w 392043"/>
                  <a:gd name="connsiteY17" fmla="*/ 85102 h 260841"/>
                  <a:gd name="connsiteX18" fmla="*/ 333234 w 392043"/>
                  <a:gd name="connsiteY18" fmla="*/ 64782 h 260841"/>
                  <a:gd name="connsiteX19" fmla="*/ 328154 w 392043"/>
                  <a:gd name="connsiteY19" fmla="*/ 39382 h 260841"/>
                  <a:gd name="connsiteX20" fmla="*/ 320534 w 392043"/>
                  <a:gd name="connsiteY20" fmla="*/ 31762 h 260841"/>
                  <a:gd name="connsiteX21" fmla="*/ 307834 w 392043"/>
                  <a:gd name="connsiteY21" fmla="*/ 16522 h 260841"/>
                  <a:gd name="connsiteX22" fmla="*/ 297674 w 392043"/>
                  <a:gd name="connsiteY22" fmla="*/ 11442 h 260841"/>
                  <a:gd name="connsiteX23" fmla="*/ 279894 w 392043"/>
                  <a:gd name="connsiteY23" fmla="*/ 6362 h 260841"/>
                  <a:gd name="connsiteX24" fmla="*/ 272274 w 392043"/>
                  <a:gd name="connsiteY24" fmla="*/ 1282 h 260841"/>
                  <a:gd name="connsiteX25" fmla="*/ 259574 w 392043"/>
                  <a:gd name="connsiteY25" fmla="*/ 3822 h 260841"/>
                  <a:gd name="connsiteX26" fmla="*/ 257034 w 392043"/>
                  <a:gd name="connsiteY26" fmla="*/ 13982 h 260841"/>
                  <a:gd name="connsiteX27" fmla="*/ 251954 w 392043"/>
                  <a:gd name="connsiteY27" fmla="*/ 31762 h 260841"/>
                  <a:gd name="connsiteX28" fmla="*/ 249414 w 392043"/>
                  <a:gd name="connsiteY28" fmla="*/ 64782 h 260841"/>
                  <a:gd name="connsiteX29" fmla="*/ 246874 w 392043"/>
                  <a:gd name="connsiteY29" fmla="*/ 72402 h 260841"/>
                  <a:gd name="connsiteX30" fmla="*/ 239254 w 392043"/>
                  <a:gd name="connsiteY30" fmla="*/ 74942 h 260841"/>
                  <a:gd name="connsiteX31" fmla="*/ 234174 w 392043"/>
                  <a:gd name="connsiteY31" fmla="*/ 82562 h 260841"/>
                  <a:gd name="connsiteX32" fmla="*/ 203694 w 392043"/>
                  <a:gd name="connsiteY32" fmla="*/ 82562 h 260841"/>
                  <a:gd name="connsiteX33" fmla="*/ 193534 w 392043"/>
                  <a:gd name="connsiteY33" fmla="*/ 85102 h 260841"/>
                  <a:gd name="connsiteX34" fmla="*/ 185914 w 392043"/>
                  <a:gd name="connsiteY34" fmla="*/ 110502 h 260841"/>
                  <a:gd name="connsiteX35" fmla="*/ 165594 w 392043"/>
                  <a:gd name="connsiteY35" fmla="*/ 118122 h 260841"/>
                  <a:gd name="connsiteX36" fmla="*/ 117334 w 392043"/>
                  <a:gd name="connsiteY36" fmla="*/ 113042 h 260841"/>
                  <a:gd name="connsiteX37" fmla="*/ 109714 w 392043"/>
                  <a:gd name="connsiteY37" fmla="*/ 110502 h 260841"/>
                  <a:gd name="connsiteX38" fmla="*/ 102094 w 392043"/>
                  <a:gd name="connsiteY38" fmla="*/ 105422 h 260841"/>
                  <a:gd name="connsiteX39" fmla="*/ 97014 w 392043"/>
                  <a:gd name="connsiteY39" fmla="*/ 97802 h 260841"/>
                  <a:gd name="connsiteX40" fmla="*/ 74154 w 392043"/>
                  <a:gd name="connsiteY40" fmla="*/ 92722 h 260841"/>
                  <a:gd name="connsiteX41" fmla="*/ 43674 w 392043"/>
                  <a:gd name="connsiteY41" fmla="*/ 97802 h 260841"/>
                  <a:gd name="connsiteX42" fmla="*/ 41134 w 392043"/>
                  <a:gd name="connsiteY42" fmla="*/ 105422 h 260841"/>
                  <a:gd name="connsiteX43" fmla="*/ 48754 w 392043"/>
                  <a:gd name="connsiteY43" fmla="*/ 130822 h 260841"/>
                  <a:gd name="connsiteX44" fmla="*/ 51294 w 392043"/>
                  <a:gd name="connsiteY44" fmla="*/ 138442 h 260841"/>
                  <a:gd name="connsiteX45" fmla="*/ 48754 w 392043"/>
                  <a:gd name="connsiteY45" fmla="*/ 146062 h 260841"/>
                  <a:gd name="connsiteX46" fmla="*/ 5574 w 392043"/>
                  <a:gd name="connsiteY46" fmla="*/ 153682 h 260841"/>
                  <a:gd name="connsiteX47" fmla="*/ 494 w 392043"/>
                  <a:gd name="connsiteY47" fmla="*/ 161302 h 260841"/>
                  <a:gd name="connsiteX48" fmla="*/ 3034 w 392043"/>
                  <a:gd name="connsiteY48" fmla="*/ 171462 h 260841"/>
                  <a:gd name="connsiteX49" fmla="*/ 5574 w 392043"/>
                  <a:gd name="connsiteY49" fmla="*/ 186702 h 260841"/>
                  <a:gd name="connsiteX50" fmla="*/ 8114 w 392043"/>
                  <a:gd name="connsiteY50" fmla="*/ 194322 h 260841"/>
                  <a:gd name="connsiteX51" fmla="*/ 13194 w 392043"/>
                  <a:gd name="connsiteY51" fmla="*/ 214642 h 260841"/>
                  <a:gd name="connsiteX52" fmla="*/ 15734 w 392043"/>
                  <a:gd name="connsiteY52" fmla="*/ 224802 h 260841"/>
                  <a:gd name="connsiteX53" fmla="*/ 18274 w 392043"/>
                  <a:gd name="connsiteY53" fmla="*/ 232422 h 260841"/>
                  <a:gd name="connsiteX54" fmla="*/ 25894 w 392043"/>
                  <a:gd name="connsiteY54" fmla="*/ 237502 h 260841"/>
                  <a:gd name="connsiteX55" fmla="*/ 28434 w 392043"/>
                  <a:gd name="connsiteY55" fmla="*/ 245122 h 260841"/>
                  <a:gd name="connsiteX56" fmla="*/ 43674 w 392043"/>
                  <a:gd name="connsiteY56" fmla="*/ 250202 h 260841"/>
                  <a:gd name="connsiteX57" fmla="*/ 66534 w 392043"/>
                  <a:gd name="connsiteY57" fmla="*/ 245122 h 260841"/>
                  <a:gd name="connsiteX58" fmla="*/ 71614 w 392043"/>
                  <a:gd name="connsiteY58" fmla="*/ 237502 h 260841"/>
                  <a:gd name="connsiteX59" fmla="*/ 86854 w 392043"/>
                  <a:gd name="connsiteY59" fmla="*/ 227342 h 260841"/>
                  <a:gd name="connsiteX60" fmla="*/ 94474 w 392043"/>
                  <a:gd name="connsiteY60" fmla="*/ 219722 h 260841"/>
                  <a:gd name="connsiteX61" fmla="*/ 97014 w 392043"/>
                  <a:gd name="connsiteY61" fmla="*/ 212102 h 260841"/>
                  <a:gd name="connsiteX62" fmla="*/ 107174 w 392043"/>
                  <a:gd name="connsiteY62" fmla="*/ 209562 h 260841"/>
                  <a:gd name="connsiteX63" fmla="*/ 114794 w 392043"/>
                  <a:gd name="connsiteY63" fmla="*/ 204482 h 260841"/>
                  <a:gd name="connsiteX64" fmla="*/ 122414 w 392043"/>
                  <a:gd name="connsiteY64" fmla="*/ 201942 h 260841"/>
                  <a:gd name="connsiteX65" fmla="*/ 201154 w 392043"/>
                  <a:gd name="connsiteY65" fmla="*/ 204482 h 260841"/>
                  <a:gd name="connsiteX66" fmla="*/ 216394 w 392043"/>
                  <a:gd name="connsiteY66" fmla="*/ 209562 h 260841"/>
                  <a:gd name="connsiteX67" fmla="*/ 224014 w 392043"/>
                  <a:gd name="connsiteY67" fmla="*/ 212102 h 260841"/>
                  <a:gd name="connsiteX68" fmla="*/ 229094 w 392043"/>
                  <a:gd name="connsiteY68" fmla="*/ 240042 h 260841"/>
                  <a:gd name="connsiteX69" fmla="*/ 244334 w 392043"/>
                  <a:gd name="connsiteY69" fmla="*/ 247662 h 260841"/>
                  <a:gd name="connsiteX70" fmla="*/ 269734 w 392043"/>
                  <a:gd name="connsiteY70" fmla="*/ 255282 h 260841"/>
                  <a:gd name="connsiteX71" fmla="*/ 295134 w 392043"/>
                  <a:gd name="connsiteY71" fmla="*/ 255282 h 260841"/>
                  <a:gd name="connsiteX72" fmla="*/ 300214 w 392043"/>
                  <a:gd name="connsiteY72" fmla="*/ 247662 h 260841"/>
                  <a:gd name="connsiteX73" fmla="*/ 323074 w 392043"/>
                  <a:gd name="connsiteY73" fmla="*/ 234962 h 260841"/>
                  <a:gd name="connsiteX74" fmla="*/ 328154 w 392043"/>
                  <a:gd name="connsiteY74" fmla="*/ 227342 h 260841"/>
                  <a:gd name="connsiteX75" fmla="*/ 330694 w 392043"/>
                  <a:gd name="connsiteY75" fmla="*/ 227342 h 26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392043" h="260841">
                    <a:moveTo>
                      <a:pt x="330694" y="227342"/>
                    </a:moveTo>
                    <a:cubicBezTo>
                      <a:pt x="331964" y="225649"/>
                      <a:pt x="332865" y="219606"/>
                      <a:pt x="335774" y="217182"/>
                    </a:cubicBezTo>
                    <a:cubicBezTo>
                      <a:pt x="338456" y="214947"/>
                      <a:pt x="342725" y="216017"/>
                      <a:pt x="345934" y="214642"/>
                    </a:cubicBezTo>
                    <a:cubicBezTo>
                      <a:pt x="370491" y="204117"/>
                      <a:pt x="334545" y="214314"/>
                      <a:pt x="363714" y="207022"/>
                    </a:cubicBezTo>
                    <a:cubicBezTo>
                      <a:pt x="366254" y="205329"/>
                      <a:pt x="368989" y="203896"/>
                      <a:pt x="371334" y="201942"/>
                    </a:cubicBezTo>
                    <a:cubicBezTo>
                      <a:pt x="374094" y="199642"/>
                      <a:pt x="375965" y="196315"/>
                      <a:pt x="378954" y="194322"/>
                    </a:cubicBezTo>
                    <a:cubicBezTo>
                      <a:pt x="381182" y="192837"/>
                      <a:pt x="384034" y="192629"/>
                      <a:pt x="386574" y="191782"/>
                    </a:cubicBezTo>
                    <a:cubicBezTo>
                      <a:pt x="388267" y="189242"/>
                      <a:pt x="391420" y="187206"/>
                      <a:pt x="391654" y="184162"/>
                    </a:cubicBezTo>
                    <a:cubicBezTo>
                      <a:pt x="392043" y="179111"/>
                      <a:pt x="390799" y="159593"/>
                      <a:pt x="386574" y="151142"/>
                    </a:cubicBezTo>
                    <a:cubicBezTo>
                      <a:pt x="385209" y="148412"/>
                      <a:pt x="383448" y="145867"/>
                      <a:pt x="381494" y="143522"/>
                    </a:cubicBezTo>
                    <a:cubicBezTo>
                      <a:pt x="379194" y="140762"/>
                      <a:pt x="377209" y="137236"/>
                      <a:pt x="373874" y="135902"/>
                    </a:cubicBezTo>
                    <a:cubicBezTo>
                      <a:pt x="368315" y="133679"/>
                      <a:pt x="362011" y="134272"/>
                      <a:pt x="356094" y="133362"/>
                    </a:cubicBezTo>
                    <a:cubicBezTo>
                      <a:pt x="351004" y="132579"/>
                      <a:pt x="345881" y="131939"/>
                      <a:pt x="340854" y="130822"/>
                    </a:cubicBezTo>
                    <a:cubicBezTo>
                      <a:pt x="329362" y="128268"/>
                      <a:pt x="336574" y="128682"/>
                      <a:pt x="325614" y="123202"/>
                    </a:cubicBezTo>
                    <a:cubicBezTo>
                      <a:pt x="304582" y="112686"/>
                      <a:pt x="332212" y="130141"/>
                      <a:pt x="310374" y="115582"/>
                    </a:cubicBezTo>
                    <a:cubicBezTo>
                      <a:pt x="312317" y="107809"/>
                      <a:pt x="312147" y="103649"/>
                      <a:pt x="317994" y="97802"/>
                    </a:cubicBezTo>
                    <a:cubicBezTo>
                      <a:pt x="320153" y="95643"/>
                      <a:pt x="323074" y="94415"/>
                      <a:pt x="325614" y="92722"/>
                    </a:cubicBezTo>
                    <a:cubicBezTo>
                      <a:pt x="326461" y="90182"/>
                      <a:pt x="327450" y="87685"/>
                      <a:pt x="328154" y="85102"/>
                    </a:cubicBezTo>
                    <a:cubicBezTo>
                      <a:pt x="329991" y="78366"/>
                      <a:pt x="333234" y="64782"/>
                      <a:pt x="333234" y="64782"/>
                    </a:cubicBezTo>
                    <a:cubicBezTo>
                      <a:pt x="331541" y="56315"/>
                      <a:pt x="334259" y="45487"/>
                      <a:pt x="328154" y="39382"/>
                    </a:cubicBezTo>
                    <a:cubicBezTo>
                      <a:pt x="325614" y="36842"/>
                      <a:pt x="322834" y="34522"/>
                      <a:pt x="320534" y="31762"/>
                    </a:cubicBezTo>
                    <a:cubicBezTo>
                      <a:pt x="313981" y="23899"/>
                      <a:pt x="317001" y="23070"/>
                      <a:pt x="307834" y="16522"/>
                    </a:cubicBezTo>
                    <a:cubicBezTo>
                      <a:pt x="304753" y="14321"/>
                      <a:pt x="301154" y="12934"/>
                      <a:pt x="297674" y="11442"/>
                    </a:cubicBezTo>
                    <a:cubicBezTo>
                      <a:pt x="292573" y="9256"/>
                      <a:pt x="285050" y="7651"/>
                      <a:pt x="279894" y="6362"/>
                    </a:cubicBezTo>
                    <a:cubicBezTo>
                      <a:pt x="277354" y="4669"/>
                      <a:pt x="275303" y="1661"/>
                      <a:pt x="272274" y="1282"/>
                    </a:cubicBezTo>
                    <a:cubicBezTo>
                      <a:pt x="267990" y="747"/>
                      <a:pt x="262891" y="1058"/>
                      <a:pt x="259574" y="3822"/>
                    </a:cubicBezTo>
                    <a:cubicBezTo>
                      <a:pt x="256892" y="6057"/>
                      <a:pt x="257993" y="10625"/>
                      <a:pt x="257034" y="13982"/>
                    </a:cubicBezTo>
                    <a:cubicBezTo>
                      <a:pt x="249746" y="39489"/>
                      <a:pt x="259894" y="0"/>
                      <a:pt x="251954" y="31762"/>
                    </a:cubicBezTo>
                    <a:cubicBezTo>
                      <a:pt x="251107" y="42769"/>
                      <a:pt x="250783" y="53828"/>
                      <a:pt x="249414" y="64782"/>
                    </a:cubicBezTo>
                    <a:cubicBezTo>
                      <a:pt x="249082" y="67439"/>
                      <a:pt x="248767" y="70509"/>
                      <a:pt x="246874" y="72402"/>
                    </a:cubicBezTo>
                    <a:cubicBezTo>
                      <a:pt x="244981" y="74295"/>
                      <a:pt x="241794" y="74095"/>
                      <a:pt x="239254" y="74942"/>
                    </a:cubicBezTo>
                    <a:cubicBezTo>
                      <a:pt x="237561" y="77482"/>
                      <a:pt x="236558" y="80655"/>
                      <a:pt x="234174" y="82562"/>
                    </a:cubicBezTo>
                    <a:cubicBezTo>
                      <a:pt x="226909" y="88374"/>
                      <a:pt x="207371" y="82971"/>
                      <a:pt x="203694" y="82562"/>
                    </a:cubicBezTo>
                    <a:cubicBezTo>
                      <a:pt x="200307" y="83409"/>
                      <a:pt x="196439" y="83166"/>
                      <a:pt x="193534" y="85102"/>
                    </a:cubicBezTo>
                    <a:cubicBezTo>
                      <a:pt x="185009" y="90785"/>
                      <a:pt x="189130" y="103267"/>
                      <a:pt x="185914" y="110502"/>
                    </a:cubicBezTo>
                    <a:cubicBezTo>
                      <a:pt x="183362" y="116245"/>
                      <a:pt x="169041" y="117433"/>
                      <a:pt x="165594" y="118122"/>
                    </a:cubicBezTo>
                    <a:cubicBezTo>
                      <a:pt x="144497" y="116615"/>
                      <a:pt x="134868" y="117425"/>
                      <a:pt x="117334" y="113042"/>
                    </a:cubicBezTo>
                    <a:cubicBezTo>
                      <a:pt x="114737" y="112393"/>
                      <a:pt x="112109" y="111699"/>
                      <a:pt x="109714" y="110502"/>
                    </a:cubicBezTo>
                    <a:cubicBezTo>
                      <a:pt x="106984" y="109137"/>
                      <a:pt x="104634" y="107115"/>
                      <a:pt x="102094" y="105422"/>
                    </a:cubicBezTo>
                    <a:cubicBezTo>
                      <a:pt x="100401" y="102882"/>
                      <a:pt x="99398" y="99709"/>
                      <a:pt x="97014" y="97802"/>
                    </a:cubicBezTo>
                    <a:cubicBezTo>
                      <a:pt x="93723" y="95169"/>
                      <a:pt x="74310" y="92748"/>
                      <a:pt x="74154" y="92722"/>
                    </a:cubicBezTo>
                    <a:cubicBezTo>
                      <a:pt x="63994" y="94415"/>
                      <a:pt x="53288" y="94104"/>
                      <a:pt x="43674" y="97802"/>
                    </a:cubicBezTo>
                    <a:cubicBezTo>
                      <a:pt x="41175" y="98763"/>
                      <a:pt x="41134" y="102745"/>
                      <a:pt x="41134" y="105422"/>
                    </a:cubicBezTo>
                    <a:cubicBezTo>
                      <a:pt x="41134" y="109261"/>
                      <a:pt x="48458" y="129935"/>
                      <a:pt x="48754" y="130822"/>
                    </a:cubicBezTo>
                    <a:lnTo>
                      <a:pt x="51294" y="138442"/>
                    </a:lnTo>
                    <a:cubicBezTo>
                      <a:pt x="50447" y="140982"/>
                      <a:pt x="50427" y="143971"/>
                      <a:pt x="48754" y="146062"/>
                    </a:cubicBezTo>
                    <a:cubicBezTo>
                      <a:pt x="39912" y="157115"/>
                      <a:pt x="10446" y="153334"/>
                      <a:pt x="5574" y="153682"/>
                    </a:cubicBezTo>
                    <a:cubicBezTo>
                      <a:pt x="3881" y="156222"/>
                      <a:pt x="926" y="158280"/>
                      <a:pt x="494" y="161302"/>
                    </a:cubicBezTo>
                    <a:cubicBezTo>
                      <a:pt x="0" y="164758"/>
                      <a:pt x="2349" y="168039"/>
                      <a:pt x="3034" y="171462"/>
                    </a:cubicBezTo>
                    <a:cubicBezTo>
                      <a:pt x="4044" y="176512"/>
                      <a:pt x="4457" y="181675"/>
                      <a:pt x="5574" y="186702"/>
                    </a:cubicBezTo>
                    <a:cubicBezTo>
                      <a:pt x="6155" y="189316"/>
                      <a:pt x="7410" y="191739"/>
                      <a:pt x="8114" y="194322"/>
                    </a:cubicBezTo>
                    <a:cubicBezTo>
                      <a:pt x="9951" y="201058"/>
                      <a:pt x="11501" y="207869"/>
                      <a:pt x="13194" y="214642"/>
                    </a:cubicBezTo>
                    <a:cubicBezTo>
                      <a:pt x="14041" y="218029"/>
                      <a:pt x="14630" y="221490"/>
                      <a:pt x="15734" y="224802"/>
                    </a:cubicBezTo>
                    <a:cubicBezTo>
                      <a:pt x="16581" y="227342"/>
                      <a:pt x="16601" y="230331"/>
                      <a:pt x="18274" y="232422"/>
                    </a:cubicBezTo>
                    <a:cubicBezTo>
                      <a:pt x="20181" y="234806"/>
                      <a:pt x="23354" y="235809"/>
                      <a:pt x="25894" y="237502"/>
                    </a:cubicBezTo>
                    <a:cubicBezTo>
                      <a:pt x="26741" y="240042"/>
                      <a:pt x="26255" y="243566"/>
                      <a:pt x="28434" y="245122"/>
                    </a:cubicBezTo>
                    <a:cubicBezTo>
                      <a:pt x="32791" y="248234"/>
                      <a:pt x="43674" y="250202"/>
                      <a:pt x="43674" y="250202"/>
                    </a:cubicBezTo>
                    <a:cubicBezTo>
                      <a:pt x="43830" y="250176"/>
                      <a:pt x="63243" y="247755"/>
                      <a:pt x="66534" y="245122"/>
                    </a:cubicBezTo>
                    <a:cubicBezTo>
                      <a:pt x="68918" y="243215"/>
                      <a:pt x="69317" y="239512"/>
                      <a:pt x="71614" y="237502"/>
                    </a:cubicBezTo>
                    <a:cubicBezTo>
                      <a:pt x="76209" y="233482"/>
                      <a:pt x="82537" y="231659"/>
                      <a:pt x="86854" y="227342"/>
                    </a:cubicBezTo>
                    <a:lnTo>
                      <a:pt x="94474" y="219722"/>
                    </a:lnTo>
                    <a:cubicBezTo>
                      <a:pt x="95321" y="217182"/>
                      <a:pt x="94923" y="213775"/>
                      <a:pt x="97014" y="212102"/>
                    </a:cubicBezTo>
                    <a:cubicBezTo>
                      <a:pt x="99740" y="209921"/>
                      <a:pt x="103965" y="210937"/>
                      <a:pt x="107174" y="209562"/>
                    </a:cubicBezTo>
                    <a:cubicBezTo>
                      <a:pt x="109980" y="208359"/>
                      <a:pt x="112064" y="205847"/>
                      <a:pt x="114794" y="204482"/>
                    </a:cubicBezTo>
                    <a:cubicBezTo>
                      <a:pt x="117189" y="203285"/>
                      <a:pt x="119874" y="202789"/>
                      <a:pt x="122414" y="201942"/>
                    </a:cubicBezTo>
                    <a:cubicBezTo>
                      <a:pt x="148661" y="202789"/>
                      <a:pt x="174980" y="202360"/>
                      <a:pt x="201154" y="204482"/>
                    </a:cubicBezTo>
                    <a:cubicBezTo>
                      <a:pt x="206491" y="204915"/>
                      <a:pt x="211314" y="207869"/>
                      <a:pt x="216394" y="209562"/>
                    </a:cubicBezTo>
                    <a:lnTo>
                      <a:pt x="224014" y="212102"/>
                    </a:lnTo>
                    <a:cubicBezTo>
                      <a:pt x="224025" y="212170"/>
                      <a:pt x="228259" y="238580"/>
                      <a:pt x="229094" y="240042"/>
                    </a:cubicBezTo>
                    <a:cubicBezTo>
                      <a:pt x="232006" y="245138"/>
                      <a:pt x="239901" y="245446"/>
                      <a:pt x="244334" y="247662"/>
                    </a:cubicBezTo>
                    <a:cubicBezTo>
                      <a:pt x="262816" y="256903"/>
                      <a:pt x="237399" y="250663"/>
                      <a:pt x="269734" y="255282"/>
                    </a:cubicBezTo>
                    <a:cubicBezTo>
                      <a:pt x="279491" y="258534"/>
                      <a:pt x="282626" y="260841"/>
                      <a:pt x="295134" y="255282"/>
                    </a:cubicBezTo>
                    <a:cubicBezTo>
                      <a:pt x="297924" y="254042"/>
                      <a:pt x="297917" y="249672"/>
                      <a:pt x="300214" y="247662"/>
                    </a:cubicBezTo>
                    <a:cubicBezTo>
                      <a:pt x="310963" y="238256"/>
                      <a:pt x="312608" y="238451"/>
                      <a:pt x="323074" y="234962"/>
                    </a:cubicBezTo>
                    <a:cubicBezTo>
                      <a:pt x="324767" y="232422"/>
                      <a:pt x="325995" y="229501"/>
                      <a:pt x="328154" y="227342"/>
                    </a:cubicBezTo>
                    <a:cubicBezTo>
                      <a:pt x="335306" y="220190"/>
                      <a:pt x="329424" y="229035"/>
                      <a:pt x="330694" y="227342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0" name="Figura a mano libera 49"/>
              <p:cNvSpPr/>
              <p:nvPr/>
            </p:nvSpPr>
            <p:spPr>
              <a:xfrm>
                <a:off x="4894378" y="5885319"/>
                <a:ext cx="404773" cy="784288"/>
              </a:xfrm>
              <a:custGeom>
                <a:avLst/>
                <a:gdLst>
                  <a:gd name="connsiteX0" fmla="*/ 508439 w 1133279"/>
                  <a:gd name="connsiteY0" fmla="*/ 27096 h 1940507"/>
                  <a:gd name="connsiteX1" fmla="*/ 493199 w 1133279"/>
                  <a:gd name="connsiteY1" fmla="*/ 38526 h 1940507"/>
                  <a:gd name="connsiteX2" fmla="*/ 477959 w 1133279"/>
                  <a:gd name="connsiteY2" fmla="*/ 42336 h 1940507"/>
                  <a:gd name="connsiteX3" fmla="*/ 458909 w 1133279"/>
                  <a:gd name="connsiteY3" fmla="*/ 61386 h 1940507"/>
                  <a:gd name="connsiteX4" fmla="*/ 439859 w 1133279"/>
                  <a:gd name="connsiteY4" fmla="*/ 69006 h 1940507"/>
                  <a:gd name="connsiteX5" fmla="*/ 424619 w 1133279"/>
                  <a:gd name="connsiteY5" fmla="*/ 76626 h 1940507"/>
                  <a:gd name="connsiteX6" fmla="*/ 409379 w 1133279"/>
                  <a:gd name="connsiteY6" fmla="*/ 88056 h 1940507"/>
                  <a:gd name="connsiteX7" fmla="*/ 390329 w 1133279"/>
                  <a:gd name="connsiteY7" fmla="*/ 95676 h 1940507"/>
                  <a:gd name="connsiteX8" fmla="*/ 375089 w 1133279"/>
                  <a:gd name="connsiteY8" fmla="*/ 107106 h 1940507"/>
                  <a:gd name="connsiteX9" fmla="*/ 359849 w 1133279"/>
                  <a:gd name="connsiteY9" fmla="*/ 114726 h 1940507"/>
                  <a:gd name="connsiteX10" fmla="*/ 348419 w 1133279"/>
                  <a:gd name="connsiteY10" fmla="*/ 126156 h 1940507"/>
                  <a:gd name="connsiteX11" fmla="*/ 317939 w 1133279"/>
                  <a:gd name="connsiteY11" fmla="*/ 152826 h 1940507"/>
                  <a:gd name="connsiteX12" fmla="*/ 310319 w 1133279"/>
                  <a:gd name="connsiteY12" fmla="*/ 164256 h 1940507"/>
                  <a:gd name="connsiteX13" fmla="*/ 283649 w 1133279"/>
                  <a:gd name="connsiteY13" fmla="*/ 198546 h 1940507"/>
                  <a:gd name="connsiteX14" fmla="*/ 276029 w 1133279"/>
                  <a:gd name="connsiteY14" fmla="*/ 213786 h 1940507"/>
                  <a:gd name="connsiteX15" fmla="*/ 272219 w 1133279"/>
                  <a:gd name="connsiteY15" fmla="*/ 225216 h 1940507"/>
                  <a:gd name="connsiteX16" fmla="*/ 249359 w 1133279"/>
                  <a:gd name="connsiteY16" fmla="*/ 248076 h 1940507"/>
                  <a:gd name="connsiteX17" fmla="*/ 234119 w 1133279"/>
                  <a:gd name="connsiteY17" fmla="*/ 251886 h 1940507"/>
                  <a:gd name="connsiteX18" fmla="*/ 180779 w 1133279"/>
                  <a:gd name="connsiteY18" fmla="*/ 259506 h 1940507"/>
                  <a:gd name="connsiteX19" fmla="*/ 169349 w 1133279"/>
                  <a:gd name="connsiteY19" fmla="*/ 263316 h 1940507"/>
                  <a:gd name="connsiteX20" fmla="*/ 154109 w 1133279"/>
                  <a:gd name="connsiteY20" fmla="*/ 267126 h 1940507"/>
                  <a:gd name="connsiteX21" fmla="*/ 142679 w 1133279"/>
                  <a:gd name="connsiteY21" fmla="*/ 274746 h 1940507"/>
                  <a:gd name="connsiteX22" fmla="*/ 127439 w 1133279"/>
                  <a:gd name="connsiteY22" fmla="*/ 282366 h 1940507"/>
                  <a:gd name="connsiteX23" fmla="*/ 104579 w 1133279"/>
                  <a:gd name="connsiteY23" fmla="*/ 297606 h 1940507"/>
                  <a:gd name="connsiteX24" fmla="*/ 85529 w 1133279"/>
                  <a:gd name="connsiteY24" fmla="*/ 331896 h 1940507"/>
                  <a:gd name="connsiteX25" fmla="*/ 89339 w 1133279"/>
                  <a:gd name="connsiteY25" fmla="*/ 354756 h 1940507"/>
                  <a:gd name="connsiteX26" fmla="*/ 104579 w 1133279"/>
                  <a:gd name="connsiteY26" fmla="*/ 381426 h 1940507"/>
                  <a:gd name="connsiteX27" fmla="*/ 108389 w 1133279"/>
                  <a:gd name="connsiteY27" fmla="*/ 392856 h 1940507"/>
                  <a:gd name="connsiteX28" fmla="*/ 100769 w 1133279"/>
                  <a:gd name="connsiteY28" fmla="*/ 411906 h 1940507"/>
                  <a:gd name="connsiteX29" fmla="*/ 74099 w 1133279"/>
                  <a:gd name="connsiteY29" fmla="*/ 423336 h 1940507"/>
                  <a:gd name="connsiteX30" fmla="*/ 47429 w 1133279"/>
                  <a:gd name="connsiteY30" fmla="*/ 434766 h 1940507"/>
                  <a:gd name="connsiteX31" fmla="*/ 43619 w 1133279"/>
                  <a:gd name="connsiteY31" fmla="*/ 499536 h 1940507"/>
                  <a:gd name="connsiteX32" fmla="*/ 20759 w 1133279"/>
                  <a:gd name="connsiteY32" fmla="*/ 514776 h 1940507"/>
                  <a:gd name="connsiteX33" fmla="*/ 9329 w 1133279"/>
                  <a:gd name="connsiteY33" fmla="*/ 522396 h 1940507"/>
                  <a:gd name="connsiteX34" fmla="*/ 1709 w 1133279"/>
                  <a:gd name="connsiteY34" fmla="*/ 533826 h 1940507"/>
                  <a:gd name="connsiteX35" fmla="*/ 13139 w 1133279"/>
                  <a:gd name="connsiteY35" fmla="*/ 575736 h 1940507"/>
                  <a:gd name="connsiteX36" fmla="*/ 24569 w 1133279"/>
                  <a:gd name="connsiteY36" fmla="*/ 587166 h 1940507"/>
                  <a:gd name="connsiteX37" fmla="*/ 32189 w 1133279"/>
                  <a:gd name="connsiteY37" fmla="*/ 598596 h 1940507"/>
                  <a:gd name="connsiteX38" fmla="*/ 43619 w 1133279"/>
                  <a:gd name="connsiteY38" fmla="*/ 610026 h 1940507"/>
                  <a:gd name="connsiteX39" fmla="*/ 62669 w 1133279"/>
                  <a:gd name="connsiteY39" fmla="*/ 636696 h 1940507"/>
                  <a:gd name="connsiteX40" fmla="*/ 66479 w 1133279"/>
                  <a:gd name="connsiteY40" fmla="*/ 651936 h 1940507"/>
                  <a:gd name="connsiteX41" fmla="*/ 81719 w 1133279"/>
                  <a:gd name="connsiteY41" fmla="*/ 674796 h 1940507"/>
                  <a:gd name="connsiteX42" fmla="*/ 74099 w 1133279"/>
                  <a:gd name="connsiteY42" fmla="*/ 724326 h 1940507"/>
                  <a:gd name="connsiteX43" fmla="*/ 66479 w 1133279"/>
                  <a:gd name="connsiteY43" fmla="*/ 735756 h 1940507"/>
                  <a:gd name="connsiteX44" fmla="*/ 58859 w 1133279"/>
                  <a:gd name="connsiteY44" fmla="*/ 781476 h 1940507"/>
                  <a:gd name="connsiteX45" fmla="*/ 51239 w 1133279"/>
                  <a:gd name="connsiteY45" fmla="*/ 808146 h 1940507"/>
                  <a:gd name="connsiteX46" fmla="*/ 47429 w 1133279"/>
                  <a:gd name="connsiteY46" fmla="*/ 846246 h 1940507"/>
                  <a:gd name="connsiteX47" fmla="*/ 43619 w 1133279"/>
                  <a:gd name="connsiteY47" fmla="*/ 857676 h 1940507"/>
                  <a:gd name="connsiteX48" fmla="*/ 47429 w 1133279"/>
                  <a:gd name="connsiteY48" fmla="*/ 911016 h 1940507"/>
                  <a:gd name="connsiteX49" fmla="*/ 51239 w 1133279"/>
                  <a:gd name="connsiteY49" fmla="*/ 926256 h 1940507"/>
                  <a:gd name="connsiteX50" fmla="*/ 62669 w 1133279"/>
                  <a:gd name="connsiteY50" fmla="*/ 937686 h 1940507"/>
                  <a:gd name="connsiteX51" fmla="*/ 81719 w 1133279"/>
                  <a:gd name="connsiteY51" fmla="*/ 971976 h 1940507"/>
                  <a:gd name="connsiteX52" fmla="*/ 93149 w 1133279"/>
                  <a:gd name="connsiteY52" fmla="*/ 983406 h 1940507"/>
                  <a:gd name="connsiteX53" fmla="*/ 116009 w 1133279"/>
                  <a:gd name="connsiteY53" fmla="*/ 1006266 h 1940507"/>
                  <a:gd name="connsiteX54" fmla="*/ 127439 w 1133279"/>
                  <a:gd name="connsiteY54" fmla="*/ 1013886 h 1940507"/>
                  <a:gd name="connsiteX55" fmla="*/ 154109 w 1133279"/>
                  <a:gd name="connsiteY55" fmla="*/ 1029126 h 1940507"/>
                  <a:gd name="connsiteX56" fmla="*/ 176969 w 1133279"/>
                  <a:gd name="connsiteY56" fmla="*/ 1048176 h 1940507"/>
                  <a:gd name="connsiteX57" fmla="*/ 207449 w 1133279"/>
                  <a:gd name="connsiteY57" fmla="*/ 1082466 h 1940507"/>
                  <a:gd name="connsiteX58" fmla="*/ 222689 w 1133279"/>
                  <a:gd name="connsiteY58" fmla="*/ 1093896 h 1940507"/>
                  <a:gd name="connsiteX59" fmla="*/ 230309 w 1133279"/>
                  <a:gd name="connsiteY59" fmla="*/ 1105326 h 1940507"/>
                  <a:gd name="connsiteX60" fmla="*/ 253169 w 1133279"/>
                  <a:gd name="connsiteY60" fmla="*/ 1124376 h 1940507"/>
                  <a:gd name="connsiteX61" fmla="*/ 268409 w 1133279"/>
                  <a:gd name="connsiteY61" fmla="*/ 1147236 h 1940507"/>
                  <a:gd name="connsiteX62" fmla="*/ 298889 w 1133279"/>
                  <a:gd name="connsiteY62" fmla="*/ 1170096 h 1940507"/>
                  <a:gd name="connsiteX63" fmla="*/ 302699 w 1133279"/>
                  <a:gd name="connsiteY63" fmla="*/ 1181526 h 1940507"/>
                  <a:gd name="connsiteX64" fmla="*/ 314129 w 1133279"/>
                  <a:gd name="connsiteY64" fmla="*/ 1185336 h 1940507"/>
                  <a:gd name="connsiteX65" fmla="*/ 325559 w 1133279"/>
                  <a:gd name="connsiteY65" fmla="*/ 1192956 h 1940507"/>
                  <a:gd name="connsiteX66" fmla="*/ 336989 w 1133279"/>
                  <a:gd name="connsiteY66" fmla="*/ 1196766 h 1940507"/>
                  <a:gd name="connsiteX67" fmla="*/ 348419 w 1133279"/>
                  <a:gd name="connsiteY67" fmla="*/ 1204386 h 1940507"/>
                  <a:gd name="connsiteX68" fmla="*/ 363659 w 1133279"/>
                  <a:gd name="connsiteY68" fmla="*/ 1212006 h 1940507"/>
                  <a:gd name="connsiteX69" fmla="*/ 386519 w 1133279"/>
                  <a:gd name="connsiteY69" fmla="*/ 1223436 h 1940507"/>
                  <a:gd name="connsiteX70" fmla="*/ 394139 w 1133279"/>
                  <a:gd name="connsiteY70" fmla="*/ 1234866 h 1940507"/>
                  <a:gd name="connsiteX71" fmla="*/ 416999 w 1133279"/>
                  <a:gd name="connsiteY71" fmla="*/ 1253916 h 1940507"/>
                  <a:gd name="connsiteX72" fmla="*/ 424619 w 1133279"/>
                  <a:gd name="connsiteY72" fmla="*/ 1269156 h 1940507"/>
                  <a:gd name="connsiteX73" fmla="*/ 432239 w 1133279"/>
                  <a:gd name="connsiteY73" fmla="*/ 1292016 h 1940507"/>
                  <a:gd name="connsiteX74" fmla="*/ 436049 w 1133279"/>
                  <a:gd name="connsiteY74" fmla="*/ 1303446 h 1940507"/>
                  <a:gd name="connsiteX75" fmla="*/ 432239 w 1133279"/>
                  <a:gd name="connsiteY75" fmla="*/ 1330116 h 1940507"/>
                  <a:gd name="connsiteX76" fmla="*/ 428429 w 1133279"/>
                  <a:gd name="connsiteY76" fmla="*/ 1360596 h 1940507"/>
                  <a:gd name="connsiteX77" fmla="*/ 416999 w 1133279"/>
                  <a:gd name="connsiteY77" fmla="*/ 1364406 h 1940507"/>
                  <a:gd name="connsiteX78" fmla="*/ 405569 w 1133279"/>
                  <a:gd name="connsiteY78" fmla="*/ 1372026 h 1940507"/>
                  <a:gd name="connsiteX79" fmla="*/ 375089 w 1133279"/>
                  <a:gd name="connsiteY79" fmla="*/ 1398696 h 1940507"/>
                  <a:gd name="connsiteX80" fmla="*/ 352229 w 1133279"/>
                  <a:gd name="connsiteY80" fmla="*/ 1417746 h 1940507"/>
                  <a:gd name="connsiteX81" fmla="*/ 336989 w 1133279"/>
                  <a:gd name="connsiteY81" fmla="*/ 1421556 h 1940507"/>
                  <a:gd name="connsiteX82" fmla="*/ 325559 w 1133279"/>
                  <a:gd name="connsiteY82" fmla="*/ 1429176 h 1940507"/>
                  <a:gd name="connsiteX83" fmla="*/ 314129 w 1133279"/>
                  <a:gd name="connsiteY83" fmla="*/ 1432986 h 1940507"/>
                  <a:gd name="connsiteX84" fmla="*/ 291269 w 1133279"/>
                  <a:gd name="connsiteY84" fmla="*/ 1448226 h 1940507"/>
                  <a:gd name="connsiteX85" fmla="*/ 268409 w 1133279"/>
                  <a:gd name="connsiteY85" fmla="*/ 1463466 h 1940507"/>
                  <a:gd name="connsiteX86" fmla="*/ 245549 w 1133279"/>
                  <a:gd name="connsiteY86" fmla="*/ 1478706 h 1940507"/>
                  <a:gd name="connsiteX87" fmla="*/ 234119 w 1133279"/>
                  <a:gd name="connsiteY87" fmla="*/ 1486326 h 1940507"/>
                  <a:gd name="connsiteX88" fmla="*/ 207449 w 1133279"/>
                  <a:gd name="connsiteY88" fmla="*/ 1520616 h 1940507"/>
                  <a:gd name="connsiteX89" fmla="*/ 203639 w 1133279"/>
                  <a:gd name="connsiteY89" fmla="*/ 1532046 h 1940507"/>
                  <a:gd name="connsiteX90" fmla="*/ 207449 w 1133279"/>
                  <a:gd name="connsiteY90" fmla="*/ 1543476 h 1940507"/>
                  <a:gd name="connsiteX91" fmla="*/ 218879 w 1133279"/>
                  <a:gd name="connsiteY91" fmla="*/ 1551096 h 1940507"/>
                  <a:gd name="connsiteX92" fmla="*/ 256979 w 1133279"/>
                  <a:gd name="connsiteY92" fmla="*/ 1562526 h 1940507"/>
                  <a:gd name="connsiteX93" fmla="*/ 279839 w 1133279"/>
                  <a:gd name="connsiteY93" fmla="*/ 1573956 h 1940507"/>
                  <a:gd name="connsiteX94" fmla="*/ 302699 w 1133279"/>
                  <a:gd name="connsiteY94" fmla="*/ 1581576 h 1940507"/>
                  <a:gd name="connsiteX95" fmla="*/ 344609 w 1133279"/>
                  <a:gd name="connsiteY95" fmla="*/ 1593006 h 1940507"/>
                  <a:gd name="connsiteX96" fmla="*/ 356039 w 1133279"/>
                  <a:gd name="connsiteY96" fmla="*/ 1600626 h 1940507"/>
                  <a:gd name="connsiteX97" fmla="*/ 363659 w 1133279"/>
                  <a:gd name="connsiteY97" fmla="*/ 1612056 h 1940507"/>
                  <a:gd name="connsiteX98" fmla="*/ 359849 w 1133279"/>
                  <a:gd name="connsiteY98" fmla="*/ 1623486 h 1940507"/>
                  <a:gd name="connsiteX99" fmla="*/ 344609 w 1133279"/>
                  <a:gd name="connsiteY99" fmla="*/ 1653966 h 1940507"/>
                  <a:gd name="connsiteX100" fmla="*/ 340799 w 1133279"/>
                  <a:gd name="connsiteY100" fmla="*/ 1673016 h 1940507"/>
                  <a:gd name="connsiteX101" fmla="*/ 336989 w 1133279"/>
                  <a:gd name="connsiteY101" fmla="*/ 1711116 h 1940507"/>
                  <a:gd name="connsiteX102" fmla="*/ 348419 w 1133279"/>
                  <a:gd name="connsiteY102" fmla="*/ 1714926 h 1940507"/>
                  <a:gd name="connsiteX103" fmla="*/ 356039 w 1133279"/>
                  <a:gd name="connsiteY103" fmla="*/ 1726356 h 1940507"/>
                  <a:gd name="connsiteX104" fmla="*/ 367469 w 1133279"/>
                  <a:gd name="connsiteY104" fmla="*/ 1730166 h 1940507"/>
                  <a:gd name="connsiteX105" fmla="*/ 371279 w 1133279"/>
                  <a:gd name="connsiteY105" fmla="*/ 1741596 h 1940507"/>
                  <a:gd name="connsiteX106" fmla="*/ 378899 w 1133279"/>
                  <a:gd name="connsiteY106" fmla="*/ 1753026 h 1940507"/>
                  <a:gd name="connsiteX107" fmla="*/ 371279 w 1133279"/>
                  <a:gd name="connsiteY107" fmla="*/ 1783506 h 1940507"/>
                  <a:gd name="connsiteX108" fmla="*/ 367469 w 1133279"/>
                  <a:gd name="connsiteY108" fmla="*/ 1802556 h 1940507"/>
                  <a:gd name="connsiteX109" fmla="*/ 378899 w 1133279"/>
                  <a:gd name="connsiteY109" fmla="*/ 1833036 h 1940507"/>
                  <a:gd name="connsiteX110" fmla="*/ 390329 w 1133279"/>
                  <a:gd name="connsiteY110" fmla="*/ 1840656 h 1940507"/>
                  <a:gd name="connsiteX111" fmla="*/ 397949 w 1133279"/>
                  <a:gd name="connsiteY111" fmla="*/ 1852086 h 1940507"/>
                  <a:gd name="connsiteX112" fmla="*/ 401759 w 1133279"/>
                  <a:gd name="connsiteY112" fmla="*/ 1863516 h 1940507"/>
                  <a:gd name="connsiteX113" fmla="*/ 420809 w 1133279"/>
                  <a:gd name="connsiteY113" fmla="*/ 1867326 h 1940507"/>
                  <a:gd name="connsiteX114" fmla="*/ 439859 w 1133279"/>
                  <a:gd name="connsiteY114" fmla="*/ 1886376 h 1940507"/>
                  <a:gd name="connsiteX115" fmla="*/ 451289 w 1133279"/>
                  <a:gd name="connsiteY115" fmla="*/ 1893996 h 1940507"/>
                  <a:gd name="connsiteX116" fmla="*/ 458909 w 1133279"/>
                  <a:gd name="connsiteY116" fmla="*/ 1905426 h 1940507"/>
                  <a:gd name="connsiteX117" fmla="*/ 481769 w 1133279"/>
                  <a:gd name="connsiteY117" fmla="*/ 1920666 h 1940507"/>
                  <a:gd name="connsiteX118" fmla="*/ 500819 w 1133279"/>
                  <a:gd name="connsiteY118" fmla="*/ 1935906 h 1940507"/>
                  <a:gd name="connsiteX119" fmla="*/ 504629 w 1133279"/>
                  <a:gd name="connsiteY119" fmla="*/ 1924476 h 1940507"/>
                  <a:gd name="connsiteX120" fmla="*/ 508439 w 1133279"/>
                  <a:gd name="connsiteY120" fmla="*/ 1897806 h 1940507"/>
                  <a:gd name="connsiteX121" fmla="*/ 512249 w 1133279"/>
                  <a:gd name="connsiteY121" fmla="*/ 1878756 h 1940507"/>
                  <a:gd name="connsiteX122" fmla="*/ 523679 w 1133279"/>
                  <a:gd name="connsiteY122" fmla="*/ 1874946 h 1940507"/>
                  <a:gd name="connsiteX123" fmla="*/ 557969 w 1133279"/>
                  <a:gd name="connsiteY123" fmla="*/ 1882566 h 1940507"/>
                  <a:gd name="connsiteX124" fmla="*/ 569399 w 1133279"/>
                  <a:gd name="connsiteY124" fmla="*/ 1893996 h 1940507"/>
                  <a:gd name="connsiteX125" fmla="*/ 592259 w 1133279"/>
                  <a:gd name="connsiteY125" fmla="*/ 1901616 h 1940507"/>
                  <a:gd name="connsiteX126" fmla="*/ 603689 w 1133279"/>
                  <a:gd name="connsiteY126" fmla="*/ 1905426 h 1940507"/>
                  <a:gd name="connsiteX127" fmla="*/ 626549 w 1133279"/>
                  <a:gd name="connsiteY127" fmla="*/ 1916856 h 1940507"/>
                  <a:gd name="connsiteX128" fmla="*/ 679889 w 1133279"/>
                  <a:gd name="connsiteY128" fmla="*/ 1913046 h 1940507"/>
                  <a:gd name="connsiteX129" fmla="*/ 691319 w 1133279"/>
                  <a:gd name="connsiteY129" fmla="*/ 1909236 h 1940507"/>
                  <a:gd name="connsiteX130" fmla="*/ 698939 w 1133279"/>
                  <a:gd name="connsiteY130" fmla="*/ 1897806 h 1940507"/>
                  <a:gd name="connsiteX131" fmla="*/ 695129 w 1133279"/>
                  <a:gd name="connsiteY131" fmla="*/ 1813986 h 1940507"/>
                  <a:gd name="connsiteX132" fmla="*/ 687509 w 1133279"/>
                  <a:gd name="connsiteY132" fmla="*/ 1798746 h 1940507"/>
                  <a:gd name="connsiteX133" fmla="*/ 691319 w 1133279"/>
                  <a:gd name="connsiteY133" fmla="*/ 1737786 h 1940507"/>
                  <a:gd name="connsiteX134" fmla="*/ 702749 w 1133279"/>
                  <a:gd name="connsiteY134" fmla="*/ 1733976 h 1940507"/>
                  <a:gd name="connsiteX135" fmla="*/ 725609 w 1133279"/>
                  <a:gd name="connsiteY135" fmla="*/ 1722546 h 1940507"/>
                  <a:gd name="connsiteX136" fmla="*/ 790379 w 1133279"/>
                  <a:gd name="connsiteY136" fmla="*/ 1718736 h 1940507"/>
                  <a:gd name="connsiteX137" fmla="*/ 813239 w 1133279"/>
                  <a:gd name="connsiteY137" fmla="*/ 1707306 h 1940507"/>
                  <a:gd name="connsiteX138" fmla="*/ 824669 w 1133279"/>
                  <a:gd name="connsiteY138" fmla="*/ 1703496 h 1940507"/>
                  <a:gd name="connsiteX139" fmla="*/ 847529 w 1133279"/>
                  <a:gd name="connsiteY139" fmla="*/ 1684446 h 1940507"/>
                  <a:gd name="connsiteX140" fmla="*/ 851339 w 1133279"/>
                  <a:gd name="connsiteY140" fmla="*/ 1673016 h 1940507"/>
                  <a:gd name="connsiteX141" fmla="*/ 843719 w 1133279"/>
                  <a:gd name="connsiteY141" fmla="*/ 1661586 h 1940507"/>
                  <a:gd name="connsiteX142" fmla="*/ 832289 w 1133279"/>
                  <a:gd name="connsiteY142" fmla="*/ 1650156 h 1940507"/>
                  <a:gd name="connsiteX143" fmla="*/ 752279 w 1133279"/>
                  <a:gd name="connsiteY143" fmla="*/ 1638726 h 1940507"/>
                  <a:gd name="connsiteX144" fmla="*/ 740849 w 1133279"/>
                  <a:gd name="connsiteY144" fmla="*/ 1631106 h 1940507"/>
                  <a:gd name="connsiteX145" fmla="*/ 740849 w 1133279"/>
                  <a:gd name="connsiteY145" fmla="*/ 1593006 h 1940507"/>
                  <a:gd name="connsiteX146" fmla="*/ 737039 w 1133279"/>
                  <a:gd name="connsiteY146" fmla="*/ 1532046 h 1940507"/>
                  <a:gd name="connsiteX147" fmla="*/ 725609 w 1133279"/>
                  <a:gd name="connsiteY147" fmla="*/ 1512996 h 1940507"/>
                  <a:gd name="connsiteX148" fmla="*/ 714179 w 1133279"/>
                  <a:gd name="connsiteY148" fmla="*/ 1490136 h 1940507"/>
                  <a:gd name="connsiteX149" fmla="*/ 710369 w 1133279"/>
                  <a:gd name="connsiteY149" fmla="*/ 1471086 h 1940507"/>
                  <a:gd name="connsiteX150" fmla="*/ 634169 w 1133279"/>
                  <a:gd name="connsiteY150" fmla="*/ 1455846 h 1940507"/>
                  <a:gd name="connsiteX151" fmla="*/ 618929 w 1133279"/>
                  <a:gd name="connsiteY151" fmla="*/ 1452036 h 1940507"/>
                  <a:gd name="connsiteX152" fmla="*/ 599879 w 1133279"/>
                  <a:gd name="connsiteY152" fmla="*/ 1448226 h 1940507"/>
                  <a:gd name="connsiteX153" fmla="*/ 577019 w 1133279"/>
                  <a:gd name="connsiteY153" fmla="*/ 1440606 h 1940507"/>
                  <a:gd name="connsiteX154" fmla="*/ 565589 w 1133279"/>
                  <a:gd name="connsiteY154" fmla="*/ 1432986 h 1940507"/>
                  <a:gd name="connsiteX155" fmla="*/ 561779 w 1133279"/>
                  <a:gd name="connsiteY155" fmla="*/ 1383456 h 1940507"/>
                  <a:gd name="connsiteX156" fmla="*/ 554159 w 1133279"/>
                  <a:gd name="connsiteY156" fmla="*/ 1360596 h 1940507"/>
                  <a:gd name="connsiteX157" fmla="*/ 565589 w 1133279"/>
                  <a:gd name="connsiteY157" fmla="*/ 1352976 h 1940507"/>
                  <a:gd name="connsiteX158" fmla="*/ 664649 w 1133279"/>
                  <a:gd name="connsiteY158" fmla="*/ 1349166 h 1940507"/>
                  <a:gd name="connsiteX159" fmla="*/ 710369 w 1133279"/>
                  <a:gd name="connsiteY159" fmla="*/ 1356786 h 1940507"/>
                  <a:gd name="connsiteX160" fmla="*/ 721799 w 1133279"/>
                  <a:gd name="connsiteY160" fmla="*/ 1364406 h 1940507"/>
                  <a:gd name="connsiteX161" fmla="*/ 759899 w 1133279"/>
                  <a:gd name="connsiteY161" fmla="*/ 1387266 h 1940507"/>
                  <a:gd name="connsiteX162" fmla="*/ 775139 w 1133279"/>
                  <a:gd name="connsiteY162" fmla="*/ 1398696 h 1940507"/>
                  <a:gd name="connsiteX163" fmla="*/ 801809 w 1133279"/>
                  <a:gd name="connsiteY163" fmla="*/ 1406316 h 1940507"/>
                  <a:gd name="connsiteX164" fmla="*/ 813239 w 1133279"/>
                  <a:gd name="connsiteY164" fmla="*/ 1413936 h 1940507"/>
                  <a:gd name="connsiteX165" fmla="*/ 828479 w 1133279"/>
                  <a:gd name="connsiteY165" fmla="*/ 1417746 h 1940507"/>
                  <a:gd name="connsiteX166" fmla="*/ 881819 w 1133279"/>
                  <a:gd name="connsiteY166" fmla="*/ 1425366 h 1940507"/>
                  <a:gd name="connsiteX167" fmla="*/ 908489 w 1133279"/>
                  <a:gd name="connsiteY167" fmla="*/ 1432986 h 1940507"/>
                  <a:gd name="connsiteX168" fmla="*/ 919919 w 1133279"/>
                  <a:gd name="connsiteY168" fmla="*/ 1436796 h 1940507"/>
                  <a:gd name="connsiteX169" fmla="*/ 916109 w 1133279"/>
                  <a:gd name="connsiteY169" fmla="*/ 1417746 h 1940507"/>
                  <a:gd name="connsiteX170" fmla="*/ 881819 w 1133279"/>
                  <a:gd name="connsiteY170" fmla="*/ 1375836 h 1940507"/>
                  <a:gd name="connsiteX171" fmla="*/ 870389 w 1133279"/>
                  <a:gd name="connsiteY171" fmla="*/ 1368216 h 1940507"/>
                  <a:gd name="connsiteX172" fmla="*/ 858959 w 1133279"/>
                  <a:gd name="connsiteY172" fmla="*/ 1345356 h 1940507"/>
                  <a:gd name="connsiteX173" fmla="*/ 870389 w 1133279"/>
                  <a:gd name="connsiteY173" fmla="*/ 1341546 h 1940507"/>
                  <a:gd name="connsiteX174" fmla="*/ 904679 w 1133279"/>
                  <a:gd name="connsiteY174" fmla="*/ 1337736 h 1940507"/>
                  <a:gd name="connsiteX175" fmla="*/ 996119 w 1133279"/>
                  <a:gd name="connsiteY175" fmla="*/ 1333926 h 1940507"/>
                  <a:gd name="connsiteX176" fmla="*/ 1011359 w 1133279"/>
                  <a:gd name="connsiteY176" fmla="*/ 1311066 h 1940507"/>
                  <a:gd name="connsiteX177" fmla="*/ 1003739 w 1133279"/>
                  <a:gd name="connsiteY177" fmla="*/ 1284396 h 1940507"/>
                  <a:gd name="connsiteX178" fmla="*/ 980879 w 1133279"/>
                  <a:gd name="connsiteY178" fmla="*/ 1272966 h 1940507"/>
                  <a:gd name="connsiteX179" fmla="*/ 969449 w 1133279"/>
                  <a:gd name="connsiteY179" fmla="*/ 1265346 h 1940507"/>
                  <a:gd name="connsiteX180" fmla="*/ 958019 w 1133279"/>
                  <a:gd name="connsiteY180" fmla="*/ 1261536 h 1940507"/>
                  <a:gd name="connsiteX181" fmla="*/ 946589 w 1133279"/>
                  <a:gd name="connsiteY181" fmla="*/ 1253916 h 1940507"/>
                  <a:gd name="connsiteX182" fmla="*/ 919919 w 1133279"/>
                  <a:gd name="connsiteY182" fmla="*/ 1246296 h 1940507"/>
                  <a:gd name="connsiteX183" fmla="*/ 908489 w 1133279"/>
                  <a:gd name="connsiteY183" fmla="*/ 1238676 h 1940507"/>
                  <a:gd name="connsiteX184" fmla="*/ 900869 w 1133279"/>
                  <a:gd name="connsiteY184" fmla="*/ 1200576 h 1940507"/>
                  <a:gd name="connsiteX185" fmla="*/ 893249 w 1133279"/>
                  <a:gd name="connsiteY185" fmla="*/ 1177716 h 1940507"/>
                  <a:gd name="connsiteX186" fmla="*/ 897059 w 1133279"/>
                  <a:gd name="connsiteY186" fmla="*/ 1101516 h 1940507"/>
                  <a:gd name="connsiteX187" fmla="*/ 908489 w 1133279"/>
                  <a:gd name="connsiteY187" fmla="*/ 1090086 h 1940507"/>
                  <a:gd name="connsiteX188" fmla="*/ 916109 w 1133279"/>
                  <a:gd name="connsiteY188" fmla="*/ 1078656 h 1940507"/>
                  <a:gd name="connsiteX189" fmla="*/ 919919 w 1133279"/>
                  <a:gd name="connsiteY189" fmla="*/ 1067226 h 1940507"/>
                  <a:gd name="connsiteX190" fmla="*/ 931349 w 1133279"/>
                  <a:gd name="connsiteY190" fmla="*/ 1059606 h 1940507"/>
                  <a:gd name="connsiteX191" fmla="*/ 999929 w 1133279"/>
                  <a:gd name="connsiteY191" fmla="*/ 1048176 h 1940507"/>
                  <a:gd name="connsiteX192" fmla="*/ 1015169 w 1133279"/>
                  <a:gd name="connsiteY192" fmla="*/ 1006266 h 1940507"/>
                  <a:gd name="connsiteX193" fmla="*/ 1022789 w 1133279"/>
                  <a:gd name="connsiteY193" fmla="*/ 983406 h 1940507"/>
                  <a:gd name="connsiteX194" fmla="*/ 1045649 w 1133279"/>
                  <a:gd name="connsiteY194" fmla="*/ 968166 h 1940507"/>
                  <a:gd name="connsiteX195" fmla="*/ 1049459 w 1133279"/>
                  <a:gd name="connsiteY195" fmla="*/ 956736 h 1940507"/>
                  <a:gd name="connsiteX196" fmla="*/ 1064699 w 1133279"/>
                  <a:gd name="connsiteY196" fmla="*/ 952926 h 1940507"/>
                  <a:gd name="connsiteX197" fmla="*/ 1091369 w 1133279"/>
                  <a:gd name="connsiteY197" fmla="*/ 949116 h 1940507"/>
                  <a:gd name="connsiteX198" fmla="*/ 1114229 w 1133279"/>
                  <a:gd name="connsiteY198" fmla="*/ 941496 h 1940507"/>
                  <a:gd name="connsiteX199" fmla="*/ 1133279 w 1133279"/>
                  <a:gd name="connsiteY199" fmla="*/ 914826 h 1940507"/>
                  <a:gd name="connsiteX200" fmla="*/ 1129469 w 1133279"/>
                  <a:gd name="connsiteY200" fmla="*/ 895776 h 1940507"/>
                  <a:gd name="connsiteX201" fmla="*/ 1098989 w 1133279"/>
                  <a:gd name="connsiteY201" fmla="*/ 884346 h 1940507"/>
                  <a:gd name="connsiteX202" fmla="*/ 1007549 w 1133279"/>
                  <a:gd name="connsiteY202" fmla="*/ 880536 h 1940507"/>
                  <a:gd name="connsiteX203" fmla="*/ 1011359 w 1133279"/>
                  <a:gd name="connsiteY203" fmla="*/ 838626 h 1940507"/>
                  <a:gd name="connsiteX204" fmla="*/ 1015169 w 1133279"/>
                  <a:gd name="connsiteY204" fmla="*/ 815766 h 1940507"/>
                  <a:gd name="connsiteX205" fmla="*/ 1030409 w 1133279"/>
                  <a:gd name="connsiteY205" fmla="*/ 808146 h 1940507"/>
                  <a:gd name="connsiteX206" fmla="*/ 1053269 w 1133279"/>
                  <a:gd name="connsiteY206" fmla="*/ 800526 h 1940507"/>
                  <a:gd name="connsiteX207" fmla="*/ 1083749 w 1133279"/>
                  <a:gd name="connsiteY207" fmla="*/ 792906 h 1940507"/>
                  <a:gd name="connsiteX208" fmla="*/ 1106609 w 1133279"/>
                  <a:gd name="connsiteY208" fmla="*/ 773856 h 1940507"/>
                  <a:gd name="connsiteX209" fmla="*/ 1118039 w 1133279"/>
                  <a:gd name="connsiteY209" fmla="*/ 766236 h 1940507"/>
                  <a:gd name="connsiteX210" fmla="*/ 1114229 w 1133279"/>
                  <a:gd name="connsiteY210" fmla="*/ 754806 h 1940507"/>
                  <a:gd name="connsiteX211" fmla="*/ 999929 w 1133279"/>
                  <a:gd name="connsiteY211" fmla="*/ 766236 h 1940507"/>
                  <a:gd name="connsiteX212" fmla="*/ 984689 w 1133279"/>
                  <a:gd name="connsiteY212" fmla="*/ 773856 h 1940507"/>
                  <a:gd name="connsiteX213" fmla="*/ 969449 w 1133279"/>
                  <a:gd name="connsiteY213" fmla="*/ 750996 h 1940507"/>
                  <a:gd name="connsiteX214" fmla="*/ 961829 w 1133279"/>
                  <a:gd name="connsiteY214" fmla="*/ 739566 h 1940507"/>
                  <a:gd name="connsiteX215" fmla="*/ 965639 w 1133279"/>
                  <a:gd name="connsiteY215" fmla="*/ 724326 h 1940507"/>
                  <a:gd name="connsiteX216" fmla="*/ 984689 w 1133279"/>
                  <a:gd name="connsiteY216" fmla="*/ 705276 h 1940507"/>
                  <a:gd name="connsiteX217" fmla="*/ 999929 w 1133279"/>
                  <a:gd name="connsiteY217" fmla="*/ 701466 h 1940507"/>
                  <a:gd name="connsiteX218" fmla="*/ 1011359 w 1133279"/>
                  <a:gd name="connsiteY218" fmla="*/ 697656 h 1940507"/>
                  <a:gd name="connsiteX219" fmla="*/ 1026599 w 1133279"/>
                  <a:gd name="connsiteY219" fmla="*/ 651936 h 1940507"/>
                  <a:gd name="connsiteX220" fmla="*/ 1030409 w 1133279"/>
                  <a:gd name="connsiteY220" fmla="*/ 640506 h 1940507"/>
                  <a:gd name="connsiteX221" fmla="*/ 1041839 w 1133279"/>
                  <a:gd name="connsiteY221" fmla="*/ 629076 h 1940507"/>
                  <a:gd name="connsiteX222" fmla="*/ 1045649 w 1133279"/>
                  <a:gd name="connsiteY222" fmla="*/ 613836 h 1940507"/>
                  <a:gd name="connsiteX223" fmla="*/ 1045649 w 1133279"/>
                  <a:gd name="connsiteY223" fmla="*/ 587166 h 1940507"/>
                  <a:gd name="connsiteX224" fmla="*/ 1034219 w 1133279"/>
                  <a:gd name="connsiteY224" fmla="*/ 579546 h 1940507"/>
                  <a:gd name="connsiteX225" fmla="*/ 969449 w 1133279"/>
                  <a:gd name="connsiteY225" fmla="*/ 583356 h 1940507"/>
                  <a:gd name="connsiteX226" fmla="*/ 946589 w 1133279"/>
                  <a:gd name="connsiteY226" fmla="*/ 602406 h 1940507"/>
                  <a:gd name="connsiteX227" fmla="*/ 927539 w 1133279"/>
                  <a:gd name="connsiteY227" fmla="*/ 613836 h 1940507"/>
                  <a:gd name="connsiteX228" fmla="*/ 904679 w 1133279"/>
                  <a:gd name="connsiteY228" fmla="*/ 625266 h 1940507"/>
                  <a:gd name="connsiteX229" fmla="*/ 847529 w 1133279"/>
                  <a:gd name="connsiteY229" fmla="*/ 613836 h 1940507"/>
                  <a:gd name="connsiteX230" fmla="*/ 820859 w 1133279"/>
                  <a:gd name="connsiteY230" fmla="*/ 610026 h 1940507"/>
                  <a:gd name="connsiteX231" fmla="*/ 805619 w 1133279"/>
                  <a:gd name="connsiteY231" fmla="*/ 594786 h 1940507"/>
                  <a:gd name="connsiteX232" fmla="*/ 782759 w 1133279"/>
                  <a:gd name="connsiteY232" fmla="*/ 583356 h 1940507"/>
                  <a:gd name="connsiteX233" fmla="*/ 759899 w 1133279"/>
                  <a:gd name="connsiteY233" fmla="*/ 564306 h 1940507"/>
                  <a:gd name="connsiteX234" fmla="*/ 771329 w 1133279"/>
                  <a:gd name="connsiteY234" fmla="*/ 518586 h 1940507"/>
                  <a:gd name="connsiteX235" fmla="*/ 775139 w 1133279"/>
                  <a:gd name="connsiteY235" fmla="*/ 507156 h 1940507"/>
                  <a:gd name="connsiteX236" fmla="*/ 786569 w 1133279"/>
                  <a:gd name="connsiteY236" fmla="*/ 499536 h 1940507"/>
                  <a:gd name="connsiteX237" fmla="*/ 790379 w 1133279"/>
                  <a:gd name="connsiteY237" fmla="*/ 419526 h 1940507"/>
                  <a:gd name="connsiteX238" fmla="*/ 797999 w 1133279"/>
                  <a:gd name="connsiteY238" fmla="*/ 396666 h 1940507"/>
                  <a:gd name="connsiteX239" fmla="*/ 809429 w 1133279"/>
                  <a:gd name="connsiteY239" fmla="*/ 385236 h 1940507"/>
                  <a:gd name="connsiteX240" fmla="*/ 832289 w 1133279"/>
                  <a:gd name="connsiteY240" fmla="*/ 369996 h 1940507"/>
                  <a:gd name="connsiteX241" fmla="*/ 855149 w 1133279"/>
                  <a:gd name="connsiteY241" fmla="*/ 354756 h 1940507"/>
                  <a:gd name="connsiteX242" fmla="*/ 885629 w 1133279"/>
                  <a:gd name="connsiteY242" fmla="*/ 320466 h 1940507"/>
                  <a:gd name="connsiteX243" fmla="*/ 897059 w 1133279"/>
                  <a:gd name="connsiteY243" fmla="*/ 309036 h 1940507"/>
                  <a:gd name="connsiteX244" fmla="*/ 904679 w 1133279"/>
                  <a:gd name="connsiteY244" fmla="*/ 297606 h 1940507"/>
                  <a:gd name="connsiteX245" fmla="*/ 912299 w 1133279"/>
                  <a:gd name="connsiteY245" fmla="*/ 274746 h 1940507"/>
                  <a:gd name="connsiteX246" fmla="*/ 900869 w 1133279"/>
                  <a:gd name="connsiteY246" fmla="*/ 267126 h 1940507"/>
                  <a:gd name="connsiteX247" fmla="*/ 866579 w 1133279"/>
                  <a:gd name="connsiteY247" fmla="*/ 259506 h 1940507"/>
                  <a:gd name="connsiteX248" fmla="*/ 824669 w 1133279"/>
                  <a:gd name="connsiteY248" fmla="*/ 251886 h 1940507"/>
                  <a:gd name="connsiteX249" fmla="*/ 805619 w 1133279"/>
                  <a:gd name="connsiteY249" fmla="*/ 270936 h 1940507"/>
                  <a:gd name="connsiteX250" fmla="*/ 794189 w 1133279"/>
                  <a:gd name="connsiteY250" fmla="*/ 278556 h 1940507"/>
                  <a:gd name="connsiteX251" fmla="*/ 782759 w 1133279"/>
                  <a:gd name="connsiteY251" fmla="*/ 293796 h 1940507"/>
                  <a:gd name="connsiteX252" fmla="*/ 759899 w 1133279"/>
                  <a:gd name="connsiteY252" fmla="*/ 297606 h 1940507"/>
                  <a:gd name="connsiteX253" fmla="*/ 740849 w 1133279"/>
                  <a:gd name="connsiteY253" fmla="*/ 301416 h 1940507"/>
                  <a:gd name="connsiteX254" fmla="*/ 695129 w 1133279"/>
                  <a:gd name="connsiteY254" fmla="*/ 297606 h 1940507"/>
                  <a:gd name="connsiteX255" fmla="*/ 679889 w 1133279"/>
                  <a:gd name="connsiteY255" fmla="*/ 274746 h 1940507"/>
                  <a:gd name="connsiteX256" fmla="*/ 664649 w 1133279"/>
                  <a:gd name="connsiteY256" fmla="*/ 267126 h 1940507"/>
                  <a:gd name="connsiteX257" fmla="*/ 653219 w 1133279"/>
                  <a:gd name="connsiteY257" fmla="*/ 259506 h 1940507"/>
                  <a:gd name="connsiteX258" fmla="*/ 615119 w 1133279"/>
                  <a:gd name="connsiteY258" fmla="*/ 251886 h 1940507"/>
                  <a:gd name="connsiteX259" fmla="*/ 546539 w 1133279"/>
                  <a:gd name="connsiteY259" fmla="*/ 255696 h 1940507"/>
                  <a:gd name="connsiteX260" fmla="*/ 535109 w 1133279"/>
                  <a:gd name="connsiteY260" fmla="*/ 263316 h 1940507"/>
                  <a:gd name="connsiteX261" fmla="*/ 523679 w 1133279"/>
                  <a:gd name="connsiteY261" fmla="*/ 267126 h 1940507"/>
                  <a:gd name="connsiteX262" fmla="*/ 500819 w 1133279"/>
                  <a:gd name="connsiteY262" fmla="*/ 270936 h 1940507"/>
                  <a:gd name="connsiteX263" fmla="*/ 485579 w 1133279"/>
                  <a:gd name="connsiteY263" fmla="*/ 274746 h 1940507"/>
                  <a:gd name="connsiteX264" fmla="*/ 436049 w 1133279"/>
                  <a:gd name="connsiteY264" fmla="*/ 270936 h 1940507"/>
                  <a:gd name="connsiteX265" fmla="*/ 424619 w 1133279"/>
                  <a:gd name="connsiteY265" fmla="*/ 267126 h 1940507"/>
                  <a:gd name="connsiteX266" fmla="*/ 416999 w 1133279"/>
                  <a:gd name="connsiteY266" fmla="*/ 255696 h 1940507"/>
                  <a:gd name="connsiteX267" fmla="*/ 424619 w 1133279"/>
                  <a:gd name="connsiteY267" fmla="*/ 225216 h 1940507"/>
                  <a:gd name="connsiteX268" fmla="*/ 432239 w 1133279"/>
                  <a:gd name="connsiteY268" fmla="*/ 213786 h 1940507"/>
                  <a:gd name="connsiteX269" fmla="*/ 443669 w 1133279"/>
                  <a:gd name="connsiteY269" fmla="*/ 190926 h 1940507"/>
                  <a:gd name="connsiteX270" fmla="*/ 455099 w 1133279"/>
                  <a:gd name="connsiteY270" fmla="*/ 183306 h 1940507"/>
                  <a:gd name="connsiteX271" fmla="*/ 477959 w 1133279"/>
                  <a:gd name="connsiteY271" fmla="*/ 164256 h 1940507"/>
                  <a:gd name="connsiteX272" fmla="*/ 497009 w 1133279"/>
                  <a:gd name="connsiteY272" fmla="*/ 145206 h 1940507"/>
                  <a:gd name="connsiteX273" fmla="*/ 519869 w 1133279"/>
                  <a:gd name="connsiteY273" fmla="*/ 129966 h 1940507"/>
                  <a:gd name="connsiteX274" fmla="*/ 531299 w 1133279"/>
                  <a:gd name="connsiteY274" fmla="*/ 118536 h 1940507"/>
                  <a:gd name="connsiteX275" fmla="*/ 542729 w 1133279"/>
                  <a:gd name="connsiteY275" fmla="*/ 114726 h 1940507"/>
                  <a:gd name="connsiteX276" fmla="*/ 554159 w 1133279"/>
                  <a:gd name="connsiteY276" fmla="*/ 107106 h 1940507"/>
                  <a:gd name="connsiteX277" fmla="*/ 565589 w 1133279"/>
                  <a:gd name="connsiteY277" fmla="*/ 80436 h 1940507"/>
                  <a:gd name="connsiteX278" fmla="*/ 577019 w 1133279"/>
                  <a:gd name="connsiteY278" fmla="*/ 57576 h 1940507"/>
                  <a:gd name="connsiteX279" fmla="*/ 573209 w 1133279"/>
                  <a:gd name="connsiteY279" fmla="*/ 38526 h 1940507"/>
                  <a:gd name="connsiteX280" fmla="*/ 535109 w 1133279"/>
                  <a:gd name="connsiteY280" fmla="*/ 23286 h 1940507"/>
                  <a:gd name="connsiteX281" fmla="*/ 527489 w 1133279"/>
                  <a:gd name="connsiteY281" fmla="*/ 34716 h 1940507"/>
                  <a:gd name="connsiteX282" fmla="*/ 508439 w 1133279"/>
                  <a:gd name="connsiteY282" fmla="*/ 27096 h 194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</a:cxnLst>
                <a:rect l="l" t="t" r="r" b="b"/>
                <a:pathLst>
                  <a:path w="1133279" h="1940507">
                    <a:moveTo>
                      <a:pt x="508439" y="27096"/>
                    </a:moveTo>
                    <a:cubicBezTo>
                      <a:pt x="502724" y="27731"/>
                      <a:pt x="498879" y="35686"/>
                      <a:pt x="493199" y="38526"/>
                    </a:cubicBezTo>
                    <a:cubicBezTo>
                      <a:pt x="488515" y="40868"/>
                      <a:pt x="482316" y="39431"/>
                      <a:pt x="477959" y="42336"/>
                    </a:cubicBezTo>
                    <a:cubicBezTo>
                      <a:pt x="470487" y="47317"/>
                      <a:pt x="466266" y="56236"/>
                      <a:pt x="458909" y="61386"/>
                    </a:cubicBezTo>
                    <a:cubicBezTo>
                      <a:pt x="453306" y="65308"/>
                      <a:pt x="446109" y="66228"/>
                      <a:pt x="439859" y="69006"/>
                    </a:cubicBezTo>
                    <a:cubicBezTo>
                      <a:pt x="434669" y="71313"/>
                      <a:pt x="429435" y="73616"/>
                      <a:pt x="424619" y="76626"/>
                    </a:cubicBezTo>
                    <a:cubicBezTo>
                      <a:pt x="419234" y="79991"/>
                      <a:pt x="414930" y="84972"/>
                      <a:pt x="409379" y="88056"/>
                    </a:cubicBezTo>
                    <a:cubicBezTo>
                      <a:pt x="403400" y="91377"/>
                      <a:pt x="396308" y="92355"/>
                      <a:pt x="390329" y="95676"/>
                    </a:cubicBezTo>
                    <a:cubicBezTo>
                      <a:pt x="384778" y="98760"/>
                      <a:pt x="380474" y="103741"/>
                      <a:pt x="375089" y="107106"/>
                    </a:cubicBezTo>
                    <a:cubicBezTo>
                      <a:pt x="370273" y="110116"/>
                      <a:pt x="364471" y="111425"/>
                      <a:pt x="359849" y="114726"/>
                    </a:cubicBezTo>
                    <a:cubicBezTo>
                      <a:pt x="355464" y="117858"/>
                      <a:pt x="352510" y="122649"/>
                      <a:pt x="348419" y="126156"/>
                    </a:cubicBezTo>
                    <a:cubicBezTo>
                      <a:pt x="329557" y="142323"/>
                      <a:pt x="335264" y="132613"/>
                      <a:pt x="317939" y="152826"/>
                    </a:cubicBezTo>
                    <a:cubicBezTo>
                      <a:pt x="314959" y="156303"/>
                      <a:pt x="313250" y="160738"/>
                      <a:pt x="310319" y="164256"/>
                    </a:cubicBezTo>
                    <a:cubicBezTo>
                      <a:pt x="294640" y="183071"/>
                      <a:pt x="298093" y="169657"/>
                      <a:pt x="283649" y="198546"/>
                    </a:cubicBezTo>
                    <a:cubicBezTo>
                      <a:pt x="281109" y="203626"/>
                      <a:pt x="278266" y="208566"/>
                      <a:pt x="276029" y="213786"/>
                    </a:cubicBezTo>
                    <a:cubicBezTo>
                      <a:pt x="274447" y="217477"/>
                      <a:pt x="274015" y="221624"/>
                      <a:pt x="272219" y="225216"/>
                    </a:cubicBezTo>
                    <a:cubicBezTo>
                      <a:pt x="267063" y="235529"/>
                      <a:pt x="259961" y="242775"/>
                      <a:pt x="249359" y="248076"/>
                    </a:cubicBezTo>
                    <a:cubicBezTo>
                      <a:pt x="244675" y="250418"/>
                      <a:pt x="239254" y="250859"/>
                      <a:pt x="234119" y="251886"/>
                    </a:cubicBezTo>
                    <a:cubicBezTo>
                      <a:pt x="215808" y="255548"/>
                      <a:pt x="199509" y="257165"/>
                      <a:pt x="180779" y="259506"/>
                    </a:cubicBezTo>
                    <a:cubicBezTo>
                      <a:pt x="176969" y="260776"/>
                      <a:pt x="173211" y="262213"/>
                      <a:pt x="169349" y="263316"/>
                    </a:cubicBezTo>
                    <a:cubicBezTo>
                      <a:pt x="164314" y="264755"/>
                      <a:pt x="158922" y="265063"/>
                      <a:pt x="154109" y="267126"/>
                    </a:cubicBezTo>
                    <a:cubicBezTo>
                      <a:pt x="149900" y="268930"/>
                      <a:pt x="146655" y="272474"/>
                      <a:pt x="142679" y="274746"/>
                    </a:cubicBezTo>
                    <a:cubicBezTo>
                      <a:pt x="137748" y="277564"/>
                      <a:pt x="132309" y="279444"/>
                      <a:pt x="127439" y="282366"/>
                    </a:cubicBezTo>
                    <a:cubicBezTo>
                      <a:pt x="119586" y="287078"/>
                      <a:pt x="104579" y="297606"/>
                      <a:pt x="104579" y="297606"/>
                    </a:cubicBezTo>
                    <a:cubicBezTo>
                      <a:pt x="87111" y="323808"/>
                      <a:pt x="92235" y="311778"/>
                      <a:pt x="85529" y="331896"/>
                    </a:cubicBezTo>
                    <a:cubicBezTo>
                      <a:pt x="86799" y="339516"/>
                      <a:pt x="87119" y="347357"/>
                      <a:pt x="89339" y="354756"/>
                    </a:cubicBezTo>
                    <a:cubicBezTo>
                      <a:pt x="94349" y="371455"/>
                      <a:pt x="97564" y="367396"/>
                      <a:pt x="104579" y="381426"/>
                    </a:cubicBezTo>
                    <a:cubicBezTo>
                      <a:pt x="106375" y="385018"/>
                      <a:pt x="107119" y="389046"/>
                      <a:pt x="108389" y="392856"/>
                    </a:cubicBezTo>
                    <a:cubicBezTo>
                      <a:pt x="105849" y="399206"/>
                      <a:pt x="104744" y="406341"/>
                      <a:pt x="100769" y="411906"/>
                    </a:cubicBezTo>
                    <a:cubicBezTo>
                      <a:pt x="94820" y="420234"/>
                      <a:pt x="82531" y="420927"/>
                      <a:pt x="74099" y="423336"/>
                    </a:cubicBezTo>
                    <a:cubicBezTo>
                      <a:pt x="61018" y="427073"/>
                      <a:pt x="60976" y="427993"/>
                      <a:pt x="47429" y="434766"/>
                    </a:cubicBezTo>
                    <a:cubicBezTo>
                      <a:pt x="46159" y="456356"/>
                      <a:pt x="47860" y="478329"/>
                      <a:pt x="43619" y="499536"/>
                    </a:cubicBezTo>
                    <a:cubicBezTo>
                      <a:pt x="41212" y="511573"/>
                      <a:pt x="28459" y="510926"/>
                      <a:pt x="20759" y="514776"/>
                    </a:cubicBezTo>
                    <a:cubicBezTo>
                      <a:pt x="16663" y="516824"/>
                      <a:pt x="13139" y="519856"/>
                      <a:pt x="9329" y="522396"/>
                    </a:cubicBezTo>
                    <a:cubicBezTo>
                      <a:pt x="6789" y="526206"/>
                      <a:pt x="2124" y="529266"/>
                      <a:pt x="1709" y="533826"/>
                    </a:cubicBezTo>
                    <a:cubicBezTo>
                      <a:pt x="0" y="552624"/>
                      <a:pt x="2562" y="563043"/>
                      <a:pt x="13139" y="575736"/>
                    </a:cubicBezTo>
                    <a:cubicBezTo>
                      <a:pt x="16588" y="579875"/>
                      <a:pt x="21120" y="583027"/>
                      <a:pt x="24569" y="587166"/>
                    </a:cubicBezTo>
                    <a:cubicBezTo>
                      <a:pt x="27500" y="590684"/>
                      <a:pt x="29258" y="595078"/>
                      <a:pt x="32189" y="598596"/>
                    </a:cubicBezTo>
                    <a:cubicBezTo>
                      <a:pt x="35638" y="602735"/>
                      <a:pt x="40112" y="605935"/>
                      <a:pt x="43619" y="610026"/>
                    </a:cubicBezTo>
                    <a:cubicBezTo>
                      <a:pt x="50708" y="618296"/>
                      <a:pt x="56638" y="627650"/>
                      <a:pt x="62669" y="636696"/>
                    </a:cubicBezTo>
                    <a:cubicBezTo>
                      <a:pt x="63939" y="641776"/>
                      <a:pt x="63881" y="647390"/>
                      <a:pt x="66479" y="651936"/>
                    </a:cubicBezTo>
                    <a:cubicBezTo>
                      <a:pt x="89311" y="691891"/>
                      <a:pt x="69823" y="639109"/>
                      <a:pt x="81719" y="674796"/>
                    </a:cubicBezTo>
                    <a:cubicBezTo>
                      <a:pt x="80626" y="685723"/>
                      <a:pt x="80964" y="710595"/>
                      <a:pt x="74099" y="724326"/>
                    </a:cubicBezTo>
                    <a:cubicBezTo>
                      <a:pt x="72051" y="728422"/>
                      <a:pt x="69019" y="731946"/>
                      <a:pt x="66479" y="735756"/>
                    </a:cubicBezTo>
                    <a:cubicBezTo>
                      <a:pt x="57905" y="770052"/>
                      <a:pt x="67778" y="727962"/>
                      <a:pt x="58859" y="781476"/>
                    </a:cubicBezTo>
                    <a:cubicBezTo>
                      <a:pt x="57264" y="791044"/>
                      <a:pt x="54259" y="799087"/>
                      <a:pt x="51239" y="808146"/>
                    </a:cubicBezTo>
                    <a:cubicBezTo>
                      <a:pt x="49969" y="820846"/>
                      <a:pt x="49370" y="833631"/>
                      <a:pt x="47429" y="846246"/>
                    </a:cubicBezTo>
                    <a:cubicBezTo>
                      <a:pt x="46818" y="850215"/>
                      <a:pt x="43619" y="853660"/>
                      <a:pt x="43619" y="857676"/>
                    </a:cubicBezTo>
                    <a:cubicBezTo>
                      <a:pt x="43619" y="875501"/>
                      <a:pt x="45461" y="893300"/>
                      <a:pt x="47429" y="911016"/>
                    </a:cubicBezTo>
                    <a:cubicBezTo>
                      <a:pt x="48007" y="916220"/>
                      <a:pt x="48641" y="921710"/>
                      <a:pt x="51239" y="926256"/>
                    </a:cubicBezTo>
                    <a:cubicBezTo>
                      <a:pt x="53912" y="930934"/>
                      <a:pt x="58859" y="933876"/>
                      <a:pt x="62669" y="937686"/>
                    </a:cubicBezTo>
                    <a:cubicBezTo>
                      <a:pt x="67460" y="952059"/>
                      <a:pt x="68618" y="958875"/>
                      <a:pt x="81719" y="971976"/>
                    </a:cubicBezTo>
                    <a:cubicBezTo>
                      <a:pt x="85529" y="975786"/>
                      <a:pt x="89700" y="979267"/>
                      <a:pt x="93149" y="983406"/>
                    </a:cubicBezTo>
                    <a:cubicBezTo>
                      <a:pt x="110171" y="1003832"/>
                      <a:pt x="88952" y="986940"/>
                      <a:pt x="116009" y="1006266"/>
                    </a:cubicBezTo>
                    <a:cubicBezTo>
                      <a:pt x="119735" y="1008928"/>
                      <a:pt x="123463" y="1011614"/>
                      <a:pt x="127439" y="1013886"/>
                    </a:cubicBezTo>
                    <a:cubicBezTo>
                      <a:pt x="139296" y="1020661"/>
                      <a:pt x="143983" y="1020687"/>
                      <a:pt x="154109" y="1029126"/>
                    </a:cubicBezTo>
                    <a:cubicBezTo>
                      <a:pt x="183445" y="1053572"/>
                      <a:pt x="148590" y="1029257"/>
                      <a:pt x="176969" y="1048176"/>
                    </a:cubicBezTo>
                    <a:cubicBezTo>
                      <a:pt x="186870" y="1063028"/>
                      <a:pt x="190050" y="1069417"/>
                      <a:pt x="207449" y="1082466"/>
                    </a:cubicBezTo>
                    <a:cubicBezTo>
                      <a:pt x="212529" y="1086276"/>
                      <a:pt x="218199" y="1089406"/>
                      <a:pt x="222689" y="1093896"/>
                    </a:cubicBezTo>
                    <a:cubicBezTo>
                      <a:pt x="225927" y="1097134"/>
                      <a:pt x="227378" y="1101808"/>
                      <a:pt x="230309" y="1105326"/>
                    </a:cubicBezTo>
                    <a:cubicBezTo>
                      <a:pt x="239476" y="1116327"/>
                      <a:pt x="241930" y="1116884"/>
                      <a:pt x="253169" y="1124376"/>
                    </a:cubicBezTo>
                    <a:cubicBezTo>
                      <a:pt x="258249" y="1131996"/>
                      <a:pt x="261083" y="1141741"/>
                      <a:pt x="268409" y="1147236"/>
                    </a:cubicBezTo>
                    <a:lnTo>
                      <a:pt x="298889" y="1170096"/>
                    </a:lnTo>
                    <a:cubicBezTo>
                      <a:pt x="300159" y="1173906"/>
                      <a:pt x="299859" y="1178686"/>
                      <a:pt x="302699" y="1181526"/>
                    </a:cubicBezTo>
                    <a:cubicBezTo>
                      <a:pt x="305539" y="1184366"/>
                      <a:pt x="310537" y="1183540"/>
                      <a:pt x="314129" y="1185336"/>
                    </a:cubicBezTo>
                    <a:cubicBezTo>
                      <a:pt x="318225" y="1187384"/>
                      <a:pt x="321463" y="1190908"/>
                      <a:pt x="325559" y="1192956"/>
                    </a:cubicBezTo>
                    <a:cubicBezTo>
                      <a:pt x="329151" y="1194752"/>
                      <a:pt x="333397" y="1194970"/>
                      <a:pt x="336989" y="1196766"/>
                    </a:cubicBezTo>
                    <a:cubicBezTo>
                      <a:pt x="341085" y="1198814"/>
                      <a:pt x="344443" y="1202114"/>
                      <a:pt x="348419" y="1204386"/>
                    </a:cubicBezTo>
                    <a:cubicBezTo>
                      <a:pt x="353350" y="1207204"/>
                      <a:pt x="358728" y="1209188"/>
                      <a:pt x="363659" y="1212006"/>
                    </a:cubicBezTo>
                    <a:cubicBezTo>
                      <a:pt x="384339" y="1223823"/>
                      <a:pt x="365563" y="1216451"/>
                      <a:pt x="386519" y="1223436"/>
                    </a:cubicBezTo>
                    <a:cubicBezTo>
                      <a:pt x="389059" y="1227246"/>
                      <a:pt x="390901" y="1231628"/>
                      <a:pt x="394139" y="1234866"/>
                    </a:cubicBezTo>
                    <a:cubicBezTo>
                      <a:pt x="410848" y="1251575"/>
                      <a:pt x="401395" y="1232070"/>
                      <a:pt x="416999" y="1253916"/>
                    </a:cubicBezTo>
                    <a:cubicBezTo>
                      <a:pt x="420300" y="1258538"/>
                      <a:pt x="422510" y="1263883"/>
                      <a:pt x="424619" y="1269156"/>
                    </a:cubicBezTo>
                    <a:cubicBezTo>
                      <a:pt x="427602" y="1276614"/>
                      <a:pt x="429699" y="1284396"/>
                      <a:pt x="432239" y="1292016"/>
                    </a:cubicBezTo>
                    <a:lnTo>
                      <a:pt x="436049" y="1303446"/>
                    </a:lnTo>
                    <a:cubicBezTo>
                      <a:pt x="434779" y="1312336"/>
                      <a:pt x="433426" y="1321215"/>
                      <a:pt x="432239" y="1330116"/>
                    </a:cubicBezTo>
                    <a:cubicBezTo>
                      <a:pt x="430886" y="1340265"/>
                      <a:pt x="432587" y="1351239"/>
                      <a:pt x="428429" y="1360596"/>
                    </a:cubicBezTo>
                    <a:cubicBezTo>
                      <a:pt x="426798" y="1364266"/>
                      <a:pt x="420591" y="1362610"/>
                      <a:pt x="416999" y="1364406"/>
                    </a:cubicBezTo>
                    <a:cubicBezTo>
                      <a:pt x="412903" y="1366454"/>
                      <a:pt x="409379" y="1369486"/>
                      <a:pt x="405569" y="1372026"/>
                    </a:cubicBezTo>
                    <a:cubicBezTo>
                      <a:pt x="383979" y="1404411"/>
                      <a:pt x="419539" y="1354246"/>
                      <a:pt x="375089" y="1398696"/>
                    </a:cubicBezTo>
                    <a:cubicBezTo>
                      <a:pt x="368223" y="1405562"/>
                      <a:pt x="361512" y="1413768"/>
                      <a:pt x="352229" y="1417746"/>
                    </a:cubicBezTo>
                    <a:cubicBezTo>
                      <a:pt x="347416" y="1419809"/>
                      <a:pt x="342069" y="1420286"/>
                      <a:pt x="336989" y="1421556"/>
                    </a:cubicBezTo>
                    <a:cubicBezTo>
                      <a:pt x="333179" y="1424096"/>
                      <a:pt x="329655" y="1427128"/>
                      <a:pt x="325559" y="1429176"/>
                    </a:cubicBezTo>
                    <a:cubicBezTo>
                      <a:pt x="321967" y="1430972"/>
                      <a:pt x="317640" y="1431036"/>
                      <a:pt x="314129" y="1432986"/>
                    </a:cubicBezTo>
                    <a:cubicBezTo>
                      <a:pt x="306123" y="1437434"/>
                      <a:pt x="298889" y="1443146"/>
                      <a:pt x="291269" y="1448226"/>
                    </a:cubicBezTo>
                    <a:lnTo>
                      <a:pt x="268409" y="1463466"/>
                    </a:lnTo>
                    <a:lnTo>
                      <a:pt x="245549" y="1478706"/>
                    </a:lnTo>
                    <a:cubicBezTo>
                      <a:pt x="241739" y="1481246"/>
                      <a:pt x="237357" y="1483088"/>
                      <a:pt x="234119" y="1486326"/>
                    </a:cubicBezTo>
                    <a:cubicBezTo>
                      <a:pt x="224257" y="1496188"/>
                      <a:pt x="212006" y="1506944"/>
                      <a:pt x="207449" y="1520616"/>
                    </a:cubicBezTo>
                    <a:lnTo>
                      <a:pt x="203639" y="1532046"/>
                    </a:lnTo>
                    <a:cubicBezTo>
                      <a:pt x="204909" y="1535856"/>
                      <a:pt x="204940" y="1540340"/>
                      <a:pt x="207449" y="1543476"/>
                    </a:cubicBezTo>
                    <a:cubicBezTo>
                      <a:pt x="210310" y="1547052"/>
                      <a:pt x="214695" y="1549236"/>
                      <a:pt x="218879" y="1551096"/>
                    </a:cubicBezTo>
                    <a:cubicBezTo>
                      <a:pt x="235177" y="1558339"/>
                      <a:pt x="241463" y="1558093"/>
                      <a:pt x="256979" y="1562526"/>
                    </a:cubicBezTo>
                    <a:cubicBezTo>
                      <a:pt x="286159" y="1570863"/>
                      <a:pt x="249783" y="1560598"/>
                      <a:pt x="279839" y="1573956"/>
                    </a:cubicBezTo>
                    <a:cubicBezTo>
                      <a:pt x="287179" y="1577218"/>
                      <a:pt x="294823" y="1580001"/>
                      <a:pt x="302699" y="1581576"/>
                    </a:cubicBezTo>
                    <a:cubicBezTo>
                      <a:pt x="312923" y="1583621"/>
                      <a:pt x="336322" y="1587482"/>
                      <a:pt x="344609" y="1593006"/>
                    </a:cubicBezTo>
                    <a:lnTo>
                      <a:pt x="356039" y="1600626"/>
                    </a:lnTo>
                    <a:cubicBezTo>
                      <a:pt x="358579" y="1604436"/>
                      <a:pt x="362906" y="1607539"/>
                      <a:pt x="363659" y="1612056"/>
                    </a:cubicBezTo>
                    <a:cubicBezTo>
                      <a:pt x="364319" y="1616017"/>
                      <a:pt x="360823" y="1619590"/>
                      <a:pt x="359849" y="1623486"/>
                    </a:cubicBezTo>
                    <a:cubicBezTo>
                      <a:pt x="353360" y="1649442"/>
                      <a:pt x="361968" y="1636607"/>
                      <a:pt x="344609" y="1653966"/>
                    </a:cubicBezTo>
                    <a:cubicBezTo>
                      <a:pt x="343339" y="1660316"/>
                      <a:pt x="342847" y="1666873"/>
                      <a:pt x="340799" y="1673016"/>
                    </a:cubicBezTo>
                    <a:cubicBezTo>
                      <a:pt x="335176" y="1689884"/>
                      <a:pt x="324830" y="1689837"/>
                      <a:pt x="336989" y="1711116"/>
                    </a:cubicBezTo>
                    <a:cubicBezTo>
                      <a:pt x="338982" y="1714603"/>
                      <a:pt x="344609" y="1713656"/>
                      <a:pt x="348419" y="1714926"/>
                    </a:cubicBezTo>
                    <a:cubicBezTo>
                      <a:pt x="350959" y="1718736"/>
                      <a:pt x="352463" y="1723495"/>
                      <a:pt x="356039" y="1726356"/>
                    </a:cubicBezTo>
                    <a:cubicBezTo>
                      <a:pt x="359175" y="1728865"/>
                      <a:pt x="364629" y="1727326"/>
                      <a:pt x="367469" y="1730166"/>
                    </a:cubicBezTo>
                    <a:cubicBezTo>
                      <a:pt x="370309" y="1733006"/>
                      <a:pt x="369483" y="1738004"/>
                      <a:pt x="371279" y="1741596"/>
                    </a:cubicBezTo>
                    <a:cubicBezTo>
                      <a:pt x="373327" y="1745692"/>
                      <a:pt x="376359" y="1749216"/>
                      <a:pt x="378899" y="1753026"/>
                    </a:cubicBezTo>
                    <a:cubicBezTo>
                      <a:pt x="376359" y="1763186"/>
                      <a:pt x="373634" y="1773302"/>
                      <a:pt x="371279" y="1783506"/>
                    </a:cubicBezTo>
                    <a:cubicBezTo>
                      <a:pt x="369823" y="1789816"/>
                      <a:pt x="367469" y="1796080"/>
                      <a:pt x="367469" y="1802556"/>
                    </a:cubicBezTo>
                    <a:cubicBezTo>
                      <a:pt x="367469" y="1813460"/>
                      <a:pt x="371016" y="1825153"/>
                      <a:pt x="378899" y="1833036"/>
                    </a:cubicBezTo>
                    <a:cubicBezTo>
                      <a:pt x="382137" y="1836274"/>
                      <a:pt x="386519" y="1838116"/>
                      <a:pt x="390329" y="1840656"/>
                    </a:cubicBezTo>
                    <a:cubicBezTo>
                      <a:pt x="392869" y="1844466"/>
                      <a:pt x="395901" y="1847990"/>
                      <a:pt x="397949" y="1852086"/>
                    </a:cubicBezTo>
                    <a:cubicBezTo>
                      <a:pt x="399745" y="1855678"/>
                      <a:pt x="398417" y="1861288"/>
                      <a:pt x="401759" y="1863516"/>
                    </a:cubicBezTo>
                    <a:cubicBezTo>
                      <a:pt x="407147" y="1867108"/>
                      <a:pt x="414459" y="1866056"/>
                      <a:pt x="420809" y="1867326"/>
                    </a:cubicBezTo>
                    <a:cubicBezTo>
                      <a:pt x="451289" y="1887646"/>
                      <a:pt x="414459" y="1860976"/>
                      <a:pt x="439859" y="1886376"/>
                    </a:cubicBezTo>
                    <a:cubicBezTo>
                      <a:pt x="443097" y="1889614"/>
                      <a:pt x="447479" y="1891456"/>
                      <a:pt x="451289" y="1893996"/>
                    </a:cubicBezTo>
                    <a:cubicBezTo>
                      <a:pt x="453829" y="1897806"/>
                      <a:pt x="455463" y="1902411"/>
                      <a:pt x="458909" y="1905426"/>
                    </a:cubicBezTo>
                    <a:cubicBezTo>
                      <a:pt x="465801" y="1911457"/>
                      <a:pt x="481769" y="1920666"/>
                      <a:pt x="481769" y="1920666"/>
                    </a:cubicBezTo>
                    <a:cubicBezTo>
                      <a:pt x="484123" y="1924197"/>
                      <a:pt x="491617" y="1940507"/>
                      <a:pt x="500819" y="1935906"/>
                    </a:cubicBezTo>
                    <a:cubicBezTo>
                      <a:pt x="504411" y="1934110"/>
                      <a:pt x="503359" y="1928286"/>
                      <a:pt x="504629" y="1924476"/>
                    </a:cubicBezTo>
                    <a:cubicBezTo>
                      <a:pt x="505899" y="1915586"/>
                      <a:pt x="506963" y="1906664"/>
                      <a:pt x="508439" y="1897806"/>
                    </a:cubicBezTo>
                    <a:cubicBezTo>
                      <a:pt x="509504" y="1891418"/>
                      <a:pt x="508657" y="1884144"/>
                      <a:pt x="512249" y="1878756"/>
                    </a:cubicBezTo>
                    <a:cubicBezTo>
                      <a:pt x="514477" y="1875414"/>
                      <a:pt x="519869" y="1876216"/>
                      <a:pt x="523679" y="1874946"/>
                    </a:cubicBezTo>
                    <a:cubicBezTo>
                      <a:pt x="526445" y="1875407"/>
                      <a:pt x="551716" y="1878397"/>
                      <a:pt x="557969" y="1882566"/>
                    </a:cubicBezTo>
                    <a:cubicBezTo>
                      <a:pt x="562452" y="1885555"/>
                      <a:pt x="564689" y="1891379"/>
                      <a:pt x="569399" y="1893996"/>
                    </a:cubicBezTo>
                    <a:cubicBezTo>
                      <a:pt x="576420" y="1897897"/>
                      <a:pt x="584639" y="1899076"/>
                      <a:pt x="592259" y="1901616"/>
                    </a:cubicBezTo>
                    <a:cubicBezTo>
                      <a:pt x="596069" y="1902886"/>
                      <a:pt x="600347" y="1903198"/>
                      <a:pt x="603689" y="1905426"/>
                    </a:cubicBezTo>
                    <a:cubicBezTo>
                      <a:pt x="618461" y="1915274"/>
                      <a:pt x="610775" y="1911598"/>
                      <a:pt x="626549" y="1916856"/>
                    </a:cubicBezTo>
                    <a:cubicBezTo>
                      <a:pt x="644329" y="1915586"/>
                      <a:pt x="662186" y="1915129"/>
                      <a:pt x="679889" y="1913046"/>
                    </a:cubicBezTo>
                    <a:cubicBezTo>
                      <a:pt x="683878" y="1912577"/>
                      <a:pt x="688183" y="1911745"/>
                      <a:pt x="691319" y="1909236"/>
                    </a:cubicBezTo>
                    <a:cubicBezTo>
                      <a:pt x="694895" y="1906375"/>
                      <a:pt x="696399" y="1901616"/>
                      <a:pt x="698939" y="1897806"/>
                    </a:cubicBezTo>
                    <a:cubicBezTo>
                      <a:pt x="697669" y="1869866"/>
                      <a:pt x="698335" y="1841771"/>
                      <a:pt x="695129" y="1813986"/>
                    </a:cubicBezTo>
                    <a:cubicBezTo>
                      <a:pt x="694478" y="1808344"/>
                      <a:pt x="687793" y="1804419"/>
                      <a:pt x="687509" y="1798746"/>
                    </a:cubicBezTo>
                    <a:cubicBezTo>
                      <a:pt x="686492" y="1778412"/>
                      <a:pt x="686656" y="1757604"/>
                      <a:pt x="691319" y="1737786"/>
                    </a:cubicBezTo>
                    <a:cubicBezTo>
                      <a:pt x="692239" y="1733877"/>
                      <a:pt x="699157" y="1735772"/>
                      <a:pt x="702749" y="1733976"/>
                    </a:cubicBezTo>
                    <a:cubicBezTo>
                      <a:pt x="713184" y="1728758"/>
                      <a:pt x="713638" y="1723743"/>
                      <a:pt x="725609" y="1722546"/>
                    </a:cubicBezTo>
                    <a:cubicBezTo>
                      <a:pt x="747129" y="1720394"/>
                      <a:pt x="768789" y="1720006"/>
                      <a:pt x="790379" y="1718736"/>
                    </a:cubicBezTo>
                    <a:cubicBezTo>
                      <a:pt x="819109" y="1709159"/>
                      <a:pt x="783696" y="1722078"/>
                      <a:pt x="813239" y="1707306"/>
                    </a:cubicBezTo>
                    <a:cubicBezTo>
                      <a:pt x="816831" y="1705510"/>
                      <a:pt x="821077" y="1705292"/>
                      <a:pt x="824669" y="1703496"/>
                    </a:cubicBezTo>
                    <a:cubicBezTo>
                      <a:pt x="835278" y="1698192"/>
                      <a:pt x="839103" y="1692872"/>
                      <a:pt x="847529" y="1684446"/>
                    </a:cubicBezTo>
                    <a:cubicBezTo>
                      <a:pt x="848799" y="1680636"/>
                      <a:pt x="851999" y="1676977"/>
                      <a:pt x="851339" y="1673016"/>
                    </a:cubicBezTo>
                    <a:cubicBezTo>
                      <a:pt x="850586" y="1668499"/>
                      <a:pt x="846650" y="1665104"/>
                      <a:pt x="843719" y="1661586"/>
                    </a:cubicBezTo>
                    <a:cubicBezTo>
                      <a:pt x="840270" y="1657447"/>
                      <a:pt x="836999" y="1652773"/>
                      <a:pt x="832289" y="1650156"/>
                    </a:cubicBezTo>
                    <a:cubicBezTo>
                      <a:pt x="809940" y="1637740"/>
                      <a:pt x="773175" y="1640119"/>
                      <a:pt x="752279" y="1638726"/>
                    </a:cubicBezTo>
                    <a:cubicBezTo>
                      <a:pt x="748469" y="1636186"/>
                      <a:pt x="743710" y="1634682"/>
                      <a:pt x="740849" y="1631106"/>
                    </a:cubicBezTo>
                    <a:cubicBezTo>
                      <a:pt x="732789" y="1621031"/>
                      <a:pt x="739625" y="1601573"/>
                      <a:pt x="740849" y="1593006"/>
                    </a:cubicBezTo>
                    <a:cubicBezTo>
                      <a:pt x="739579" y="1572686"/>
                      <a:pt x="740849" y="1552046"/>
                      <a:pt x="737039" y="1532046"/>
                    </a:cubicBezTo>
                    <a:cubicBezTo>
                      <a:pt x="735653" y="1524771"/>
                      <a:pt x="728921" y="1519620"/>
                      <a:pt x="725609" y="1512996"/>
                    </a:cubicBezTo>
                    <a:cubicBezTo>
                      <a:pt x="709835" y="1481448"/>
                      <a:pt x="736017" y="1522893"/>
                      <a:pt x="714179" y="1490136"/>
                    </a:cubicBezTo>
                    <a:cubicBezTo>
                      <a:pt x="712909" y="1483786"/>
                      <a:pt x="711940" y="1477368"/>
                      <a:pt x="710369" y="1471086"/>
                    </a:cubicBezTo>
                    <a:cubicBezTo>
                      <a:pt x="701819" y="1436885"/>
                      <a:pt x="693116" y="1458948"/>
                      <a:pt x="634169" y="1455846"/>
                    </a:cubicBezTo>
                    <a:cubicBezTo>
                      <a:pt x="629089" y="1454576"/>
                      <a:pt x="624041" y="1453172"/>
                      <a:pt x="618929" y="1452036"/>
                    </a:cubicBezTo>
                    <a:cubicBezTo>
                      <a:pt x="612607" y="1450631"/>
                      <a:pt x="606127" y="1449930"/>
                      <a:pt x="599879" y="1448226"/>
                    </a:cubicBezTo>
                    <a:cubicBezTo>
                      <a:pt x="592130" y="1446113"/>
                      <a:pt x="583702" y="1445061"/>
                      <a:pt x="577019" y="1440606"/>
                    </a:cubicBezTo>
                    <a:lnTo>
                      <a:pt x="565589" y="1432986"/>
                    </a:lnTo>
                    <a:cubicBezTo>
                      <a:pt x="564319" y="1416476"/>
                      <a:pt x="564362" y="1399812"/>
                      <a:pt x="561779" y="1383456"/>
                    </a:cubicBezTo>
                    <a:cubicBezTo>
                      <a:pt x="560526" y="1375522"/>
                      <a:pt x="554159" y="1360596"/>
                      <a:pt x="554159" y="1360596"/>
                    </a:cubicBezTo>
                    <a:cubicBezTo>
                      <a:pt x="557969" y="1358056"/>
                      <a:pt x="561613" y="1355248"/>
                      <a:pt x="565589" y="1352976"/>
                    </a:cubicBezTo>
                    <a:cubicBezTo>
                      <a:pt x="601184" y="1332636"/>
                      <a:pt x="598109" y="1346141"/>
                      <a:pt x="664649" y="1349166"/>
                    </a:cubicBezTo>
                    <a:cubicBezTo>
                      <a:pt x="675514" y="1350373"/>
                      <a:pt x="697603" y="1350403"/>
                      <a:pt x="710369" y="1356786"/>
                    </a:cubicBezTo>
                    <a:cubicBezTo>
                      <a:pt x="714465" y="1358834"/>
                      <a:pt x="717823" y="1362134"/>
                      <a:pt x="721799" y="1364406"/>
                    </a:cubicBezTo>
                    <a:cubicBezTo>
                      <a:pt x="746619" y="1378589"/>
                      <a:pt x="730074" y="1364897"/>
                      <a:pt x="759899" y="1387266"/>
                    </a:cubicBezTo>
                    <a:cubicBezTo>
                      <a:pt x="764979" y="1391076"/>
                      <a:pt x="769626" y="1395546"/>
                      <a:pt x="775139" y="1398696"/>
                    </a:cubicBezTo>
                    <a:cubicBezTo>
                      <a:pt x="779390" y="1401125"/>
                      <a:pt x="798510" y="1405491"/>
                      <a:pt x="801809" y="1406316"/>
                    </a:cubicBezTo>
                    <a:cubicBezTo>
                      <a:pt x="805619" y="1408856"/>
                      <a:pt x="809030" y="1412132"/>
                      <a:pt x="813239" y="1413936"/>
                    </a:cubicBezTo>
                    <a:cubicBezTo>
                      <a:pt x="818052" y="1415999"/>
                      <a:pt x="823444" y="1416307"/>
                      <a:pt x="828479" y="1417746"/>
                    </a:cubicBezTo>
                    <a:cubicBezTo>
                      <a:pt x="859264" y="1426542"/>
                      <a:pt x="814788" y="1419272"/>
                      <a:pt x="881819" y="1425366"/>
                    </a:cubicBezTo>
                    <a:cubicBezTo>
                      <a:pt x="909224" y="1434501"/>
                      <a:pt x="875001" y="1423418"/>
                      <a:pt x="908489" y="1432986"/>
                    </a:cubicBezTo>
                    <a:cubicBezTo>
                      <a:pt x="912351" y="1434089"/>
                      <a:pt x="916109" y="1435526"/>
                      <a:pt x="919919" y="1436796"/>
                    </a:cubicBezTo>
                    <a:cubicBezTo>
                      <a:pt x="918649" y="1430446"/>
                      <a:pt x="919179" y="1423448"/>
                      <a:pt x="916109" y="1417746"/>
                    </a:cubicBezTo>
                    <a:cubicBezTo>
                      <a:pt x="911197" y="1408624"/>
                      <a:pt x="893243" y="1385356"/>
                      <a:pt x="881819" y="1375836"/>
                    </a:cubicBezTo>
                    <a:cubicBezTo>
                      <a:pt x="878301" y="1372905"/>
                      <a:pt x="874199" y="1370756"/>
                      <a:pt x="870389" y="1368216"/>
                    </a:cubicBezTo>
                    <a:cubicBezTo>
                      <a:pt x="869106" y="1366291"/>
                      <a:pt x="856706" y="1349863"/>
                      <a:pt x="858959" y="1345356"/>
                    </a:cubicBezTo>
                    <a:cubicBezTo>
                      <a:pt x="860755" y="1341764"/>
                      <a:pt x="866428" y="1342206"/>
                      <a:pt x="870389" y="1341546"/>
                    </a:cubicBezTo>
                    <a:cubicBezTo>
                      <a:pt x="881733" y="1339655"/>
                      <a:pt x="893200" y="1338432"/>
                      <a:pt x="904679" y="1337736"/>
                    </a:cubicBezTo>
                    <a:cubicBezTo>
                      <a:pt x="935130" y="1335891"/>
                      <a:pt x="965639" y="1335196"/>
                      <a:pt x="996119" y="1333926"/>
                    </a:cubicBezTo>
                    <a:cubicBezTo>
                      <a:pt x="1001199" y="1326306"/>
                      <a:pt x="1013875" y="1319872"/>
                      <a:pt x="1011359" y="1311066"/>
                    </a:cubicBezTo>
                    <a:cubicBezTo>
                      <a:pt x="1008819" y="1302176"/>
                      <a:pt x="1008229" y="1292478"/>
                      <a:pt x="1003739" y="1284396"/>
                    </a:cubicBezTo>
                    <a:cubicBezTo>
                      <a:pt x="999539" y="1276837"/>
                      <a:pt x="987381" y="1276217"/>
                      <a:pt x="980879" y="1272966"/>
                    </a:cubicBezTo>
                    <a:cubicBezTo>
                      <a:pt x="976783" y="1270918"/>
                      <a:pt x="973545" y="1267394"/>
                      <a:pt x="969449" y="1265346"/>
                    </a:cubicBezTo>
                    <a:cubicBezTo>
                      <a:pt x="965857" y="1263550"/>
                      <a:pt x="961611" y="1263332"/>
                      <a:pt x="958019" y="1261536"/>
                    </a:cubicBezTo>
                    <a:cubicBezTo>
                      <a:pt x="953923" y="1259488"/>
                      <a:pt x="950798" y="1255720"/>
                      <a:pt x="946589" y="1253916"/>
                    </a:cubicBezTo>
                    <a:cubicBezTo>
                      <a:pt x="929499" y="1246592"/>
                      <a:pt x="934747" y="1253710"/>
                      <a:pt x="919919" y="1246296"/>
                    </a:cubicBezTo>
                    <a:cubicBezTo>
                      <a:pt x="915823" y="1244248"/>
                      <a:pt x="912299" y="1241216"/>
                      <a:pt x="908489" y="1238676"/>
                    </a:cubicBezTo>
                    <a:cubicBezTo>
                      <a:pt x="905914" y="1223228"/>
                      <a:pt x="905132" y="1214785"/>
                      <a:pt x="900869" y="1200576"/>
                    </a:cubicBezTo>
                    <a:cubicBezTo>
                      <a:pt x="898561" y="1192883"/>
                      <a:pt x="893249" y="1177716"/>
                      <a:pt x="893249" y="1177716"/>
                    </a:cubicBezTo>
                    <a:cubicBezTo>
                      <a:pt x="894519" y="1152316"/>
                      <a:pt x="892701" y="1126572"/>
                      <a:pt x="897059" y="1101516"/>
                    </a:cubicBezTo>
                    <a:cubicBezTo>
                      <a:pt x="897982" y="1096208"/>
                      <a:pt x="905040" y="1094225"/>
                      <a:pt x="908489" y="1090086"/>
                    </a:cubicBezTo>
                    <a:cubicBezTo>
                      <a:pt x="911420" y="1086568"/>
                      <a:pt x="914061" y="1082752"/>
                      <a:pt x="916109" y="1078656"/>
                    </a:cubicBezTo>
                    <a:cubicBezTo>
                      <a:pt x="917905" y="1075064"/>
                      <a:pt x="917410" y="1070362"/>
                      <a:pt x="919919" y="1067226"/>
                    </a:cubicBezTo>
                    <a:cubicBezTo>
                      <a:pt x="922780" y="1063650"/>
                      <a:pt x="927165" y="1061466"/>
                      <a:pt x="931349" y="1059606"/>
                    </a:cubicBezTo>
                    <a:cubicBezTo>
                      <a:pt x="957219" y="1048108"/>
                      <a:pt x="968096" y="1050829"/>
                      <a:pt x="999929" y="1048176"/>
                    </a:cubicBezTo>
                    <a:cubicBezTo>
                      <a:pt x="1020742" y="1027363"/>
                      <a:pt x="1006619" y="1046164"/>
                      <a:pt x="1015169" y="1006266"/>
                    </a:cubicBezTo>
                    <a:cubicBezTo>
                      <a:pt x="1016852" y="998412"/>
                      <a:pt x="1016106" y="987861"/>
                      <a:pt x="1022789" y="983406"/>
                    </a:cubicBezTo>
                    <a:lnTo>
                      <a:pt x="1045649" y="968166"/>
                    </a:lnTo>
                    <a:cubicBezTo>
                      <a:pt x="1046919" y="964356"/>
                      <a:pt x="1046323" y="959245"/>
                      <a:pt x="1049459" y="956736"/>
                    </a:cubicBezTo>
                    <a:cubicBezTo>
                      <a:pt x="1053548" y="953465"/>
                      <a:pt x="1059547" y="953863"/>
                      <a:pt x="1064699" y="952926"/>
                    </a:cubicBezTo>
                    <a:cubicBezTo>
                      <a:pt x="1073534" y="951320"/>
                      <a:pt x="1082479" y="950386"/>
                      <a:pt x="1091369" y="949116"/>
                    </a:cubicBezTo>
                    <a:cubicBezTo>
                      <a:pt x="1098989" y="946576"/>
                      <a:pt x="1110637" y="948680"/>
                      <a:pt x="1114229" y="941496"/>
                    </a:cubicBezTo>
                    <a:cubicBezTo>
                      <a:pt x="1124259" y="921437"/>
                      <a:pt x="1117833" y="930272"/>
                      <a:pt x="1133279" y="914826"/>
                    </a:cubicBezTo>
                    <a:cubicBezTo>
                      <a:pt x="1132009" y="908476"/>
                      <a:pt x="1133233" y="901046"/>
                      <a:pt x="1129469" y="895776"/>
                    </a:cubicBezTo>
                    <a:cubicBezTo>
                      <a:pt x="1126067" y="891013"/>
                      <a:pt x="1104507" y="884740"/>
                      <a:pt x="1098989" y="884346"/>
                    </a:cubicBezTo>
                    <a:cubicBezTo>
                      <a:pt x="1068560" y="882173"/>
                      <a:pt x="1038029" y="881806"/>
                      <a:pt x="1007549" y="880536"/>
                    </a:cubicBezTo>
                    <a:cubicBezTo>
                      <a:pt x="1008819" y="866566"/>
                      <a:pt x="1009720" y="852558"/>
                      <a:pt x="1011359" y="838626"/>
                    </a:cubicBezTo>
                    <a:cubicBezTo>
                      <a:pt x="1012262" y="830954"/>
                      <a:pt x="1011075" y="822317"/>
                      <a:pt x="1015169" y="815766"/>
                    </a:cubicBezTo>
                    <a:cubicBezTo>
                      <a:pt x="1018179" y="810950"/>
                      <a:pt x="1025136" y="810255"/>
                      <a:pt x="1030409" y="808146"/>
                    </a:cubicBezTo>
                    <a:cubicBezTo>
                      <a:pt x="1037867" y="805163"/>
                      <a:pt x="1045393" y="802101"/>
                      <a:pt x="1053269" y="800526"/>
                    </a:cubicBezTo>
                    <a:cubicBezTo>
                      <a:pt x="1060515" y="799077"/>
                      <a:pt x="1075939" y="796811"/>
                      <a:pt x="1083749" y="792906"/>
                    </a:cubicBezTo>
                    <a:cubicBezTo>
                      <a:pt x="1097938" y="785811"/>
                      <a:pt x="1093970" y="784389"/>
                      <a:pt x="1106609" y="773856"/>
                    </a:cubicBezTo>
                    <a:cubicBezTo>
                      <a:pt x="1110127" y="770925"/>
                      <a:pt x="1114229" y="768776"/>
                      <a:pt x="1118039" y="766236"/>
                    </a:cubicBezTo>
                    <a:cubicBezTo>
                      <a:pt x="1116769" y="762426"/>
                      <a:pt x="1118235" y="755092"/>
                      <a:pt x="1114229" y="754806"/>
                    </a:cubicBezTo>
                    <a:cubicBezTo>
                      <a:pt x="980527" y="745256"/>
                      <a:pt x="1043413" y="741388"/>
                      <a:pt x="999929" y="766236"/>
                    </a:cubicBezTo>
                    <a:cubicBezTo>
                      <a:pt x="994998" y="769054"/>
                      <a:pt x="989769" y="771316"/>
                      <a:pt x="984689" y="773856"/>
                    </a:cubicBezTo>
                    <a:lnTo>
                      <a:pt x="969449" y="750996"/>
                    </a:lnTo>
                    <a:lnTo>
                      <a:pt x="961829" y="739566"/>
                    </a:lnTo>
                    <a:cubicBezTo>
                      <a:pt x="963099" y="734486"/>
                      <a:pt x="963576" y="729139"/>
                      <a:pt x="965639" y="724326"/>
                    </a:cubicBezTo>
                    <a:cubicBezTo>
                      <a:pt x="969449" y="715436"/>
                      <a:pt x="975799" y="709086"/>
                      <a:pt x="984689" y="705276"/>
                    </a:cubicBezTo>
                    <a:cubicBezTo>
                      <a:pt x="989502" y="703213"/>
                      <a:pt x="994894" y="702905"/>
                      <a:pt x="999929" y="701466"/>
                    </a:cubicBezTo>
                    <a:cubicBezTo>
                      <a:pt x="1003791" y="700363"/>
                      <a:pt x="1007549" y="698926"/>
                      <a:pt x="1011359" y="697656"/>
                    </a:cubicBezTo>
                    <a:lnTo>
                      <a:pt x="1026599" y="651936"/>
                    </a:lnTo>
                    <a:cubicBezTo>
                      <a:pt x="1027869" y="648126"/>
                      <a:pt x="1027569" y="643346"/>
                      <a:pt x="1030409" y="640506"/>
                    </a:cubicBezTo>
                    <a:lnTo>
                      <a:pt x="1041839" y="629076"/>
                    </a:lnTo>
                    <a:cubicBezTo>
                      <a:pt x="1043109" y="623996"/>
                      <a:pt x="1044210" y="618871"/>
                      <a:pt x="1045649" y="613836"/>
                    </a:cubicBezTo>
                    <a:cubicBezTo>
                      <a:pt x="1048734" y="603040"/>
                      <a:pt x="1053538" y="598999"/>
                      <a:pt x="1045649" y="587166"/>
                    </a:cubicBezTo>
                    <a:cubicBezTo>
                      <a:pt x="1043109" y="583356"/>
                      <a:pt x="1038029" y="582086"/>
                      <a:pt x="1034219" y="579546"/>
                    </a:cubicBezTo>
                    <a:cubicBezTo>
                      <a:pt x="1012629" y="580816"/>
                      <a:pt x="990859" y="580297"/>
                      <a:pt x="969449" y="583356"/>
                    </a:cubicBezTo>
                    <a:cubicBezTo>
                      <a:pt x="947758" y="586455"/>
                      <a:pt x="959258" y="591546"/>
                      <a:pt x="946589" y="602406"/>
                    </a:cubicBezTo>
                    <a:cubicBezTo>
                      <a:pt x="940966" y="607225"/>
                      <a:pt x="933819" y="609911"/>
                      <a:pt x="927539" y="613836"/>
                    </a:cubicBezTo>
                    <a:cubicBezTo>
                      <a:pt x="910657" y="624387"/>
                      <a:pt x="922304" y="619391"/>
                      <a:pt x="904679" y="625266"/>
                    </a:cubicBezTo>
                    <a:lnTo>
                      <a:pt x="847529" y="613836"/>
                    </a:lnTo>
                    <a:cubicBezTo>
                      <a:pt x="838694" y="612230"/>
                      <a:pt x="829034" y="613742"/>
                      <a:pt x="820859" y="610026"/>
                    </a:cubicBezTo>
                    <a:cubicBezTo>
                      <a:pt x="814319" y="607053"/>
                      <a:pt x="811465" y="598962"/>
                      <a:pt x="805619" y="594786"/>
                    </a:cubicBezTo>
                    <a:cubicBezTo>
                      <a:pt x="757506" y="560419"/>
                      <a:pt x="834403" y="626393"/>
                      <a:pt x="782759" y="583356"/>
                    </a:cubicBezTo>
                    <a:cubicBezTo>
                      <a:pt x="753423" y="558910"/>
                      <a:pt x="788278" y="583225"/>
                      <a:pt x="759899" y="564306"/>
                    </a:cubicBezTo>
                    <a:cubicBezTo>
                      <a:pt x="765707" y="517841"/>
                      <a:pt x="758412" y="548725"/>
                      <a:pt x="771329" y="518586"/>
                    </a:cubicBezTo>
                    <a:cubicBezTo>
                      <a:pt x="772911" y="514895"/>
                      <a:pt x="772630" y="510292"/>
                      <a:pt x="775139" y="507156"/>
                    </a:cubicBezTo>
                    <a:cubicBezTo>
                      <a:pt x="778000" y="503580"/>
                      <a:pt x="782759" y="502076"/>
                      <a:pt x="786569" y="499536"/>
                    </a:cubicBezTo>
                    <a:cubicBezTo>
                      <a:pt x="787839" y="472866"/>
                      <a:pt x="787430" y="446063"/>
                      <a:pt x="790379" y="419526"/>
                    </a:cubicBezTo>
                    <a:cubicBezTo>
                      <a:pt x="791266" y="411543"/>
                      <a:pt x="792319" y="402346"/>
                      <a:pt x="797999" y="396666"/>
                    </a:cubicBezTo>
                    <a:cubicBezTo>
                      <a:pt x="801809" y="392856"/>
                      <a:pt x="805176" y="388544"/>
                      <a:pt x="809429" y="385236"/>
                    </a:cubicBezTo>
                    <a:cubicBezTo>
                      <a:pt x="816658" y="379613"/>
                      <a:pt x="832289" y="369996"/>
                      <a:pt x="832289" y="369996"/>
                    </a:cubicBezTo>
                    <a:cubicBezTo>
                      <a:pt x="852495" y="339687"/>
                      <a:pt x="824395" y="376284"/>
                      <a:pt x="855149" y="354756"/>
                    </a:cubicBezTo>
                    <a:cubicBezTo>
                      <a:pt x="884788" y="334008"/>
                      <a:pt x="870526" y="338589"/>
                      <a:pt x="885629" y="320466"/>
                    </a:cubicBezTo>
                    <a:cubicBezTo>
                      <a:pt x="889078" y="316327"/>
                      <a:pt x="893610" y="313175"/>
                      <a:pt x="897059" y="309036"/>
                    </a:cubicBezTo>
                    <a:cubicBezTo>
                      <a:pt x="899990" y="305518"/>
                      <a:pt x="902819" y="301790"/>
                      <a:pt x="904679" y="297606"/>
                    </a:cubicBezTo>
                    <a:cubicBezTo>
                      <a:pt x="907941" y="290266"/>
                      <a:pt x="912299" y="274746"/>
                      <a:pt x="912299" y="274746"/>
                    </a:cubicBezTo>
                    <a:cubicBezTo>
                      <a:pt x="908489" y="272206"/>
                      <a:pt x="904965" y="269174"/>
                      <a:pt x="900869" y="267126"/>
                    </a:cubicBezTo>
                    <a:cubicBezTo>
                      <a:pt x="891272" y="262328"/>
                      <a:pt x="875777" y="261178"/>
                      <a:pt x="866579" y="259506"/>
                    </a:cubicBezTo>
                    <a:cubicBezTo>
                      <a:pt x="808004" y="248856"/>
                      <a:pt x="892031" y="263113"/>
                      <a:pt x="824669" y="251886"/>
                    </a:cubicBezTo>
                    <a:cubicBezTo>
                      <a:pt x="794189" y="272206"/>
                      <a:pt x="831019" y="245536"/>
                      <a:pt x="805619" y="270936"/>
                    </a:cubicBezTo>
                    <a:cubicBezTo>
                      <a:pt x="802381" y="274174"/>
                      <a:pt x="797427" y="275318"/>
                      <a:pt x="794189" y="278556"/>
                    </a:cubicBezTo>
                    <a:cubicBezTo>
                      <a:pt x="789699" y="283046"/>
                      <a:pt x="788310" y="290712"/>
                      <a:pt x="782759" y="293796"/>
                    </a:cubicBezTo>
                    <a:cubicBezTo>
                      <a:pt x="776006" y="297548"/>
                      <a:pt x="767500" y="296224"/>
                      <a:pt x="759899" y="297606"/>
                    </a:cubicBezTo>
                    <a:cubicBezTo>
                      <a:pt x="753528" y="298764"/>
                      <a:pt x="747199" y="300146"/>
                      <a:pt x="740849" y="301416"/>
                    </a:cubicBezTo>
                    <a:cubicBezTo>
                      <a:pt x="725609" y="300146"/>
                      <a:pt x="709140" y="303736"/>
                      <a:pt x="695129" y="297606"/>
                    </a:cubicBezTo>
                    <a:cubicBezTo>
                      <a:pt x="686739" y="293935"/>
                      <a:pt x="688080" y="278842"/>
                      <a:pt x="679889" y="274746"/>
                    </a:cubicBezTo>
                    <a:cubicBezTo>
                      <a:pt x="674809" y="272206"/>
                      <a:pt x="669580" y="269944"/>
                      <a:pt x="664649" y="267126"/>
                    </a:cubicBezTo>
                    <a:cubicBezTo>
                      <a:pt x="660673" y="264854"/>
                      <a:pt x="657315" y="261554"/>
                      <a:pt x="653219" y="259506"/>
                    </a:cubicBezTo>
                    <a:cubicBezTo>
                      <a:pt x="642579" y="254186"/>
                      <a:pt x="624948" y="253290"/>
                      <a:pt x="615119" y="251886"/>
                    </a:cubicBezTo>
                    <a:cubicBezTo>
                      <a:pt x="592259" y="253156"/>
                      <a:pt x="569204" y="252458"/>
                      <a:pt x="546539" y="255696"/>
                    </a:cubicBezTo>
                    <a:cubicBezTo>
                      <a:pt x="542006" y="256344"/>
                      <a:pt x="539205" y="261268"/>
                      <a:pt x="535109" y="263316"/>
                    </a:cubicBezTo>
                    <a:cubicBezTo>
                      <a:pt x="531517" y="265112"/>
                      <a:pt x="527599" y="266255"/>
                      <a:pt x="523679" y="267126"/>
                    </a:cubicBezTo>
                    <a:cubicBezTo>
                      <a:pt x="516138" y="268802"/>
                      <a:pt x="508394" y="269421"/>
                      <a:pt x="500819" y="270936"/>
                    </a:cubicBezTo>
                    <a:cubicBezTo>
                      <a:pt x="495684" y="271963"/>
                      <a:pt x="490659" y="273476"/>
                      <a:pt x="485579" y="274746"/>
                    </a:cubicBezTo>
                    <a:cubicBezTo>
                      <a:pt x="469069" y="273476"/>
                      <a:pt x="452480" y="272990"/>
                      <a:pt x="436049" y="270936"/>
                    </a:cubicBezTo>
                    <a:cubicBezTo>
                      <a:pt x="432064" y="270438"/>
                      <a:pt x="427755" y="269635"/>
                      <a:pt x="424619" y="267126"/>
                    </a:cubicBezTo>
                    <a:cubicBezTo>
                      <a:pt x="421043" y="264265"/>
                      <a:pt x="419539" y="259506"/>
                      <a:pt x="416999" y="255696"/>
                    </a:cubicBezTo>
                    <a:cubicBezTo>
                      <a:pt x="418448" y="248450"/>
                      <a:pt x="420714" y="233026"/>
                      <a:pt x="424619" y="225216"/>
                    </a:cubicBezTo>
                    <a:cubicBezTo>
                      <a:pt x="426667" y="221120"/>
                      <a:pt x="430191" y="217882"/>
                      <a:pt x="432239" y="213786"/>
                    </a:cubicBezTo>
                    <a:cubicBezTo>
                      <a:pt x="438437" y="201391"/>
                      <a:pt x="432750" y="201845"/>
                      <a:pt x="443669" y="190926"/>
                    </a:cubicBezTo>
                    <a:cubicBezTo>
                      <a:pt x="446907" y="187688"/>
                      <a:pt x="451581" y="186237"/>
                      <a:pt x="455099" y="183306"/>
                    </a:cubicBezTo>
                    <a:cubicBezTo>
                      <a:pt x="484435" y="158860"/>
                      <a:pt x="449580" y="183175"/>
                      <a:pt x="477959" y="164256"/>
                    </a:cubicBezTo>
                    <a:cubicBezTo>
                      <a:pt x="491929" y="143301"/>
                      <a:pt x="477959" y="161081"/>
                      <a:pt x="497009" y="145206"/>
                    </a:cubicBezTo>
                    <a:cubicBezTo>
                      <a:pt x="516035" y="129351"/>
                      <a:pt x="499782" y="136662"/>
                      <a:pt x="519869" y="129966"/>
                    </a:cubicBezTo>
                    <a:cubicBezTo>
                      <a:pt x="523679" y="126156"/>
                      <a:pt x="526816" y="121525"/>
                      <a:pt x="531299" y="118536"/>
                    </a:cubicBezTo>
                    <a:cubicBezTo>
                      <a:pt x="534641" y="116308"/>
                      <a:pt x="539137" y="116522"/>
                      <a:pt x="542729" y="114726"/>
                    </a:cubicBezTo>
                    <a:cubicBezTo>
                      <a:pt x="546825" y="112678"/>
                      <a:pt x="550349" y="109646"/>
                      <a:pt x="554159" y="107106"/>
                    </a:cubicBezTo>
                    <a:cubicBezTo>
                      <a:pt x="562088" y="75388"/>
                      <a:pt x="552433" y="106748"/>
                      <a:pt x="565589" y="80436"/>
                    </a:cubicBezTo>
                    <a:cubicBezTo>
                      <a:pt x="581363" y="48888"/>
                      <a:pt x="555181" y="90333"/>
                      <a:pt x="577019" y="57576"/>
                    </a:cubicBezTo>
                    <a:cubicBezTo>
                      <a:pt x="575749" y="51226"/>
                      <a:pt x="578597" y="42118"/>
                      <a:pt x="573209" y="38526"/>
                    </a:cubicBezTo>
                    <a:cubicBezTo>
                      <a:pt x="515420" y="0"/>
                      <a:pt x="558590" y="58507"/>
                      <a:pt x="535109" y="23286"/>
                    </a:cubicBezTo>
                    <a:cubicBezTo>
                      <a:pt x="532569" y="27096"/>
                      <a:pt x="531892" y="33458"/>
                      <a:pt x="527489" y="34716"/>
                    </a:cubicBezTo>
                    <a:cubicBezTo>
                      <a:pt x="507194" y="40515"/>
                      <a:pt x="514154" y="26461"/>
                      <a:pt x="508439" y="27096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1" name="Figura a mano libera 50"/>
              <p:cNvSpPr/>
              <p:nvPr/>
            </p:nvSpPr>
            <p:spPr>
              <a:xfrm>
                <a:off x="2827654" y="6428288"/>
                <a:ext cx="252388" cy="168289"/>
              </a:xfrm>
              <a:custGeom>
                <a:avLst/>
                <a:gdLst>
                  <a:gd name="connsiteX0" fmla="*/ 228530 w 474602"/>
                  <a:gd name="connsiteY0" fmla="*/ 6066 h 310866"/>
                  <a:gd name="connsiteX1" fmla="*/ 182810 w 474602"/>
                  <a:gd name="connsiteY1" fmla="*/ 13686 h 310866"/>
                  <a:gd name="connsiteX2" fmla="*/ 114230 w 474602"/>
                  <a:gd name="connsiteY2" fmla="*/ 21306 h 310866"/>
                  <a:gd name="connsiteX3" fmla="*/ 60890 w 474602"/>
                  <a:gd name="connsiteY3" fmla="*/ 28926 h 310866"/>
                  <a:gd name="connsiteX4" fmla="*/ 45650 w 474602"/>
                  <a:gd name="connsiteY4" fmla="*/ 51786 h 310866"/>
                  <a:gd name="connsiteX5" fmla="*/ 30410 w 474602"/>
                  <a:gd name="connsiteY5" fmla="*/ 120366 h 310866"/>
                  <a:gd name="connsiteX6" fmla="*/ 15170 w 474602"/>
                  <a:gd name="connsiteY6" fmla="*/ 143226 h 310866"/>
                  <a:gd name="connsiteX7" fmla="*/ 7550 w 474602"/>
                  <a:gd name="connsiteY7" fmla="*/ 166086 h 310866"/>
                  <a:gd name="connsiteX8" fmla="*/ 30410 w 474602"/>
                  <a:gd name="connsiteY8" fmla="*/ 173706 h 310866"/>
                  <a:gd name="connsiteX9" fmla="*/ 60890 w 474602"/>
                  <a:gd name="connsiteY9" fmla="*/ 211806 h 310866"/>
                  <a:gd name="connsiteX10" fmla="*/ 190430 w 474602"/>
                  <a:gd name="connsiteY10" fmla="*/ 234666 h 310866"/>
                  <a:gd name="connsiteX11" fmla="*/ 259010 w 474602"/>
                  <a:gd name="connsiteY11" fmla="*/ 242286 h 310866"/>
                  <a:gd name="connsiteX12" fmla="*/ 297110 w 474602"/>
                  <a:gd name="connsiteY12" fmla="*/ 272766 h 310866"/>
                  <a:gd name="connsiteX13" fmla="*/ 319970 w 474602"/>
                  <a:gd name="connsiteY13" fmla="*/ 280386 h 310866"/>
                  <a:gd name="connsiteX14" fmla="*/ 342830 w 474602"/>
                  <a:gd name="connsiteY14" fmla="*/ 295626 h 310866"/>
                  <a:gd name="connsiteX15" fmla="*/ 388550 w 474602"/>
                  <a:gd name="connsiteY15" fmla="*/ 310866 h 310866"/>
                  <a:gd name="connsiteX16" fmla="*/ 441890 w 474602"/>
                  <a:gd name="connsiteY16" fmla="*/ 303246 h 310866"/>
                  <a:gd name="connsiteX17" fmla="*/ 464750 w 474602"/>
                  <a:gd name="connsiteY17" fmla="*/ 288006 h 310866"/>
                  <a:gd name="connsiteX18" fmla="*/ 434270 w 474602"/>
                  <a:gd name="connsiteY18" fmla="*/ 227046 h 310866"/>
                  <a:gd name="connsiteX19" fmla="*/ 403790 w 474602"/>
                  <a:gd name="connsiteY19" fmla="*/ 181326 h 310866"/>
                  <a:gd name="connsiteX20" fmla="*/ 380930 w 474602"/>
                  <a:gd name="connsiteY20" fmla="*/ 112746 h 310866"/>
                  <a:gd name="connsiteX21" fmla="*/ 373310 w 474602"/>
                  <a:gd name="connsiteY21" fmla="*/ 89886 h 310866"/>
                  <a:gd name="connsiteX22" fmla="*/ 358070 w 474602"/>
                  <a:gd name="connsiteY22" fmla="*/ 67026 h 310866"/>
                  <a:gd name="connsiteX23" fmla="*/ 335210 w 474602"/>
                  <a:gd name="connsiteY23" fmla="*/ 21306 h 310866"/>
                  <a:gd name="connsiteX24" fmla="*/ 312350 w 474602"/>
                  <a:gd name="connsiteY24" fmla="*/ 13686 h 310866"/>
                  <a:gd name="connsiteX25" fmla="*/ 228530 w 474602"/>
                  <a:gd name="connsiteY25" fmla="*/ 6066 h 31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4602" h="310866">
                    <a:moveTo>
                      <a:pt x="228530" y="6066"/>
                    </a:moveTo>
                    <a:cubicBezTo>
                      <a:pt x="206940" y="6066"/>
                      <a:pt x="198125" y="11644"/>
                      <a:pt x="182810" y="13686"/>
                    </a:cubicBezTo>
                    <a:cubicBezTo>
                      <a:pt x="160011" y="16726"/>
                      <a:pt x="137053" y="18453"/>
                      <a:pt x="114230" y="21306"/>
                    </a:cubicBezTo>
                    <a:cubicBezTo>
                      <a:pt x="96408" y="23534"/>
                      <a:pt x="78670" y="26386"/>
                      <a:pt x="60890" y="28926"/>
                    </a:cubicBezTo>
                    <a:cubicBezTo>
                      <a:pt x="55810" y="36546"/>
                      <a:pt x="48866" y="43211"/>
                      <a:pt x="45650" y="51786"/>
                    </a:cubicBezTo>
                    <a:cubicBezTo>
                      <a:pt x="34801" y="80718"/>
                      <a:pt x="42122" y="93039"/>
                      <a:pt x="30410" y="120366"/>
                    </a:cubicBezTo>
                    <a:cubicBezTo>
                      <a:pt x="26802" y="128784"/>
                      <a:pt x="19266" y="135035"/>
                      <a:pt x="15170" y="143226"/>
                    </a:cubicBezTo>
                    <a:cubicBezTo>
                      <a:pt x="11578" y="150410"/>
                      <a:pt x="10090" y="158466"/>
                      <a:pt x="7550" y="166086"/>
                    </a:cubicBezTo>
                    <a:cubicBezTo>
                      <a:pt x="15170" y="168626"/>
                      <a:pt x="24730" y="168026"/>
                      <a:pt x="30410" y="173706"/>
                    </a:cubicBezTo>
                    <a:cubicBezTo>
                      <a:pt x="68419" y="211715"/>
                      <a:pt x="0" y="184744"/>
                      <a:pt x="60890" y="211806"/>
                    </a:cubicBezTo>
                    <a:cubicBezTo>
                      <a:pt x="111400" y="234255"/>
                      <a:pt x="128728" y="228496"/>
                      <a:pt x="190430" y="234666"/>
                    </a:cubicBezTo>
                    <a:cubicBezTo>
                      <a:pt x="213317" y="236955"/>
                      <a:pt x="236150" y="239746"/>
                      <a:pt x="259010" y="242286"/>
                    </a:cubicBezTo>
                    <a:cubicBezTo>
                      <a:pt x="316469" y="261439"/>
                      <a:pt x="247871" y="233375"/>
                      <a:pt x="297110" y="272766"/>
                    </a:cubicBezTo>
                    <a:cubicBezTo>
                      <a:pt x="303382" y="277784"/>
                      <a:pt x="312786" y="276794"/>
                      <a:pt x="319970" y="280386"/>
                    </a:cubicBezTo>
                    <a:cubicBezTo>
                      <a:pt x="328161" y="284482"/>
                      <a:pt x="334461" y="291907"/>
                      <a:pt x="342830" y="295626"/>
                    </a:cubicBezTo>
                    <a:cubicBezTo>
                      <a:pt x="357510" y="302150"/>
                      <a:pt x="388550" y="310866"/>
                      <a:pt x="388550" y="310866"/>
                    </a:cubicBezTo>
                    <a:cubicBezTo>
                      <a:pt x="406330" y="308326"/>
                      <a:pt x="424687" y="308407"/>
                      <a:pt x="441890" y="303246"/>
                    </a:cubicBezTo>
                    <a:cubicBezTo>
                      <a:pt x="450662" y="300614"/>
                      <a:pt x="462234" y="296812"/>
                      <a:pt x="464750" y="288006"/>
                    </a:cubicBezTo>
                    <a:cubicBezTo>
                      <a:pt x="474602" y="253525"/>
                      <a:pt x="449992" y="247260"/>
                      <a:pt x="434270" y="227046"/>
                    </a:cubicBezTo>
                    <a:cubicBezTo>
                      <a:pt x="423025" y="212588"/>
                      <a:pt x="409582" y="198702"/>
                      <a:pt x="403790" y="181326"/>
                    </a:cubicBezTo>
                    <a:lnTo>
                      <a:pt x="380930" y="112746"/>
                    </a:lnTo>
                    <a:cubicBezTo>
                      <a:pt x="378390" y="105126"/>
                      <a:pt x="377765" y="96569"/>
                      <a:pt x="373310" y="89886"/>
                    </a:cubicBezTo>
                    <a:cubicBezTo>
                      <a:pt x="368230" y="82266"/>
                      <a:pt x="362166" y="75217"/>
                      <a:pt x="358070" y="67026"/>
                    </a:cubicBezTo>
                    <a:cubicBezTo>
                      <a:pt x="348867" y="48620"/>
                      <a:pt x="353408" y="35865"/>
                      <a:pt x="335210" y="21306"/>
                    </a:cubicBezTo>
                    <a:cubicBezTo>
                      <a:pt x="328938" y="16288"/>
                      <a:pt x="320191" y="15428"/>
                      <a:pt x="312350" y="13686"/>
                    </a:cubicBezTo>
                    <a:cubicBezTo>
                      <a:pt x="250763" y="0"/>
                      <a:pt x="250120" y="6066"/>
                      <a:pt x="228530" y="6066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2" name="Figura a mano libera 51"/>
              <p:cNvSpPr/>
              <p:nvPr/>
            </p:nvSpPr>
            <p:spPr>
              <a:xfrm>
                <a:off x="3221316" y="6453690"/>
                <a:ext cx="234927" cy="173051"/>
              </a:xfrm>
              <a:custGeom>
                <a:avLst/>
                <a:gdLst>
                  <a:gd name="connsiteX0" fmla="*/ 141667 w 440830"/>
                  <a:gd name="connsiteY0" fmla="*/ 315814 h 317927"/>
                  <a:gd name="connsiteX1" fmla="*/ 248347 w 440830"/>
                  <a:gd name="connsiteY1" fmla="*/ 285334 h 317927"/>
                  <a:gd name="connsiteX2" fmla="*/ 294067 w 440830"/>
                  <a:gd name="connsiteY2" fmla="*/ 254854 h 317927"/>
                  <a:gd name="connsiteX3" fmla="*/ 309307 w 440830"/>
                  <a:gd name="connsiteY3" fmla="*/ 231994 h 317927"/>
                  <a:gd name="connsiteX4" fmla="*/ 431227 w 440830"/>
                  <a:gd name="connsiteY4" fmla="*/ 201514 h 317927"/>
                  <a:gd name="connsiteX5" fmla="*/ 400747 w 440830"/>
                  <a:gd name="connsiteY5" fmla="*/ 163414 h 317927"/>
                  <a:gd name="connsiteX6" fmla="*/ 393127 w 440830"/>
                  <a:gd name="connsiteY6" fmla="*/ 140554 h 317927"/>
                  <a:gd name="connsiteX7" fmla="*/ 347407 w 440830"/>
                  <a:gd name="connsiteY7" fmla="*/ 125314 h 317927"/>
                  <a:gd name="connsiteX8" fmla="*/ 301687 w 440830"/>
                  <a:gd name="connsiteY8" fmla="*/ 102454 h 317927"/>
                  <a:gd name="connsiteX9" fmla="*/ 278827 w 440830"/>
                  <a:gd name="connsiteY9" fmla="*/ 87214 h 317927"/>
                  <a:gd name="connsiteX10" fmla="*/ 263587 w 440830"/>
                  <a:gd name="connsiteY10" fmla="*/ 26254 h 317927"/>
                  <a:gd name="connsiteX11" fmla="*/ 248347 w 440830"/>
                  <a:gd name="connsiteY11" fmla="*/ 3394 h 317927"/>
                  <a:gd name="connsiteX12" fmla="*/ 179767 w 440830"/>
                  <a:gd name="connsiteY12" fmla="*/ 11014 h 317927"/>
                  <a:gd name="connsiteX13" fmla="*/ 164527 w 440830"/>
                  <a:gd name="connsiteY13" fmla="*/ 49114 h 317927"/>
                  <a:gd name="connsiteX14" fmla="*/ 118807 w 440830"/>
                  <a:gd name="connsiteY14" fmla="*/ 79594 h 317927"/>
                  <a:gd name="connsiteX15" fmla="*/ 95947 w 440830"/>
                  <a:gd name="connsiteY15" fmla="*/ 94834 h 317927"/>
                  <a:gd name="connsiteX16" fmla="*/ 73087 w 440830"/>
                  <a:gd name="connsiteY16" fmla="*/ 110074 h 317927"/>
                  <a:gd name="connsiteX17" fmla="*/ 50227 w 440830"/>
                  <a:gd name="connsiteY17" fmla="*/ 155794 h 317927"/>
                  <a:gd name="connsiteX18" fmla="*/ 27367 w 440830"/>
                  <a:gd name="connsiteY18" fmla="*/ 163414 h 317927"/>
                  <a:gd name="connsiteX19" fmla="*/ 12127 w 440830"/>
                  <a:gd name="connsiteY19" fmla="*/ 186274 h 317927"/>
                  <a:gd name="connsiteX20" fmla="*/ 12127 w 440830"/>
                  <a:gd name="connsiteY20" fmla="*/ 247234 h 317927"/>
                  <a:gd name="connsiteX21" fmla="*/ 80707 w 440830"/>
                  <a:gd name="connsiteY21" fmla="*/ 277714 h 317927"/>
                  <a:gd name="connsiteX22" fmla="*/ 103567 w 440830"/>
                  <a:gd name="connsiteY22" fmla="*/ 285334 h 317927"/>
                  <a:gd name="connsiteX23" fmla="*/ 126427 w 440830"/>
                  <a:gd name="connsiteY23" fmla="*/ 292954 h 317927"/>
                  <a:gd name="connsiteX24" fmla="*/ 141667 w 440830"/>
                  <a:gd name="connsiteY24" fmla="*/ 315814 h 317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40830" h="317927">
                    <a:moveTo>
                      <a:pt x="141667" y="315814"/>
                    </a:moveTo>
                    <a:cubicBezTo>
                      <a:pt x="149796" y="313782"/>
                      <a:pt x="235229" y="294079"/>
                      <a:pt x="248347" y="285334"/>
                    </a:cubicBezTo>
                    <a:lnTo>
                      <a:pt x="294067" y="254854"/>
                    </a:lnTo>
                    <a:cubicBezTo>
                      <a:pt x="299147" y="247234"/>
                      <a:pt x="300392" y="234092"/>
                      <a:pt x="309307" y="231994"/>
                    </a:cubicBezTo>
                    <a:cubicBezTo>
                      <a:pt x="439082" y="201459"/>
                      <a:pt x="409963" y="265307"/>
                      <a:pt x="431227" y="201514"/>
                    </a:cubicBezTo>
                    <a:cubicBezTo>
                      <a:pt x="412157" y="125233"/>
                      <a:pt x="440830" y="203497"/>
                      <a:pt x="400747" y="163414"/>
                    </a:cubicBezTo>
                    <a:cubicBezTo>
                      <a:pt x="395067" y="157734"/>
                      <a:pt x="399663" y="145223"/>
                      <a:pt x="393127" y="140554"/>
                    </a:cubicBezTo>
                    <a:cubicBezTo>
                      <a:pt x="380055" y="131217"/>
                      <a:pt x="360773" y="134225"/>
                      <a:pt x="347407" y="125314"/>
                    </a:cubicBezTo>
                    <a:cubicBezTo>
                      <a:pt x="281893" y="81638"/>
                      <a:pt x="364783" y="134002"/>
                      <a:pt x="301687" y="102454"/>
                    </a:cubicBezTo>
                    <a:cubicBezTo>
                      <a:pt x="293496" y="98358"/>
                      <a:pt x="286447" y="92294"/>
                      <a:pt x="278827" y="87214"/>
                    </a:cubicBezTo>
                    <a:cubicBezTo>
                      <a:pt x="275929" y="72723"/>
                      <a:pt x="271397" y="41875"/>
                      <a:pt x="263587" y="26254"/>
                    </a:cubicBezTo>
                    <a:cubicBezTo>
                      <a:pt x="259491" y="18063"/>
                      <a:pt x="253427" y="11014"/>
                      <a:pt x="248347" y="3394"/>
                    </a:cubicBezTo>
                    <a:cubicBezTo>
                      <a:pt x="225487" y="5934"/>
                      <a:pt x="199959" y="0"/>
                      <a:pt x="179767" y="11014"/>
                    </a:cubicBezTo>
                    <a:cubicBezTo>
                      <a:pt x="167759" y="17564"/>
                      <a:pt x="173614" y="38891"/>
                      <a:pt x="164527" y="49114"/>
                    </a:cubicBezTo>
                    <a:cubicBezTo>
                      <a:pt x="152358" y="62804"/>
                      <a:pt x="134047" y="69434"/>
                      <a:pt x="118807" y="79594"/>
                    </a:cubicBezTo>
                    <a:lnTo>
                      <a:pt x="95947" y="94834"/>
                    </a:lnTo>
                    <a:lnTo>
                      <a:pt x="73087" y="110074"/>
                    </a:lnTo>
                    <a:cubicBezTo>
                      <a:pt x="68067" y="125133"/>
                      <a:pt x="63656" y="145051"/>
                      <a:pt x="50227" y="155794"/>
                    </a:cubicBezTo>
                    <a:cubicBezTo>
                      <a:pt x="43955" y="160812"/>
                      <a:pt x="34987" y="160874"/>
                      <a:pt x="27367" y="163414"/>
                    </a:cubicBezTo>
                    <a:cubicBezTo>
                      <a:pt x="22287" y="171034"/>
                      <a:pt x="16223" y="178083"/>
                      <a:pt x="12127" y="186274"/>
                    </a:cubicBezTo>
                    <a:cubicBezTo>
                      <a:pt x="2229" y="206069"/>
                      <a:pt x="0" y="226012"/>
                      <a:pt x="12127" y="247234"/>
                    </a:cubicBezTo>
                    <a:cubicBezTo>
                      <a:pt x="20651" y="262151"/>
                      <a:pt x="74892" y="275776"/>
                      <a:pt x="80707" y="277714"/>
                    </a:cubicBezTo>
                    <a:lnTo>
                      <a:pt x="103567" y="285334"/>
                    </a:lnTo>
                    <a:lnTo>
                      <a:pt x="126427" y="292954"/>
                    </a:lnTo>
                    <a:cubicBezTo>
                      <a:pt x="143076" y="317927"/>
                      <a:pt x="132509" y="315814"/>
                      <a:pt x="141667" y="315814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3" name="Figura a mano libera 52"/>
              <p:cNvSpPr/>
              <p:nvPr/>
            </p:nvSpPr>
            <p:spPr>
              <a:xfrm>
                <a:off x="3507038" y="6371134"/>
                <a:ext cx="101590" cy="122247"/>
              </a:xfrm>
              <a:custGeom>
                <a:avLst/>
                <a:gdLst>
                  <a:gd name="connsiteX0" fmla="*/ 106922 w 190742"/>
                  <a:gd name="connsiteY0" fmla="*/ 224432 h 224432"/>
                  <a:gd name="connsiteX1" fmla="*/ 167882 w 190742"/>
                  <a:gd name="connsiteY1" fmla="*/ 163472 h 224432"/>
                  <a:gd name="connsiteX2" fmla="*/ 175502 w 190742"/>
                  <a:gd name="connsiteY2" fmla="*/ 140612 h 224432"/>
                  <a:gd name="connsiteX3" fmla="*/ 183122 w 190742"/>
                  <a:gd name="connsiteY3" fmla="*/ 117752 h 224432"/>
                  <a:gd name="connsiteX4" fmla="*/ 190742 w 190742"/>
                  <a:gd name="connsiteY4" fmla="*/ 94892 h 224432"/>
                  <a:gd name="connsiteX5" fmla="*/ 183122 w 190742"/>
                  <a:gd name="connsiteY5" fmla="*/ 56792 h 224432"/>
                  <a:gd name="connsiteX6" fmla="*/ 160262 w 190742"/>
                  <a:gd name="connsiteY6" fmla="*/ 49172 h 224432"/>
                  <a:gd name="connsiteX7" fmla="*/ 137402 w 190742"/>
                  <a:gd name="connsiteY7" fmla="*/ 33932 h 224432"/>
                  <a:gd name="connsiteX8" fmla="*/ 114542 w 190742"/>
                  <a:gd name="connsiteY8" fmla="*/ 26312 h 224432"/>
                  <a:gd name="connsiteX9" fmla="*/ 61202 w 190742"/>
                  <a:gd name="connsiteY9" fmla="*/ 3452 h 224432"/>
                  <a:gd name="connsiteX10" fmla="*/ 23102 w 190742"/>
                  <a:gd name="connsiteY10" fmla="*/ 11072 h 224432"/>
                  <a:gd name="connsiteX11" fmla="*/ 242 w 190742"/>
                  <a:gd name="connsiteY11" fmla="*/ 87272 h 224432"/>
                  <a:gd name="connsiteX12" fmla="*/ 23102 w 190742"/>
                  <a:gd name="connsiteY12" fmla="*/ 163472 h 224432"/>
                  <a:gd name="connsiteX13" fmla="*/ 45962 w 190742"/>
                  <a:gd name="connsiteY13" fmla="*/ 178712 h 224432"/>
                  <a:gd name="connsiteX14" fmla="*/ 61202 w 190742"/>
                  <a:gd name="connsiteY14" fmla="*/ 201572 h 224432"/>
                  <a:gd name="connsiteX15" fmla="*/ 106922 w 190742"/>
                  <a:gd name="connsiteY15" fmla="*/ 224432 h 22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0742" h="224432">
                    <a:moveTo>
                      <a:pt x="106922" y="224432"/>
                    </a:moveTo>
                    <a:cubicBezTo>
                      <a:pt x="167882" y="204112"/>
                      <a:pt x="147562" y="224432"/>
                      <a:pt x="167882" y="163472"/>
                    </a:cubicBezTo>
                    <a:lnTo>
                      <a:pt x="175502" y="140612"/>
                    </a:lnTo>
                    <a:lnTo>
                      <a:pt x="183122" y="117752"/>
                    </a:lnTo>
                    <a:lnTo>
                      <a:pt x="190742" y="94892"/>
                    </a:lnTo>
                    <a:cubicBezTo>
                      <a:pt x="188202" y="82192"/>
                      <a:pt x="190306" y="67568"/>
                      <a:pt x="183122" y="56792"/>
                    </a:cubicBezTo>
                    <a:cubicBezTo>
                      <a:pt x="178667" y="50109"/>
                      <a:pt x="167446" y="52764"/>
                      <a:pt x="160262" y="49172"/>
                    </a:cubicBezTo>
                    <a:cubicBezTo>
                      <a:pt x="152071" y="45076"/>
                      <a:pt x="145593" y="38028"/>
                      <a:pt x="137402" y="33932"/>
                    </a:cubicBezTo>
                    <a:cubicBezTo>
                      <a:pt x="130218" y="30340"/>
                      <a:pt x="121726" y="29904"/>
                      <a:pt x="114542" y="26312"/>
                    </a:cubicBezTo>
                    <a:cubicBezTo>
                      <a:pt x="61919" y="0"/>
                      <a:pt x="124637" y="19311"/>
                      <a:pt x="61202" y="3452"/>
                    </a:cubicBezTo>
                    <a:cubicBezTo>
                      <a:pt x="48502" y="5992"/>
                      <a:pt x="32260" y="1914"/>
                      <a:pt x="23102" y="11072"/>
                    </a:cubicBezTo>
                    <a:cubicBezTo>
                      <a:pt x="16918" y="17256"/>
                      <a:pt x="3695" y="73459"/>
                      <a:pt x="242" y="87272"/>
                    </a:cubicBezTo>
                    <a:cubicBezTo>
                      <a:pt x="5038" y="120846"/>
                      <a:pt x="0" y="140370"/>
                      <a:pt x="23102" y="163472"/>
                    </a:cubicBezTo>
                    <a:cubicBezTo>
                      <a:pt x="29578" y="169948"/>
                      <a:pt x="38342" y="173632"/>
                      <a:pt x="45962" y="178712"/>
                    </a:cubicBezTo>
                    <a:cubicBezTo>
                      <a:pt x="51042" y="186332"/>
                      <a:pt x="54051" y="195851"/>
                      <a:pt x="61202" y="201572"/>
                    </a:cubicBezTo>
                    <a:cubicBezTo>
                      <a:pt x="74743" y="212405"/>
                      <a:pt x="100009" y="209192"/>
                      <a:pt x="106922" y="224432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4" name="Figura a mano libera 53"/>
              <p:cNvSpPr/>
              <p:nvPr/>
            </p:nvSpPr>
            <p:spPr>
              <a:xfrm>
                <a:off x="2814955" y="6706123"/>
                <a:ext cx="160321" cy="127010"/>
              </a:xfrm>
              <a:custGeom>
                <a:avLst/>
                <a:gdLst>
                  <a:gd name="connsiteX0" fmla="*/ 635 w 160097"/>
                  <a:gd name="connsiteY0" fmla="*/ 116205 h 127533"/>
                  <a:gd name="connsiteX1" fmla="*/ 8255 w 160097"/>
                  <a:gd name="connsiteY1" fmla="*/ 72390 h 127533"/>
                  <a:gd name="connsiteX2" fmla="*/ 15875 w 160097"/>
                  <a:gd name="connsiteY2" fmla="*/ 60960 h 127533"/>
                  <a:gd name="connsiteX3" fmla="*/ 17780 w 160097"/>
                  <a:gd name="connsiteY3" fmla="*/ 55245 h 127533"/>
                  <a:gd name="connsiteX4" fmla="*/ 21590 w 160097"/>
                  <a:gd name="connsiteY4" fmla="*/ 49530 h 127533"/>
                  <a:gd name="connsiteX5" fmla="*/ 23495 w 160097"/>
                  <a:gd name="connsiteY5" fmla="*/ 19050 h 127533"/>
                  <a:gd name="connsiteX6" fmla="*/ 25400 w 160097"/>
                  <a:gd name="connsiteY6" fmla="*/ 13335 h 127533"/>
                  <a:gd name="connsiteX7" fmla="*/ 36830 w 160097"/>
                  <a:gd name="connsiteY7" fmla="*/ 3810 h 127533"/>
                  <a:gd name="connsiteX8" fmla="*/ 48260 w 160097"/>
                  <a:gd name="connsiteY8" fmla="*/ 0 h 127533"/>
                  <a:gd name="connsiteX9" fmla="*/ 73025 w 160097"/>
                  <a:gd name="connsiteY9" fmla="*/ 1905 h 127533"/>
                  <a:gd name="connsiteX10" fmla="*/ 78740 w 160097"/>
                  <a:gd name="connsiteY10" fmla="*/ 5715 h 127533"/>
                  <a:gd name="connsiteX11" fmla="*/ 88265 w 160097"/>
                  <a:gd name="connsiteY11" fmla="*/ 17145 h 127533"/>
                  <a:gd name="connsiteX12" fmla="*/ 97790 w 160097"/>
                  <a:gd name="connsiteY12" fmla="*/ 34290 h 127533"/>
                  <a:gd name="connsiteX13" fmla="*/ 109220 w 160097"/>
                  <a:gd name="connsiteY13" fmla="*/ 41910 h 127533"/>
                  <a:gd name="connsiteX14" fmla="*/ 114935 w 160097"/>
                  <a:gd name="connsiteY14" fmla="*/ 45720 h 127533"/>
                  <a:gd name="connsiteX15" fmla="*/ 120650 w 160097"/>
                  <a:gd name="connsiteY15" fmla="*/ 57150 h 127533"/>
                  <a:gd name="connsiteX16" fmla="*/ 132080 w 160097"/>
                  <a:gd name="connsiteY16" fmla="*/ 64770 h 127533"/>
                  <a:gd name="connsiteX17" fmla="*/ 137795 w 160097"/>
                  <a:gd name="connsiteY17" fmla="*/ 78105 h 127533"/>
                  <a:gd name="connsiteX18" fmla="*/ 141605 w 160097"/>
                  <a:gd name="connsiteY18" fmla="*/ 93345 h 127533"/>
                  <a:gd name="connsiteX19" fmla="*/ 147320 w 160097"/>
                  <a:gd name="connsiteY19" fmla="*/ 97155 h 127533"/>
                  <a:gd name="connsiteX20" fmla="*/ 149225 w 160097"/>
                  <a:gd name="connsiteY20" fmla="*/ 102870 h 127533"/>
                  <a:gd name="connsiteX21" fmla="*/ 156845 w 160097"/>
                  <a:gd name="connsiteY21" fmla="*/ 114300 h 127533"/>
                  <a:gd name="connsiteX22" fmla="*/ 158750 w 160097"/>
                  <a:gd name="connsiteY22" fmla="*/ 121920 h 127533"/>
                  <a:gd name="connsiteX23" fmla="*/ 151130 w 160097"/>
                  <a:gd name="connsiteY23" fmla="*/ 123825 h 127533"/>
                  <a:gd name="connsiteX24" fmla="*/ 145415 w 160097"/>
                  <a:gd name="connsiteY24" fmla="*/ 125730 h 127533"/>
                  <a:gd name="connsiteX25" fmla="*/ 132080 w 160097"/>
                  <a:gd name="connsiteY25" fmla="*/ 120015 h 127533"/>
                  <a:gd name="connsiteX26" fmla="*/ 113030 w 160097"/>
                  <a:gd name="connsiteY26" fmla="*/ 114300 h 127533"/>
                  <a:gd name="connsiteX27" fmla="*/ 12065 w 160097"/>
                  <a:gd name="connsiteY27" fmla="*/ 116205 h 127533"/>
                  <a:gd name="connsiteX28" fmla="*/ 635 w 160097"/>
                  <a:gd name="connsiteY28" fmla="*/ 116205 h 127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0097" h="127533">
                    <a:moveTo>
                      <a:pt x="635" y="116205"/>
                    </a:moveTo>
                    <a:cubicBezTo>
                      <a:pt x="0" y="108903"/>
                      <a:pt x="43" y="118378"/>
                      <a:pt x="8255" y="72390"/>
                    </a:cubicBezTo>
                    <a:cubicBezTo>
                      <a:pt x="9060" y="67882"/>
                      <a:pt x="14427" y="65304"/>
                      <a:pt x="15875" y="60960"/>
                    </a:cubicBezTo>
                    <a:cubicBezTo>
                      <a:pt x="16510" y="59055"/>
                      <a:pt x="16882" y="57041"/>
                      <a:pt x="17780" y="55245"/>
                    </a:cubicBezTo>
                    <a:cubicBezTo>
                      <a:pt x="18804" y="53197"/>
                      <a:pt x="20320" y="51435"/>
                      <a:pt x="21590" y="49530"/>
                    </a:cubicBezTo>
                    <a:cubicBezTo>
                      <a:pt x="22225" y="39370"/>
                      <a:pt x="22429" y="29174"/>
                      <a:pt x="23495" y="19050"/>
                    </a:cubicBezTo>
                    <a:cubicBezTo>
                      <a:pt x="23705" y="17053"/>
                      <a:pt x="24286" y="15006"/>
                      <a:pt x="25400" y="13335"/>
                    </a:cubicBezTo>
                    <a:cubicBezTo>
                      <a:pt x="27289" y="10502"/>
                      <a:pt x="33501" y="5290"/>
                      <a:pt x="36830" y="3810"/>
                    </a:cubicBezTo>
                    <a:cubicBezTo>
                      <a:pt x="40500" y="2179"/>
                      <a:pt x="48260" y="0"/>
                      <a:pt x="48260" y="0"/>
                    </a:cubicBezTo>
                    <a:cubicBezTo>
                      <a:pt x="56515" y="635"/>
                      <a:pt x="64887" y="379"/>
                      <a:pt x="73025" y="1905"/>
                    </a:cubicBezTo>
                    <a:cubicBezTo>
                      <a:pt x="75275" y="2327"/>
                      <a:pt x="76981" y="4249"/>
                      <a:pt x="78740" y="5715"/>
                    </a:cubicBezTo>
                    <a:cubicBezTo>
                      <a:pt x="82351" y="8724"/>
                      <a:pt x="86124" y="12864"/>
                      <a:pt x="88265" y="17145"/>
                    </a:cubicBezTo>
                    <a:cubicBezTo>
                      <a:pt x="91739" y="24093"/>
                      <a:pt x="88780" y="28283"/>
                      <a:pt x="97790" y="34290"/>
                    </a:cubicBezTo>
                    <a:lnTo>
                      <a:pt x="109220" y="41910"/>
                    </a:lnTo>
                    <a:lnTo>
                      <a:pt x="114935" y="45720"/>
                    </a:lnTo>
                    <a:cubicBezTo>
                      <a:pt x="116294" y="49797"/>
                      <a:pt x="117174" y="54109"/>
                      <a:pt x="120650" y="57150"/>
                    </a:cubicBezTo>
                    <a:cubicBezTo>
                      <a:pt x="124096" y="60165"/>
                      <a:pt x="132080" y="64770"/>
                      <a:pt x="132080" y="64770"/>
                    </a:cubicBezTo>
                    <a:cubicBezTo>
                      <a:pt x="136984" y="72126"/>
                      <a:pt x="135745" y="68879"/>
                      <a:pt x="137795" y="78105"/>
                    </a:cubicBezTo>
                    <a:cubicBezTo>
                      <a:pt x="137904" y="78598"/>
                      <a:pt x="140034" y="91381"/>
                      <a:pt x="141605" y="93345"/>
                    </a:cubicBezTo>
                    <a:cubicBezTo>
                      <a:pt x="143035" y="95133"/>
                      <a:pt x="145415" y="95885"/>
                      <a:pt x="147320" y="97155"/>
                    </a:cubicBezTo>
                    <a:cubicBezTo>
                      <a:pt x="147955" y="99060"/>
                      <a:pt x="148250" y="101115"/>
                      <a:pt x="149225" y="102870"/>
                    </a:cubicBezTo>
                    <a:cubicBezTo>
                      <a:pt x="151449" y="106873"/>
                      <a:pt x="156845" y="114300"/>
                      <a:pt x="156845" y="114300"/>
                    </a:cubicBezTo>
                    <a:cubicBezTo>
                      <a:pt x="157480" y="116840"/>
                      <a:pt x="160097" y="119675"/>
                      <a:pt x="158750" y="121920"/>
                    </a:cubicBezTo>
                    <a:cubicBezTo>
                      <a:pt x="157403" y="124165"/>
                      <a:pt x="153647" y="123106"/>
                      <a:pt x="151130" y="123825"/>
                    </a:cubicBezTo>
                    <a:cubicBezTo>
                      <a:pt x="149199" y="124377"/>
                      <a:pt x="147320" y="125095"/>
                      <a:pt x="145415" y="125730"/>
                    </a:cubicBezTo>
                    <a:cubicBezTo>
                      <a:pt x="125258" y="120691"/>
                      <a:pt x="148995" y="127533"/>
                      <a:pt x="132080" y="120015"/>
                    </a:cubicBezTo>
                    <a:cubicBezTo>
                      <a:pt x="126117" y="117365"/>
                      <a:pt x="119363" y="115883"/>
                      <a:pt x="113030" y="114300"/>
                    </a:cubicBezTo>
                    <a:lnTo>
                      <a:pt x="12065" y="116205"/>
                    </a:lnTo>
                    <a:cubicBezTo>
                      <a:pt x="10058" y="116277"/>
                      <a:pt x="1270" y="123508"/>
                      <a:pt x="635" y="116205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8" name="Gruppo 467"/>
            <p:cNvGrpSpPr>
              <a:grpSpLocks/>
            </p:cNvGrpSpPr>
            <p:nvPr userDrawn="1"/>
          </p:nvGrpSpPr>
          <p:grpSpPr bwMode="auto">
            <a:xfrm>
              <a:off x="6780539" y="834641"/>
              <a:ext cx="492761" cy="218421"/>
              <a:chOff x="3323140" y="1971162"/>
              <a:chExt cx="1230665" cy="546613"/>
            </a:xfrm>
            <a:solidFill>
              <a:schemeClr val="tx1"/>
            </a:solidFill>
          </p:grpSpPr>
          <p:sp>
            <p:nvSpPr>
              <p:cNvPr id="35" name="Freeform 195"/>
              <p:cNvSpPr>
                <a:spLocks/>
              </p:cNvSpPr>
              <p:nvPr/>
            </p:nvSpPr>
            <p:spPr bwMode="auto">
              <a:xfrm>
                <a:off x="3900411" y="2041078"/>
                <a:ext cx="98326" cy="103285"/>
              </a:xfrm>
              <a:custGeom>
                <a:avLst/>
                <a:gdLst/>
                <a:ahLst/>
                <a:cxnLst>
                  <a:cxn ang="0">
                    <a:pos x="65" y="45"/>
                  </a:cxn>
                  <a:cxn ang="0">
                    <a:pos x="41" y="77"/>
                  </a:cxn>
                  <a:cxn ang="0">
                    <a:pos x="9" y="105"/>
                  </a:cxn>
                  <a:cxn ang="0">
                    <a:pos x="57" y="129"/>
                  </a:cxn>
                  <a:cxn ang="0">
                    <a:pos x="85" y="117"/>
                  </a:cxn>
                  <a:cxn ang="0">
                    <a:pos x="109" y="101"/>
                  </a:cxn>
                  <a:cxn ang="0">
                    <a:pos x="121" y="65"/>
                  </a:cxn>
                  <a:cxn ang="0">
                    <a:pos x="125" y="53"/>
                  </a:cxn>
                  <a:cxn ang="0">
                    <a:pos x="93" y="21"/>
                  </a:cxn>
                  <a:cxn ang="0">
                    <a:pos x="73" y="45"/>
                  </a:cxn>
                  <a:cxn ang="0">
                    <a:pos x="65" y="45"/>
                  </a:cxn>
                </a:cxnLst>
                <a:rect l="0" t="0" r="r" b="b"/>
                <a:pathLst>
                  <a:path w="125" h="139">
                    <a:moveTo>
                      <a:pt x="65" y="45"/>
                    </a:moveTo>
                    <a:cubicBezTo>
                      <a:pt x="60" y="61"/>
                      <a:pt x="55" y="68"/>
                      <a:pt x="41" y="77"/>
                    </a:cubicBezTo>
                    <a:cubicBezTo>
                      <a:pt x="33" y="89"/>
                      <a:pt x="9" y="105"/>
                      <a:pt x="9" y="105"/>
                    </a:cubicBezTo>
                    <a:cubicBezTo>
                      <a:pt x="0" y="133"/>
                      <a:pt x="36" y="127"/>
                      <a:pt x="57" y="129"/>
                    </a:cubicBezTo>
                    <a:cubicBezTo>
                      <a:pt x="87" y="139"/>
                      <a:pt x="73" y="129"/>
                      <a:pt x="85" y="117"/>
                    </a:cubicBezTo>
                    <a:lnTo>
                      <a:pt x="109" y="101"/>
                    </a:lnTo>
                    <a:cubicBezTo>
                      <a:pt x="109" y="101"/>
                      <a:pt x="121" y="65"/>
                      <a:pt x="121" y="65"/>
                    </a:cubicBezTo>
                    <a:cubicBezTo>
                      <a:pt x="122" y="61"/>
                      <a:pt x="125" y="53"/>
                      <a:pt x="125" y="53"/>
                    </a:cubicBezTo>
                    <a:cubicBezTo>
                      <a:pt x="116" y="6"/>
                      <a:pt x="124" y="0"/>
                      <a:pt x="93" y="21"/>
                    </a:cubicBezTo>
                    <a:cubicBezTo>
                      <a:pt x="73" y="51"/>
                      <a:pt x="99" y="14"/>
                      <a:pt x="73" y="45"/>
                    </a:cubicBezTo>
                    <a:cubicBezTo>
                      <a:pt x="63" y="57"/>
                      <a:pt x="65" y="64"/>
                      <a:pt x="65" y="45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36" name="Freeform 196"/>
              <p:cNvSpPr>
                <a:spLocks/>
              </p:cNvSpPr>
              <p:nvPr/>
            </p:nvSpPr>
            <p:spPr bwMode="auto">
              <a:xfrm>
                <a:off x="3654594" y="2074447"/>
                <a:ext cx="79295" cy="52436"/>
              </a:xfrm>
              <a:custGeom>
                <a:avLst/>
                <a:gdLst/>
                <a:ahLst/>
                <a:cxnLst>
                  <a:cxn ang="0">
                    <a:pos x="70" y="65"/>
                  </a:cxn>
                  <a:cxn ang="0">
                    <a:pos x="74" y="53"/>
                  </a:cxn>
                  <a:cxn ang="0">
                    <a:pos x="98" y="45"/>
                  </a:cxn>
                  <a:cxn ang="0">
                    <a:pos x="94" y="9"/>
                  </a:cxn>
                  <a:cxn ang="0">
                    <a:pos x="42" y="13"/>
                  </a:cxn>
                  <a:cxn ang="0">
                    <a:pos x="6" y="37"/>
                  </a:cxn>
                  <a:cxn ang="0">
                    <a:pos x="2" y="49"/>
                  </a:cxn>
                  <a:cxn ang="0">
                    <a:pos x="70" y="65"/>
                  </a:cxn>
                </a:cxnLst>
                <a:rect l="0" t="0" r="r" b="b"/>
                <a:pathLst>
                  <a:path w="104" h="70">
                    <a:moveTo>
                      <a:pt x="70" y="65"/>
                    </a:moveTo>
                    <a:cubicBezTo>
                      <a:pt x="71" y="61"/>
                      <a:pt x="71" y="55"/>
                      <a:pt x="74" y="53"/>
                    </a:cubicBezTo>
                    <a:cubicBezTo>
                      <a:pt x="81" y="48"/>
                      <a:pt x="98" y="45"/>
                      <a:pt x="98" y="45"/>
                    </a:cubicBezTo>
                    <a:cubicBezTo>
                      <a:pt x="97" y="33"/>
                      <a:pt x="104" y="15"/>
                      <a:pt x="94" y="9"/>
                    </a:cubicBezTo>
                    <a:cubicBezTo>
                      <a:pt x="79" y="0"/>
                      <a:pt x="59" y="9"/>
                      <a:pt x="42" y="13"/>
                    </a:cubicBezTo>
                    <a:cubicBezTo>
                      <a:pt x="28" y="17"/>
                      <a:pt x="6" y="37"/>
                      <a:pt x="6" y="37"/>
                    </a:cubicBezTo>
                    <a:cubicBezTo>
                      <a:pt x="5" y="41"/>
                      <a:pt x="0" y="45"/>
                      <a:pt x="2" y="49"/>
                    </a:cubicBezTo>
                    <a:cubicBezTo>
                      <a:pt x="7" y="61"/>
                      <a:pt x="60" y="70"/>
                      <a:pt x="70" y="65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37" name="Freeform 197"/>
              <p:cNvSpPr>
                <a:spLocks/>
              </p:cNvSpPr>
              <p:nvPr/>
            </p:nvSpPr>
            <p:spPr bwMode="auto">
              <a:xfrm>
                <a:off x="3465872" y="2101459"/>
                <a:ext cx="91983" cy="85806"/>
              </a:xfrm>
              <a:custGeom>
                <a:avLst/>
                <a:gdLst/>
                <a:ahLst/>
                <a:cxnLst>
                  <a:cxn ang="0">
                    <a:pos x="95" y="0"/>
                  </a:cxn>
                  <a:cxn ang="0">
                    <a:pos x="11" y="80"/>
                  </a:cxn>
                  <a:cxn ang="0">
                    <a:pos x="83" y="92"/>
                  </a:cxn>
                  <a:cxn ang="0">
                    <a:pos x="111" y="44"/>
                  </a:cxn>
                  <a:cxn ang="0">
                    <a:pos x="95" y="0"/>
                  </a:cxn>
                </a:cxnLst>
                <a:rect l="0" t="0" r="r" b="b"/>
                <a:pathLst>
                  <a:path w="120" h="114">
                    <a:moveTo>
                      <a:pt x="95" y="0"/>
                    </a:moveTo>
                    <a:cubicBezTo>
                      <a:pt x="71" y="35"/>
                      <a:pt x="46" y="57"/>
                      <a:pt x="11" y="80"/>
                    </a:cubicBezTo>
                    <a:cubicBezTo>
                      <a:pt x="0" y="114"/>
                      <a:pt x="70" y="93"/>
                      <a:pt x="83" y="92"/>
                    </a:cubicBezTo>
                    <a:cubicBezTo>
                      <a:pt x="94" y="75"/>
                      <a:pt x="105" y="62"/>
                      <a:pt x="111" y="44"/>
                    </a:cubicBezTo>
                    <a:cubicBezTo>
                      <a:pt x="107" y="0"/>
                      <a:pt x="120" y="8"/>
                      <a:pt x="95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38" name="Freeform 198"/>
              <p:cNvSpPr>
                <a:spLocks/>
              </p:cNvSpPr>
              <p:nvPr/>
            </p:nvSpPr>
            <p:spPr bwMode="auto">
              <a:xfrm>
                <a:off x="3549924" y="2309618"/>
                <a:ext cx="52335" cy="49258"/>
              </a:xfrm>
              <a:custGeom>
                <a:avLst/>
                <a:gdLst/>
                <a:ahLst/>
                <a:cxnLst>
                  <a:cxn ang="0">
                    <a:pos x="40" y="44"/>
                  </a:cxn>
                  <a:cxn ang="0">
                    <a:pos x="48" y="8"/>
                  </a:cxn>
                  <a:cxn ang="0">
                    <a:pos x="24" y="0"/>
                  </a:cxn>
                  <a:cxn ang="0">
                    <a:pos x="24" y="36"/>
                  </a:cxn>
                  <a:cxn ang="0">
                    <a:pos x="40" y="44"/>
                  </a:cxn>
                </a:cxnLst>
                <a:rect l="0" t="0" r="r" b="b"/>
                <a:pathLst>
                  <a:path w="69" h="65">
                    <a:moveTo>
                      <a:pt x="40" y="44"/>
                    </a:moveTo>
                    <a:cubicBezTo>
                      <a:pt x="56" y="39"/>
                      <a:pt x="69" y="39"/>
                      <a:pt x="48" y="8"/>
                    </a:cubicBezTo>
                    <a:cubicBezTo>
                      <a:pt x="43" y="1"/>
                      <a:pt x="24" y="0"/>
                      <a:pt x="24" y="0"/>
                    </a:cubicBezTo>
                    <a:cubicBezTo>
                      <a:pt x="0" y="8"/>
                      <a:pt x="7" y="24"/>
                      <a:pt x="24" y="36"/>
                    </a:cubicBezTo>
                    <a:cubicBezTo>
                      <a:pt x="26" y="43"/>
                      <a:pt x="40" y="65"/>
                      <a:pt x="40" y="4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39" name="Freeform 199"/>
              <p:cNvSpPr>
                <a:spLocks/>
              </p:cNvSpPr>
              <p:nvPr/>
            </p:nvSpPr>
            <p:spPr bwMode="auto">
              <a:xfrm>
                <a:off x="3778295" y="2482817"/>
                <a:ext cx="28546" cy="3495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37" y="40"/>
                  </a:cxn>
                  <a:cxn ang="0">
                    <a:pos x="1" y="0"/>
                  </a:cxn>
                </a:cxnLst>
                <a:rect l="0" t="0" r="r" b="b"/>
                <a:pathLst>
                  <a:path w="37" h="49">
                    <a:moveTo>
                      <a:pt x="1" y="0"/>
                    </a:moveTo>
                    <a:cubicBezTo>
                      <a:pt x="5" y="40"/>
                      <a:pt x="0" y="49"/>
                      <a:pt x="37" y="40"/>
                    </a:cubicBezTo>
                    <a:cubicBezTo>
                      <a:pt x="33" y="8"/>
                      <a:pt x="33" y="0"/>
                      <a:pt x="1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0" name="Freeform 198"/>
              <p:cNvSpPr>
                <a:spLocks/>
              </p:cNvSpPr>
              <p:nvPr/>
            </p:nvSpPr>
            <p:spPr bwMode="auto">
              <a:xfrm rot="4880060">
                <a:off x="3325447" y="2234217"/>
                <a:ext cx="74682" cy="79295"/>
              </a:xfrm>
              <a:custGeom>
                <a:avLst/>
                <a:gdLst/>
                <a:ahLst/>
                <a:cxnLst>
                  <a:cxn ang="0">
                    <a:pos x="40" y="44"/>
                  </a:cxn>
                  <a:cxn ang="0">
                    <a:pos x="48" y="8"/>
                  </a:cxn>
                  <a:cxn ang="0">
                    <a:pos x="24" y="0"/>
                  </a:cxn>
                  <a:cxn ang="0">
                    <a:pos x="24" y="36"/>
                  </a:cxn>
                  <a:cxn ang="0">
                    <a:pos x="40" y="44"/>
                  </a:cxn>
                </a:cxnLst>
                <a:rect l="0" t="0" r="r" b="b"/>
                <a:pathLst>
                  <a:path w="69" h="65">
                    <a:moveTo>
                      <a:pt x="40" y="44"/>
                    </a:moveTo>
                    <a:cubicBezTo>
                      <a:pt x="56" y="39"/>
                      <a:pt x="69" y="39"/>
                      <a:pt x="48" y="8"/>
                    </a:cubicBezTo>
                    <a:cubicBezTo>
                      <a:pt x="43" y="1"/>
                      <a:pt x="24" y="0"/>
                      <a:pt x="24" y="0"/>
                    </a:cubicBezTo>
                    <a:cubicBezTo>
                      <a:pt x="0" y="8"/>
                      <a:pt x="7" y="24"/>
                      <a:pt x="24" y="36"/>
                    </a:cubicBezTo>
                    <a:cubicBezTo>
                      <a:pt x="26" y="43"/>
                      <a:pt x="40" y="65"/>
                      <a:pt x="40" y="4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1" name="Freeform 165"/>
              <p:cNvSpPr>
                <a:spLocks/>
              </p:cNvSpPr>
              <p:nvPr/>
            </p:nvSpPr>
            <p:spPr bwMode="auto">
              <a:xfrm>
                <a:off x="4005081" y="1990230"/>
                <a:ext cx="45991" cy="46081"/>
              </a:xfrm>
              <a:custGeom>
                <a:avLst/>
                <a:gdLst/>
                <a:ahLst/>
                <a:cxnLst>
                  <a:cxn ang="0">
                    <a:pos x="24" y="10"/>
                  </a:cxn>
                  <a:cxn ang="0">
                    <a:pos x="0" y="28"/>
                  </a:cxn>
                  <a:cxn ang="0">
                    <a:pos x="33" y="58"/>
                  </a:cxn>
                  <a:cxn ang="0">
                    <a:pos x="54" y="55"/>
                  </a:cxn>
                  <a:cxn ang="0">
                    <a:pos x="51" y="22"/>
                  </a:cxn>
                  <a:cxn ang="0">
                    <a:pos x="24" y="10"/>
                  </a:cxn>
                </a:cxnLst>
                <a:rect l="0" t="0" r="r" b="b"/>
                <a:pathLst>
                  <a:path w="59" h="61">
                    <a:moveTo>
                      <a:pt x="24" y="10"/>
                    </a:moveTo>
                    <a:cubicBezTo>
                      <a:pt x="12" y="14"/>
                      <a:pt x="7" y="18"/>
                      <a:pt x="0" y="28"/>
                    </a:cubicBezTo>
                    <a:cubicBezTo>
                      <a:pt x="4" y="52"/>
                      <a:pt x="11" y="52"/>
                      <a:pt x="33" y="58"/>
                    </a:cubicBezTo>
                    <a:cubicBezTo>
                      <a:pt x="40" y="57"/>
                      <a:pt x="51" y="61"/>
                      <a:pt x="54" y="55"/>
                    </a:cubicBezTo>
                    <a:cubicBezTo>
                      <a:pt x="59" y="45"/>
                      <a:pt x="56" y="32"/>
                      <a:pt x="51" y="22"/>
                    </a:cubicBezTo>
                    <a:cubicBezTo>
                      <a:pt x="47" y="13"/>
                      <a:pt x="24" y="0"/>
                      <a:pt x="24" y="1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2" name="Freeform 165"/>
              <p:cNvSpPr>
                <a:spLocks/>
              </p:cNvSpPr>
              <p:nvPr/>
            </p:nvSpPr>
            <p:spPr bwMode="auto">
              <a:xfrm>
                <a:off x="3776710" y="2136417"/>
                <a:ext cx="45991" cy="46081"/>
              </a:xfrm>
              <a:custGeom>
                <a:avLst/>
                <a:gdLst/>
                <a:ahLst/>
                <a:cxnLst>
                  <a:cxn ang="0">
                    <a:pos x="24" y="10"/>
                  </a:cxn>
                  <a:cxn ang="0">
                    <a:pos x="0" y="28"/>
                  </a:cxn>
                  <a:cxn ang="0">
                    <a:pos x="33" y="58"/>
                  </a:cxn>
                  <a:cxn ang="0">
                    <a:pos x="54" y="55"/>
                  </a:cxn>
                  <a:cxn ang="0">
                    <a:pos x="51" y="22"/>
                  </a:cxn>
                  <a:cxn ang="0">
                    <a:pos x="24" y="10"/>
                  </a:cxn>
                </a:cxnLst>
                <a:rect l="0" t="0" r="r" b="b"/>
                <a:pathLst>
                  <a:path w="59" h="61">
                    <a:moveTo>
                      <a:pt x="24" y="10"/>
                    </a:moveTo>
                    <a:cubicBezTo>
                      <a:pt x="12" y="14"/>
                      <a:pt x="7" y="18"/>
                      <a:pt x="0" y="28"/>
                    </a:cubicBezTo>
                    <a:cubicBezTo>
                      <a:pt x="4" y="52"/>
                      <a:pt x="11" y="52"/>
                      <a:pt x="33" y="58"/>
                    </a:cubicBezTo>
                    <a:cubicBezTo>
                      <a:pt x="40" y="57"/>
                      <a:pt x="51" y="61"/>
                      <a:pt x="54" y="55"/>
                    </a:cubicBezTo>
                    <a:cubicBezTo>
                      <a:pt x="59" y="45"/>
                      <a:pt x="56" y="32"/>
                      <a:pt x="51" y="22"/>
                    </a:cubicBezTo>
                    <a:cubicBezTo>
                      <a:pt x="47" y="13"/>
                      <a:pt x="24" y="0"/>
                      <a:pt x="24" y="1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3" name="Figura a mano libera 42"/>
              <p:cNvSpPr/>
              <p:nvPr/>
            </p:nvSpPr>
            <p:spPr>
              <a:xfrm>
                <a:off x="4074861" y="1971162"/>
                <a:ext cx="118943" cy="42903"/>
              </a:xfrm>
              <a:custGeom>
                <a:avLst/>
                <a:gdLst>
                  <a:gd name="connsiteX0" fmla="*/ 9525 w 119277"/>
                  <a:gd name="connsiteY0" fmla="*/ 10038 h 42423"/>
                  <a:gd name="connsiteX1" fmla="*/ 80010 w 119277"/>
                  <a:gd name="connsiteY1" fmla="*/ 8133 h 42423"/>
                  <a:gd name="connsiteX2" fmla="*/ 97155 w 119277"/>
                  <a:gd name="connsiteY2" fmla="*/ 19563 h 42423"/>
                  <a:gd name="connsiteX3" fmla="*/ 102870 w 119277"/>
                  <a:gd name="connsiteY3" fmla="*/ 23373 h 42423"/>
                  <a:gd name="connsiteX4" fmla="*/ 116205 w 119277"/>
                  <a:gd name="connsiteY4" fmla="*/ 27183 h 42423"/>
                  <a:gd name="connsiteX5" fmla="*/ 118110 w 119277"/>
                  <a:gd name="connsiteY5" fmla="*/ 32898 h 42423"/>
                  <a:gd name="connsiteX6" fmla="*/ 99060 w 119277"/>
                  <a:gd name="connsiteY6" fmla="*/ 42423 h 42423"/>
                  <a:gd name="connsiteX7" fmla="*/ 66675 w 119277"/>
                  <a:gd name="connsiteY7" fmla="*/ 36708 h 42423"/>
                  <a:gd name="connsiteX8" fmla="*/ 49530 w 119277"/>
                  <a:gd name="connsiteY8" fmla="*/ 27183 h 42423"/>
                  <a:gd name="connsiteX9" fmla="*/ 0 w 119277"/>
                  <a:gd name="connsiteY9" fmla="*/ 21468 h 42423"/>
                  <a:gd name="connsiteX10" fmla="*/ 9525 w 119277"/>
                  <a:gd name="connsiteY10" fmla="*/ 10038 h 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277" h="42423">
                    <a:moveTo>
                      <a:pt x="9525" y="10038"/>
                    </a:moveTo>
                    <a:cubicBezTo>
                      <a:pt x="39640" y="0"/>
                      <a:pt x="16941" y="6099"/>
                      <a:pt x="80010" y="8133"/>
                    </a:cubicBezTo>
                    <a:lnTo>
                      <a:pt x="97155" y="19563"/>
                    </a:lnTo>
                    <a:cubicBezTo>
                      <a:pt x="99060" y="20833"/>
                      <a:pt x="100698" y="22649"/>
                      <a:pt x="102870" y="23373"/>
                    </a:cubicBezTo>
                    <a:cubicBezTo>
                      <a:pt x="111069" y="26106"/>
                      <a:pt x="106637" y="24791"/>
                      <a:pt x="116205" y="27183"/>
                    </a:cubicBezTo>
                    <a:cubicBezTo>
                      <a:pt x="116840" y="29088"/>
                      <a:pt x="119277" y="31264"/>
                      <a:pt x="118110" y="32898"/>
                    </a:cubicBezTo>
                    <a:cubicBezTo>
                      <a:pt x="113179" y="39801"/>
                      <a:pt x="106161" y="40648"/>
                      <a:pt x="99060" y="42423"/>
                    </a:cubicBezTo>
                    <a:cubicBezTo>
                      <a:pt x="92390" y="41817"/>
                      <a:pt x="74289" y="41784"/>
                      <a:pt x="66675" y="36708"/>
                    </a:cubicBezTo>
                    <a:cubicBezTo>
                      <a:pt x="57103" y="30327"/>
                      <a:pt x="58042" y="29504"/>
                      <a:pt x="49530" y="27183"/>
                    </a:cubicBezTo>
                    <a:cubicBezTo>
                      <a:pt x="25941" y="20750"/>
                      <a:pt x="33491" y="23329"/>
                      <a:pt x="0" y="21468"/>
                    </a:cubicBezTo>
                    <a:cubicBezTo>
                      <a:pt x="4806" y="14259"/>
                      <a:pt x="2191" y="17372"/>
                      <a:pt x="9525" y="10038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4" name="Figura a mano libera 43"/>
              <p:cNvSpPr/>
              <p:nvPr/>
            </p:nvSpPr>
            <p:spPr>
              <a:xfrm rot="21414084">
                <a:off x="4434861" y="2029955"/>
                <a:ext cx="118944" cy="41314"/>
              </a:xfrm>
              <a:custGeom>
                <a:avLst/>
                <a:gdLst>
                  <a:gd name="connsiteX0" fmla="*/ 9525 w 119277"/>
                  <a:gd name="connsiteY0" fmla="*/ 10038 h 42423"/>
                  <a:gd name="connsiteX1" fmla="*/ 80010 w 119277"/>
                  <a:gd name="connsiteY1" fmla="*/ 8133 h 42423"/>
                  <a:gd name="connsiteX2" fmla="*/ 97155 w 119277"/>
                  <a:gd name="connsiteY2" fmla="*/ 19563 h 42423"/>
                  <a:gd name="connsiteX3" fmla="*/ 102870 w 119277"/>
                  <a:gd name="connsiteY3" fmla="*/ 23373 h 42423"/>
                  <a:gd name="connsiteX4" fmla="*/ 116205 w 119277"/>
                  <a:gd name="connsiteY4" fmla="*/ 27183 h 42423"/>
                  <a:gd name="connsiteX5" fmla="*/ 118110 w 119277"/>
                  <a:gd name="connsiteY5" fmla="*/ 32898 h 42423"/>
                  <a:gd name="connsiteX6" fmla="*/ 99060 w 119277"/>
                  <a:gd name="connsiteY6" fmla="*/ 42423 h 42423"/>
                  <a:gd name="connsiteX7" fmla="*/ 66675 w 119277"/>
                  <a:gd name="connsiteY7" fmla="*/ 36708 h 42423"/>
                  <a:gd name="connsiteX8" fmla="*/ 49530 w 119277"/>
                  <a:gd name="connsiteY8" fmla="*/ 27183 h 42423"/>
                  <a:gd name="connsiteX9" fmla="*/ 0 w 119277"/>
                  <a:gd name="connsiteY9" fmla="*/ 21468 h 42423"/>
                  <a:gd name="connsiteX10" fmla="*/ 9525 w 119277"/>
                  <a:gd name="connsiteY10" fmla="*/ 10038 h 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277" h="42423">
                    <a:moveTo>
                      <a:pt x="9525" y="10038"/>
                    </a:moveTo>
                    <a:cubicBezTo>
                      <a:pt x="39640" y="0"/>
                      <a:pt x="16941" y="6099"/>
                      <a:pt x="80010" y="8133"/>
                    </a:cubicBezTo>
                    <a:lnTo>
                      <a:pt x="97155" y="19563"/>
                    </a:lnTo>
                    <a:cubicBezTo>
                      <a:pt x="99060" y="20833"/>
                      <a:pt x="100698" y="22649"/>
                      <a:pt x="102870" y="23373"/>
                    </a:cubicBezTo>
                    <a:cubicBezTo>
                      <a:pt x="111069" y="26106"/>
                      <a:pt x="106637" y="24791"/>
                      <a:pt x="116205" y="27183"/>
                    </a:cubicBezTo>
                    <a:cubicBezTo>
                      <a:pt x="116840" y="29088"/>
                      <a:pt x="119277" y="31264"/>
                      <a:pt x="118110" y="32898"/>
                    </a:cubicBezTo>
                    <a:cubicBezTo>
                      <a:pt x="113179" y="39801"/>
                      <a:pt x="106161" y="40648"/>
                      <a:pt x="99060" y="42423"/>
                    </a:cubicBezTo>
                    <a:cubicBezTo>
                      <a:pt x="92390" y="41817"/>
                      <a:pt x="74289" y="41784"/>
                      <a:pt x="66675" y="36708"/>
                    </a:cubicBezTo>
                    <a:cubicBezTo>
                      <a:pt x="57103" y="30327"/>
                      <a:pt x="58042" y="29504"/>
                      <a:pt x="49530" y="27183"/>
                    </a:cubicBezTo>
                    <a:cubicBezTo>
                      <a:pt x="25941" y="20750"/>
                      <a:pt x="33491" y="23329"/>
                      <a:pt x="0" y="21468"/>
                    </a:cubicBezTo>
                    <a:cubicBezTo>
                      <a:pt x="4806" y="14259"/>
                      <a:pt x="2191" y="17372"/>
                      <a:pt x="9525" y="10038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5" name="Figura a mano libera 44"/>
              <p:cNvSpPr/>
              <p:nvPr/>
            </p:nvSpPr>
            <p:spPr>
              <a:xfrm rot="10581369">
                <a:off x="4263583" y="1999764"/>
                <a:ext cx="106256" cy="46081"/>
              </a:xfrm>
              <a:custGeom>
                <a:avLst/>
                <a:gdLst>
                  <a:gd name="connsiteX0" fmla="*/ 9525 w 119277"/>
                  <a:gd name="connsiteY0" fmla="*/ 10038 h 42423"/>
                  <a:gd name="connsiteX1" fmla="*/ 80010 w 119277"/>
                  <a:gd name="connsiteY1" fmla="*/ 8133 h 42423"/>
                  <a:gd name="connsiteX2" fmla="*/ 97155 w 119277"/>
                  <a:gd name="connsiteY2" fmla="*/ 19563 h 42423"/>
                  <a:gd name="connsiteX3" fmla="*/ 102870 w 119277"/>
                  <a:gd name="connsiteY3" fmla="*/ 23373 h 42423"/>
                  <a:gd name="connsiteX4" fmla="*/ 116205 w 119277"/>
                  <a:gd name="connsiteY4" fmla="*/ 27183 h 42423"/>
                  <a:gd name="connsiteX5" fmla="*/ 118110 w 119277"/>
                  <a:gd name="connsiteY5" fmla="*/ 32898 h 42423"/>
                  <a:gd name="connsiteX6" fmla="*/ 99060 w 119277"/>
                  <a:gd name="connsiteY6" fmla="*/ 42423 h 42423"/>
                  <a:gd name="connsiteX7" fmla="*/ 66675 w 119277"/>
                  <a:gd name="connsiteY7" fmla="*/ 36708 h 42423"/>
                  <a:gd name="connsiteX8" fmla="*/ 49530 w 119277"/>
                  <a:gd name="connsiteY8" fmla="*/ 27183 h 42423"/>
                  <a:gd name="connsiteX9" fmla="*/ 0 w 119277"/>
                  <a:gd name="connsiteY9" fmla="*/ 21468 h 42423"/>
                  <a:gd name="connsiteX10" fmla="*/ 9525 w 119277"/>
                  <a:gd name="connsiteY10" fmla="*/ 10038 h 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277" h="42423">
                    <a:moveTo>
                      <a:pt x="9525" y="10038"/>
                    </a:moveTo>
                    <a:cubicBezTo>
                      <a:pt x="39640" y="0"/>
                      <a:pt x="16941" y="6099"/>
                      <a:pt x="80010" y="8133"/>
                    </a:cubicBezTo>
                    <a:lnTo>
                      <a:pt x="97155" y="19563"/>
                    </a:lnTo>
                    <a:cubicBezTo>
                      <a:pt x="99060" y="20833"/>
                      <a:pt x="100698" y="22649"/>
                      <a:pt x="102870" y="23373"/>
                    </a:cubicBezTo>
                    <a:cubicBezTo>
                      <a:pt x="111069" y="26106"/>
                      <a:pt x="106637" y="24791"/>
                      <a:pt x="116205" y="27183"/>
                    </a:cubicBezTo>
                    <a:cubicBezTo>
                      <a:pt x="116840" y="29088"/>
                      <a:pt x="119277" y="31264"/>
                      <a:pt x="118110" y="32898"/>
                    </a:cubicBezTo>
                    <a:cubicBezTo>
                      <a:pt x="113179" y="39801"/>
                      <a:pt x="106161" y="40648"/>
                      <a:pt x="99060" y="42423"/>
                    </a:cubicBezTo>
                    <a:cubicBezTo>
                      <a:pt x="92390" y="41817"/>
                      <a:pt x="74289" y="41784"/>
                      <a:pt x="66675" y="36708"/>
                    </a:cubicBezTo>
                    <a:cubicBezTo>
                      <a:pt x="57103" y="30327"/>
                      <a:pt x="58042" y="29504"/>
                      <a:pt x="49530" y="27183"/>
                    </a:cubicBezTo>
                    <a:cubicBezTo>
                      <a:pt x="25941" y="20750"/>
                      <a:pt x="33491" y="23329"/>
                      <a:pt x="0" y="21468"/>
                    </a:cubicBezTo>
                    <a:cubicBezTo>
                      <a:pt x="4806" y="14259"/>
                      <a:pt x="2191" y="17372"/>
                      <a:pt x="9525" y="10038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sp>
          <p:nvSpPr>
            <p:cNvPr id="9" name="Figura a mano libera 8"/>
            <p:cNvSpPr/>
            <p:nvPr userDrawn="1"/>
          </p:nvSpPr>
          <p:spPr bwMode="auto">
            <a:xfrm>
              <a:off x="5944179" y="1674948"/>
              <a:ext cx="26983" cy="17460"/>
            </a:xfrm>
            <a:custGeom>
              <a:avLst/>
              <a:gdLst>
                <a:gd name="connsiteX0" fmla="*/ 54729 w 68423"/>
                <a:gd name="connsiteY0" fmla="*/ 753 h 44568"/>
                <a:gd name="connsiteX1" fmla="*/ 28059 w 68423"/>
                <a:gd name="connsiteY1" fmla="*/ 2658 h 44568"/>
                <a:gd name="connsiteX2" fmla="*/ 24249 w 68423"/>
                <a:gd name="connsiteY2" fmla="*/ 10278 h 44568"/>
                <a:gd name="connsiteX3" fmla="*/ 12819 w 68423"/>
                <a:gd name="connsiteY3" fmla="*/ 15993 h 44568"/>
                <a:gd name="connsiteX4" fmla="*/ 7104 w 68423"/>
                <a:gd name="connsiteY4" fmla="*/ 19803 h 44568"/>
                <a:gd name="connsiteX5" fmla="*/ 5199 w 68423"/>
                <a:gd name="connsiteY5" fmla="*/ 40758 h 44568"/>
                <a:gd name="connsiteX6" fmla="*/ 10914 w 68423"/>
                <a:gd name="connsiteY6" fmla="*/ 44568 h 44568"/>
                <a:gd name="connsiteX7" fmla="*/ 16629 w 68423"/>
                <a:gd name="connsiteY7" fmla="*/ 42663 h 44568"/>
                <a:gd name="connsiteX8" fmla="*/ 22344 w 68423"/>
                <a:gd name="connsiteY8" fmla="*/ 38853 h 44568"/>
                <a:gd name="connsiteX9" fmla="*/ 39489 w 68423"/>
                <a:gd name="connsiteY9" fmla="*/ 40758 h 44568"/>
                <a:gd name="connsiteX10" fmla="*/ 45204 w 68423"/>
                <a:gd name="connsiteY10" fmla="*/ 42663 h 44568"/>
                <a:gd name="connsiteX11" fmla="*/ 56634 w 68423"/>
                <a:gd name="connsiteY11" fmla="*/ 35043 h 44568"/>
                <a:gd name="connsiteX12" fmla="*/ 58539 w 68423"/>
                <a:gd name="connsiteY12" fmla="*/ 29328 h 44568"/>
                <a:gd name="connsiteX13" fmla="*/ 64254 w 68423"/>
                <a:gd name="connsiteY13" fmla="*/ 27423 h 44568"/>
                <a:gd name="connsiteX14" fmla="*/ 64254 w 68423"/>
                <a:gd name="connsiteY14" fmla="*/ 8373 h 44568"/>
                <a:gd name="connsiteX15" fmla="*/ 58539 w 68423"/>
                <a:gd name="connsiteY15" fmla="*/ 4563 h 44568"/>
                <a:gd name="connsiteX16" fmla="*/ 54729 w 68423"/>
                <a:gd name="connsiteY16" fmla="*/ 753 h 4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423" h="44568">
                  <a:moveTo>
                    <a:pt x="54729" y="753"/>
                  </a:moveTo>
                  <a:cubicBezTo>
                    <a:pt x="49649" y="436"/>
                    <a:pt x="36566" y="0"/>
                    <a:pt x="28059" y="2658"/>
                  </a:cubicBezTo>
                  <a:cubicBezTo>
                    <a:pt x="25348" y="3505"/>
                    <a:pt x="26067" y="8096"/>
                    <a:pt x="24249" y="10278"/>
                  </a:cubicBezTo>
                  <a:cubicBezTo>
                    <a:pt x="20349" y="14958"/>
                    <a:pt x="17648" y="13578"/>
                    <a:pt x="12819" y="15993"/>
                  </a:cubicBezTo>
                  <a:cubicBezTo>
                    <a:pt x="10771" y="17017"/>
                    <a:pt x="9009" y="18533"/>
                    <a:pt x="7104" y="19803"/>
                  </a:cubicBezTo>
                  <a:cubicBezTo>
                    <a:pt x="1800" y="27759"/>
                    <a:pt x="0" y="27761"/>
                    <a:pt x="5199" y="40758"/>
                  </a:cubicBezTo>
                  <a:cubicBezTo>
                    <a:pt x="6049" y="42884"/>
                    <a:pt x="9009" y="43298"/>
                    <a:pt x="10914" y="44568"/>
                  </a:cubicBezTo>
                  <a:cubicBezTo>
                    <a:pt x="12819" y="43933"/>
                    <a:pt x="14833" y="43561"/>
                    <a:pt x="16629" y="42663"/>
                  </a:cubicBezTo>
                  <a:cubicBezTo>
                    <a:pt x="18677" y="41639"/>
                    <a:pt x="20062" y="39043"/>
                    <a:pt x="22344" y="38853"/>
                  </a:cubicBezTo>
                  <a:cubicBezTo>
                    <a:pt x="28074" y="38375"/>
                    <a:pt x="33774" y="40123"/>
                    <a:pt x="39489" y="40758"/>
                  </a:cubicBezTo>
                  <a:cubicBezTo>
                    <a:pt x="41394" y="41393"/>
                    <a:pt x="43196" y="42663"/>
                    <a:pt x="45204" y="42663"/>
                  </a:cubicBezTo>
                  <a:cubicBezTo>
                    <a:pt x="52311" y="42663"/>
                    <a:pt x="53763" y="40785"/>
                    <a:pt x="56634" y="35043"/>
                  </a:cubicBezTo>
                  <a:cubicBezTo>
                    <a:pt x="57532" y="33247"/>
                    <a:pt x="57119" y="30748"/>
                    <a:pt x="58539" y="29328"/>
                  </a:cubicBezTo>
                  <a:cubicBezTo>
                    <a:pt x="59959" y="27908"/>
                    <a:pt x="62349" y="28058"/>
                    <a:pt x="64254" y="27423"/>
                  </a:cubicBezTo>
                  <a:cubicBezTo>
                    <a:pt x="66693" y="20105"/>
                    <a:pt x="68423" y="17754"/>
                    <a:pt x="64254" y="8373"/>
                  </a:cubicBezTo>
                  <a:cubicBezTo>
                    <a:pt x="63324" y="6281"/>
                    <a:pt x="60631" y="5493"/>
                    <a:pt x="58539" y="4563"/>
                  </a:cubicBezTo>
                  <a:cubicBezTo>
                    <a:pt x="54869" y="2932"/>
                    <a:pt x="59809" y="1070"/>
                    <a:pt x="54729" y="75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0" name="Figura a mano libera 9"/>
            <p:cNvSpPr/>
            <p:nvPr userDrawn="1"/>
          </p:nvSpPr>
          <p:spPr bwMode="auto">
            <a:xfrm>
              <a:off x="6877457" y="1065424"/>
              <a:ext cx="22221" cy="28571"/>
            </a:xfrm>
            <a:custGeom>
              <a:avLst/>
              <a:gdLst>
                <a:gd name="connsiteX0" fmla="*/ 14440 w 53392"/>
                <a:gd name="connsiteY0" fmla="*/ 7620 h 72390"/>
                <a:gd name="connsiteX1" fmla="*/ 6820 w 53392"/>
                <a:gd name="connsiteY1" fmla="*/ 9525 h 72390"/>
                <a:gd name="connsiteX2" fmla="*/ 4915 w 53392"/>
                <a:gd name="connsiteY2" fmla="*/ 15240 h 72390"/>
                <a:gd name="connsiteX3" fmla="*/ 3010 w 53392"/>
                <a:gd name="connsiteY3" fmla="*/ 36195 h 72390"/>
                <a:gd name="connsiteX4" fmla="*/ 4915 w 53392"/>
                <a:gd name="connsiteY4" fmla="*/ 62865 h 72390"/>
                <a:gd name="connsiteX5" fmla="*/ 16345 w 53392"/>
                <a:gd name="connsiteY5" fmla="*/ 66675 h 72390"/>
                <a:gd name="connsiteX6" fmla="*/ 27775 w 53392"/>
                <a:gd name="connsiteY6" fmla="*/ 72390 h 72390"/>
                <a:gd name="connsiteX7" fmla="*/ 35395 w 53392"/>
                <a:gd name="connsiteY7" fmla="*/ 70485 h 72390"/>
                <a:gd name="connsiteX8" fmla="*/ 39205 w 53392"/>
                <a:gd name="connsiteY8" fmla="*/ 64770 h 72390"/>
                <a:gd name="connsiteX9" fmla="*/ 44920 w 53392"/>
                <a:gd name="connsiteY9" fmla="*/ 60960 h 72390"/>
                <a:gd name="connsiteX10" fmla="*/ 48730 w 53392"/>
                <a:gd name="connsiteY10" fmla="*/ 47625 h 72390"/>
                <a:gd name="connsiteX11" fmla="*/ 52540 w 53392"/>
                <a:gd name="connsiteY11" fmla="*/ 19050 h 72390"/>
                <a:gd name="connsiteX12" fmla="*/ 50635 w 53392"/>
                <a:gd name="connsiteY12" fmla="*/ 5715 h 72390"/>
                <a:gd name="connsiteX13" fmla="*/ 39205 w 53392"/>
                <a:gd name="connsiteY13" fmla="*/ 1905 h 72390"/>
                <a:gd name="connsiteX14" fmla="*/ 33490 w 53392"/>
                <a:gd name="connsiteY14" fmla="*/ 0 h 72390"/>
                <a:gd name="connsiteX15" fmla="*/ 18250 w 53392"/>
                <a:gd name="connsiteY15" fmla="*/ 1905 h 72390"/>
                <a:gd name="connsiteX16" fmla="*/ 14440 w 53392"/>
                <a:gd name="connsiteY16" fmla="*/ 7620 h 7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392" h="72390">
                  <a:moveTo>
                    <a:pt x="14440" y="7620"/>
                  </a:moveTo>
                  <a:cubicBezTo>
                    <a:pt x="12535" y="8890"/>
                    <a:pt x="8864" y="7889"/>
                    <a:pt x="6820" y="9525"/>
                  </a:cubicBezTo>
                  <a:cubicBezTo>
                    <a:pt x="5252" y="10779"/>
                    <a:pt x="5199" y="13252"/>
                    <a:pt x="4915" y="15240"/>
                  </a:cubicBezTo>
                  <a:cubicBezTo>
                    <a:pt x="3923" y="22183"/>
                    <a:pt x="3645" y="29210"/>
                    <a:pt x="3010" y="36195"/>
                  </a:cubicBezTo>
                  <a:cubicBezTo>
                    <a:pt x="3645" y="45085"/>
                    <a:pt x="1343" y="54700"/>
                    <a:pt x="4915" y="62865"/>
                  </a:cubicBezTo>
                  <a:cubicBezTo>
                    <a:pt x="6525" y="66544"/>
                    <a:pt x="12535" y="65405"/>
                    <a:pt x="16345" y="66675"/>
                  </a:cubicBezTo>
                  <a:cubicBezTo>
                    <a:pt x="24232" y="69304"/>
                    <a:pt x="20389" y="67466"/>
                    <a:pt x="27775" y="72390"/>
                  </a:cubicBezTo>
                  <a:cubicBezTo>
                    <a:pt x="30315" y="71755"/>
                    <a:pt x="33217" y="71937"/>
                    <a:pt x="35395" y="70485"/>
                  </a:cubicBezTo>
                  <a:cubicBezTo>
                    <a:pt x="37300" y="69215"/>
                    <a:pt x="37586" y="66389"/>
                    <a:pt x="39205" y="64770"/>
                  </a:cubicBezTo>
                  <a:cubicBezTo>
                    <a:pt x="40824" y="63151"/>
                    <a:pt x="43015" y="62230"/>
                    <a:pt x="44920" y="60960"/>
                  </a:cubicBezTo>
                  <a:cubicBezTo>
                    <a:pt x="46185" y="57164"/>
                    <a:pt x="48252" y="51452"/>
                    <a:pt x="48730" y="47625"/>
                  </a:cubicBezTo>
                  <a:cubicBezTo>
                    <a:pt x="52459" y="17792"/>
                    <a:pt x="47782" y="33325"/>
                    <a:pt x="52540" y="19050"/>
                  </a:cubicBezTo>
                  <a:cubicBezTo>
                    <a:pt x="51905" y="14605"/>
                    <a:pt x="53392" y="9259"/>
                    <a:pt x="50635" y="5715"/>
                  </a:cubicBezTo>
                  <a:cubicBezTo>
                    <a:pt x="48169" y="2545"/>
                    <a:pt x="43015" y="3175"/>
                    <a:pt x="39205" y="1905"/>
                  </a:cubicBezTo>
                  <a:lnTo>
                    <a:pt x="33490" y="0"/>
                  </a:lnTo>
                  <a:cubicBezTo>
                    <a:pt x="28410" y="635"/>
                    <a:pt x="23003" y="4"/>
                    <a:pt x="18250" y="1905"/>
                  </a:cubicBezTo>
                  <a:cubicBezTo>
                    <a:pt x="0" y="9205"/>
                    <a:pt x="16345" y="6350"/>
                    <a:pt x="14440" y="762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1" name="Figura a mano libera 10"/>
            <p:cNvSpPr/>
            <p:nvPr userDrawn="1"/>
          </p:nvSpPr>
          <p:spPr bwMode="auto">
            <a:xfrm>
              <a:off x="6869522" y="1092408"/>
              <a:ext cx="23808" cy="23810"/>
            </a:xfrm>
            <a:custGeom>
              <a:avLst/>
              <a:gdLst>
                <a:gd name="connsiteX0" fmla="*/ 9525 w 59055"/>
                <a:gd name="connsiteY0" fmla="*/ 2114 h 57359"/>
                <a:gd name="connsiteX1" fmla="*/ 1905 w 59055"/>
                <a:gd name="connsiteY1" fmla="*/ 19259 h 57359"/>
                <a:gd name="connsiteX2" fmla="*/ 0 w 59055"/>
                <a:gd name="connsiteY2" fmla="*/ 24974 h 57359"/>
                <a:gd name="connsiteX3" fmla="*/ 17145 w 59055"/>
                <a:gd name="connsiteY3" fmla="*/ 36404 h 57359"/>
                <a:gd name="connsiteX4" fmla="*/ 22860 w 59055"/>
                <a:gd name="connsiteY4" fmla="*/ 40214 h 57359"/>
                <a:gd name="connsiteX5" fmla="*/ 26670 w 59055"/>
                <a:gd name="connsiteY5" fmla="*/ 45929 h 57359"/>
                <a:gd name="connsiteX6" fmla="*/ 28575 w 59055"/>
                <a:gd name="connsiteY6" fmla="*/ 55454 h 57359"/>
                <a:gd name="connsiteX7" fmla="*/ 34290 w 59055"/>
                <a:gd name="connsiteY7" fmla="*/ 57359 h 57359"/>
                <a:gd name="connsiteX8" fmla="*/ 40005 w 59055"/>
                <a:gd name="connsiteY8" fmla="*/ 55454 h 57359"/>
                <a:gd name="connsiteX9" fmla="*/ 43815 w 59055"/>
                <a:gd name="connsiteY9" fmla="*/ 49739 h 57359"/>
                <a:gd name="connsiteX10" fmla="*/ 49530 w 59055"/>
                <a:gd name="connsiteY10" fmla="*/ 45929 h 57359"/>
                <a:gd name="connsiteX11" fmla="*/ 59055 w 59055"/>
                <a:gd name="connsiteY11" fmla="*/ 26879 h 57359"/>
                <a:gd name="connsiteX12" fmla="*/ 51435 w 59055"/>
                <a:gd name="connsiteY12" fmla="*/ 17354 h 57359"/>
                <a:gd name="connsiteX13" fmla="*/ 34290 w 59055"/>
                <a:gd name="connsiteY13" fmla="*/ 11639 h 57359"/>
                <a:gd name="connsiteX14" fmla="*/ 28575 w 59055"/>
                <a:gd name="connsiteY14" fmla="*/ 9734 h 57359"/>
                <a:gd name="connsiteX15" fmla="*/ 9525 w 59055"/>
                <a:gd name="connsiteY15" fmla="*/ 209 h 57359"/>
                <a:gd name="connsiteX16" fmla="*/ 9525 w 59055"/>
                <a:gd name="connsiteY16" fmla="*/ 2114 h 5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055" h="57359">
                  <a:moveTo>
                    <a:pt x="9525" y="2114"/>
                  </a:moveTo>
                  <a:cubicBezTo>
                    <a:pt x="3487" y="11171"/>
                    <a:pt x="6439" y="5657"/>
                    <a:pt x="1905" y="19259"/>
                  </a:cubicBezTo>
                  <a:lnTo>
                    <a:pt x="0" y="24974"/>
                  </a:lnTo>
                  <a:lnTo>
                    <a:pt x="17145" y="36404"/>
                  </a:lnTo>
                  <a:lnTo>
                    <a:pt x="22860" y="40214"/>
                  </a:lnTo>
                  <a:cubicBezTo>
                    <a:pt x="24130" y="42119"/>
                    <a:pt x="25866" y="43785"/>
                    <a:pt x="26670" y="45929"/>
                  </a:cubicBezTo>
                  <a:cubicBezTo>
                    <a:pt x="27807" y="48961"/>
                    <a:pt x="26779" y="52760"/>
                    <a:pt x="28575" y="55454"/>
                  </a:cubicBezTo>
                  <a:cubicBezTo>
                    <a:pt x="29689" y="57125"/>
                    <a:pt x="32385" y="56724"/>
                    <a:pt x="34290" y="57359"/>
                  </a:cubicBezTo>
                  <a:cubicBezTo>
                    <a:pt x="36195" y="56724"/>
                    <a:pt x="38437" y="56708"/>
                    <a:pt x="40005" y="55454"/>
                  </a:cubicBezTo>
                  <a:cubicBezTo>
                    <a:pt x="41793" y="54024"/>
                    <a:pt x="42196" y="51358"/>
                    <a:pt x="43815" y="49739"/>
                  </a:cubicBezTo>
                  <a:cubicBezTo>
                    <a:pt x="45434" y="48120"/>
                    <a:pt x="47625" y="47199"/>
                    <a:pt x="49530" y="45929"/>
                  </a:cubicBezTo>
                  <a:cubicBezTo>
                    <a:pt x="58602" y="32321"/>
                    <a:pt x="56039" y="38941"/>
                    <a:pt x="59055" y="26879"/>
                  </a:cubicBezTo>
                  <a:cubicBezTo>
                    <a:pt x="56989" y="20682"/>
                    <a:pt x="58179" y="20351"/>
                    <a:pt x="51435" y="17354"/>
                  </a:cubicBezTo>
                  <a:lnTo>
                    <a:pt x="34290" y="11639"/>
                  </a:lnTo>
                  <a:cubicBezTo>
                    <a:pt x="32385" y="11004"/>
                    <a:pt x="30246" y="10848"/>
                    <a:pt x="28575" y="9734"/>
                  </a:cubicBezTo>
                  <a:cubicBezTo>
                    <a:pt x="18483" y="3006"/>
                    <a:pt x="19577" y="1884"/>
                    <a:pt x="9525" y="209"/>
                  </a:cubicBezTo>
                  <a:cubicBezTo>
                    <a:pt x="8272" y="0"/>
                    <a:pt x="6985" y="209"/>
                    <a:pt x="9525" y="2114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2" name="Figura a mano libera 11"/>
            <p:cNvSpPr/>
            <p:nvPr userDrawn="1"/>
          </p:nvSpPr>
          <p:spPr bwMode="auto">
            <a:xfrm>
              <a:off x="6864760" y="1130503"/>
              <a:ext cx="19046" cy="20635"/>
            </a:xfrm>
            <a:custGeom>
              <a:avLst/>
              <a:gdLst>
                <a:gd name="connsiteX0" fmla="*/ 11760 w 44145"/>
                <a:gd name="connsiteY0" fmla="*/ 7620 h 53209"/>
                <a:gd name="connsiteX1" fmla="*/ 2235 w 44145"/>
                <a:gd name="connsiteY1" fmla="*/ 9525 h 53209"/>
                <a:gd name="connsiteX2" fmla="*/ 330 w 44145"/>
                <a:gd name="connsiteY2" fmla="*/ 15240 h 53209"/>
                <a:gd name="connsiteX3" fmla="*/ 11760 w 44145"/>
                <a:gd name="connsiteY3" fmla="*/ 34290 h 53209"/>
                <a:gd name="connsiteX4" fmla="*/ 19380 w 44145"/>
                <a:gd name="connsiteY4" fmla="*/ 43815 h 53209"/>
                <a:gd name="connsiteX5" fmla="*/ 28905 w 44145"/>
                <a:gd name="connsiteY5" fmla="*/ 51435 h 53209"/>
                <a:gd name="connsiteX6" fmla="*/ 42240 w 44145"/>
                <a:gd name="connsiteY6" fmla="*/ 49530 h 53209"/>
                <a:gd name="connsiteX7" fmla="*/ 44145 w 44145"/>
                <a:gd name="connsiteY7" fmla="*/ 43815 h 53209"/>
                <a:gd name="connsiteX8" fmla="*/ 38430 w 44145"/>
                <a:gd name="connsiteY8" fmla="*/ 30480 h 53209"/>
                <a:gd name="connsiteX9" fmla="*/ 32715 w 44145"/>
                <a:gd name="connsiteY9" fmla="*/ 26670 h 53209"/>
                <a:gd name="connsiteX10" fmla="*/ 30810 w 44145"/>
                <a:gd name="connsiteY10" fmla="*/ 20955 h 53209"/>
                <a:gd name="connsiteX11" fmla="*/ 30810 w 44145"/>
                <a:gd name="connsiteY11" fmla="*/ 5715 h 53209"/>
                <a:gd name="connsiteX12" fmla="*/ 19380 w 44145"/>
                <a:gd name="connsiteY12" fmla="*/ 1905 h 53209"/>
                <a:gd name="connsiteX13" fmla="*/ 13665 w 44145"/>
                <a:gd name="connsiteY13" fmla="*/ 0 h 53209"/>
                <a:gd name="connsiteX14" fmla="*/ 4140 w 44145"/>
                <a:gd name="connsiteY14" fmla="*/ 7620 h 53209"/>
                <a:gd name="connsiteX15" fmla="*/ 11760 w 44145"/>
                <a:gd name="connsiteY15" fmla="*/ 7620 h 5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145" h="53209">
                  <a:moveTo>
                    <a:pt x="11760" y="7620"/>
                  </a:moveTo>
                  <a:cubicBezTo>
                    <a:pt x="11443" y="7937"/>
                    <a:pt x="4929" y="7729"/>
                    <a:pt x="2235" y="9525"/>
                  </a:cubicBezTo>
                  <a:cubicBezTo>
                    <a:pt x="564" y="10639"/>
                    <a:pt x="0" y="13259"/>
                    <a:pt x="330" y="15240"/>
                  </a:cubicBezTo>
                  <a:cubicBezTo>
                    <a:pt x="3318" y="33169"/>
                    <a:pt x="1451" y="30854"/>
                    <a:pt x="11760" y="34290"/>
                  </a:cubicBezTo>
                  <a:cubicBezTo>
                    <a:pt x="16548" y="48655"/>
                    <a:pt x="9532" y="31505"/>
                    <a:pt x="19380" y="43815"/>
                  </a:cubicBezTo>
                  <a:cubicBezTo>
                    <a:pt x="26896" y="53209"/>
                    <a:pt x="13101" y="47484"/>
                    <a:pt x="28905" y="51435"/>
                  </a:cubicBezTo>
                  <a:cubicBezTo>
                    <a:pt x="33350" y="50800"/>
                    <a:pt x="38224" y="51538"/>
                    <a:pt x="42240" y="49530"/>
                  </a:cubicBezTo>
                  <a:cubicBezTo>
                    <a:pt x="44036" y="48632"/>
                    <a:pt x="44145" y="45823"/>
                    <a:pt x="44145" y="43815"/>
                  </a:cubicBezTo>
                  <a:cubicBezTo>
                    <a:pt x="44145" y="39443"/>
                    <a:pt x="41541" y="33591"/>
                    <a:pt x="38430" y="30480"/>
                  </a:cubicBezTo>
                  <a:cubicBezTo>
                    <a:pt x="36811" y="28861"/>
                    <a:pt x="34620" y="27940"/>
                    <a:pt x="32715" y="26670"/>
                  </a:cubicBezTo>
                  <a:cubicBezTo>
                    <a:pt x="32080" y="24765"/>
                    <a:pt x="30810" y="22963"/>
                    <a:pt x="30810" y="20955"/>
                  </a:cubicBezTo>
                  <a:cubicBezTo>
                    <a:pt x="30810" y="16601"/>
                    <a:pt x="35890" y="10069"/>
                    <a:pt x="30810" y="5715"/>
                  </a:cubicBezTo>
                  <a:cubicBezTo>
                    <a:pt x="27761" y="3101"/>
                    <a:pt x="23190" y="3175"/>
                    <a:pt x="19380" y="1905"/>
                  </a:cubicBezTo>
                  <a:lnTo>
                    <a:pt x="13665" y="0"/>
                  </a:lnTo>
                  <a:cubicBezTo>
                    <a:pt x="7074" y="2197"/>
                    <a:pt x="7587" y="727"/>
                    <a:pt x="4140" y="7620"/>
                  </a:cubicBezTo>
                  <a:cubicBezTo>
                    <a:pt x="3856" y="8188"/>
                    <a:pt x="12077" y="7303"/>
                    <a:pt x="11760" y="762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3" name="Figura a mano libera 12"/>
            <p:cNvSpPr/>
            <p:nvPr userDrawn="1"/>
          </p:nvSpPr>
          <p:spPr bwMode="auto">
            <a:xfrm>
              <a:off x="6853650" y="1155900"/>
              <a:ext cx="17459" cy="11112"/>
            </a:xfrm>
            <a:custGeom>
              <a:avLst/>
              <a:gdLst>
                <a:gd name="connsiteX0" fmla="*/ 9079 w 43207"/>
                <a:gd name="connsiteY0" fmla="*/ 5715 h 25400"/>
                <a:gd name="connsiteX1" fmla="*/ 3364 w 43207"/>
                <a:gd name="connsiteY1" fmla="*/ 7620 h 25400"/>
                <a:gd name="connsiteX2" fmla="*/ 10984 w 43207"/>
                <a:gd name="connsiteY2" fmla="*/ 20955 h 25400"/>
                <a:gd name="connsiteX3" fmla="*/ 26224 w 43207"/>
                <a:gd name="connsiteY3" fmla="*/ 24765 h 25400"/>
                <a:gd name="connsiteX4" fmla="*/ 41464 w 43207"/>
                <a:gd name="connsiteY4" fmla="*/ 22860 h 25400"/>
                <a:gd name="connsiteX5" fmla="*/ 39559 w 43207"/>
                <a:gd name="connsiteY5" fmla="*/ 17145 h 25400"/>
                <a:gd name="connsiteX6" fmla="*/ 31939 w 43207"/>
                <a:gd name="connsiteY6" fmla="*/ 15240 h 25400"/>
                <a:gd name="connsiteX7" fmla="*/ 26224 w 43207"/>
                <a:gd name="connsiteY7" fmla="*/ 11430 h 25400"/>
                <a:gd name="connsiteX8" fmla="*/ 20509 w 43207"/>
                <a:gd name="connsiteY8" fmla="*/ 9525 h 25400"/>
                <a:gd name="connsiteX9" fmla="*/ 18604 w 43207"/>
                <a:gd name="connsiteY9" fmla="*/ 3810 h 25400"/>
                <a:gd name="connsiteX10" fmla="*/ 7174 w 43207"/>
                <a:gd name="connsiteY10" fmla="*/ 0 h 25400"/>
                <a:gd name="connsiteX11" fmla="*/ 1459 w 43207"/>
                <a:gd name="connsiteY11" fmla="*/ 1905 h 25400"/>
                <a:gd name="connsiteX12" fmla="*/ 9079 w 43207"/>
                <a:gd name="connsiteY12" fmla="*/ 5715 h 2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207" h="25400">
                  <a:moveTo>
                    <a:pt x="9079" y="5715"/>
                  </a:moveTo>
                  <a:cubicBezTo>
                    <a:pt x="9397" y="6668"/>
                    <a:pt x="4110" y="5756"/>
                    <a:pt x="3364" y="7620"/>
                  </a:cubicBezTo>
                  <a:cubicBezTo>
                    <a:pt x="1445" y="12418"/>
                    <a:pt x="8025" y="18982"/>
                    <a:pt x="10984" y="20955"/>
                  </a:cubicBezTo>
                  <a:cubicBezTo>
                    <a:pt x="13494" y="22629"/>
                    <a:pt x="24850" y="24490"/>
                    <a:pt x="26224" y="24765"/>
                  </a:cubicBezTo>
                  <a:cubicBezTo>
                    <a:pt x="31304" y="24130"/>
                    <a:pt x="37019" y="25400"/>
                    <a:pt x="41464" y="22860"/>
                  </a:cubicBezTo>
                  <a:cubicBezTo>
                    <a:pt x="43207" y="21864"/>
                    <a:pt x="41127" y="18399"/>
                    <a:pt x="39559" y="17145"/>
                  </a:cubicBezTo>
                  <a:cubicBezTo>
                    <a:pt x="37515" y="15509"/>
                    <a:pt x="34479" y="15875"/>
                    <a:pt x="31939" y="15240"/>
                  </a:cubicBezTo>
                  <a:cubicBezTo>
                    <a:pt x="30034" y="13970"/>
                    <a:pt x="28272" y="12454"/>
                    <a:pt x="26224" y="11430"/>
                  </a:cubicBezTo>
                  <a:cubicBezTo>
                    <a:pt x="24428" y="10532"/>
                    <a:pt x="21929" y="10945"/>
                    <a:pt x="20509" y="9525"/>
                  </a:cubicBezTo>
                  <a:cubicBezTo>
                    <a:pt x="19089" y="8105"/>
                    <a:pt x="20238" y="4977"/>
                    <a:pt x="18604" y="3810"/>
                  </a:cubicBezTo>
                  <a:cubicBezTo>
                    <a:pt x="15336" y="1476"/>
                    <a:pt x="7174" y="0"/>
                    <a:pt x="7174" y="0"/>
                  </a:cubicBezTo>
                  <a:cubicBezTo>
                    <a:pt x="5269" y="635"/>
                    <a:pt x="2357" y="109"/>
                    <a:pt x="1459" y="1905"/>
                  </a:cubicBezTo>
                  <a:cubicBezTo>
                    <a:pt x="0" y="4824"/>
                    <a:pt x="8761" y="4762"/>
                    <a:pt x="9079" y="5715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4" name="Figura a mano libera 13"/>
            <p:cNvSpPr/>
            <p:nvPr userDrawn="1"/>
          </p:nvSpPr>
          <p:spPr bwMode="auto">
            <a:xfrm>
              <a:off x="6699690" y="1125741"/>
              <a:ext cx="28570" cy="23809"/>
            </a:xfrm>
            <a:custGeom>
              <a:avLst/>
              <a:gdLst>
                <a:gd name="connsiteX0" fmla="*/ 45402 w 70913"/>
                <a:gd name="connsiteY0" fmla="*/ 6099 h 57904"/>
                <a:gd name="connsiteX1" fmla="*/ 32067 w 70913"/>
                <a:gd name="connsiteY1" fmla="*/ 4194 h 57904"/>
                <a:gd name="connsiteX2" fmla="*/ 24447 w 70913"/>
                <a:gd name="connsiteY2" fmla="*/ 2289 h 57904"/>
                <a:gd name="connsiteX3" fmla="*/ 16827 w 70913"/>
                <a:gd name="connsiteY3" fmla="*/ 27054 h 57904"/>
                <a:gd name="connsiteX4" fmla="*/ 9207 w 70913"/>
                <a:gd name="connsiteY4" fmla="*/ 46104 h 57904"/>
                <a:gd name="connsiteX5" fmla="*/ 16827 w 70913"/>
                <a:gd name="connsiteY5" fmla="*/ 57534 h 57904"/>
                <a:gd name="connsiteX6" fmla="*/ 24447 w 70913"/>
                <a:gd name="connsiteY6" fmla="*/ 55629 h 57904"/>
                <a:gd name="connsiteX7" fmla="*/ 30162 w 70913"/>
                <a:gd name="connsiteY7" fmla="*/ 51819 h 57904"/>
                <a:gd name="connsiteX8" fmla="*/ 32067 w 70913"/>
                <a:gd name="connsiteY8" fmla="*/ 44199 h 57904"/>
                <a:gd name="connsiteX9" fmla="*/ 33972 w 70913"/>
                <a:gd name="connsiteY9" fmla="*/ 38484 h 57904"/>
                <a:gd name="connsiteX10" fmla="*/ 41592 w 70913"/>
                <a:gd name="connsiteY10" fmla="*/ 36579 h 57904"/>
                <a:gd name="connsiteX11" fmla="*/ 47307 w 70913"/>
                <a:gd name="connsiteY11" fmla="*/ 34674 h 57904"/>
                <a:gd name="connsiteX12" fmla="*/ 51117 w 70913"/>
                <a:gd name="connsiteY12" fmla="*/ 28959 h 57904"/>
                <a:gd name="connsiteX13" fmla="*/ 53022 w 70913"/>
                <a:gd name="connsiteY13" fmla="*/ 23244 h 57904"/>
                <a:gd name="connsiteX14" fmla="*/ 68262 w 70913"/>
                <a:gd name="connsiteY14" fmla="*/ 21339 h 57904"/>
                <a:gd name="connsiteX15" fmla="*/ 70167 w 70913"/>
                <a:gd name="connsiteY15" fmla="*/ 15624 h 57904"/>
                <a:gd name="connsiteX16" fmla="*/ 53022 w 70913"/>
                <a:gd name="connsiteY16" fmla="*/ 8004 h 57904"/>
                <a:gd name="connsiteX17" fmla="*/ 45402 w 70913"/>
                <a:gd name="connsiteY17" fmla="*/ 6099 h 5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913" h="57904">
                  <a:moveTo>
                    <a:pt x="45402" y="6099"/>
                  </a:moveTo>
                  <a:cubicBezTo>
                    <a:pt x="40957" y="5464"/>
                    <a:pt x="36485" y="4997"/>
                    <a:pt x="32067" y="4194"/>
                  </a:cubicBezTo>
                  <a:cubicBezTo>
                    <a:pt x="29491" y="3726"/>
                    <a:pt x="25718" y="0"/>
                    <a:pt x="24447" y="2289"/>
                  </a:cubicBezTo>
                  <a:cubicBezTo>
                    <a:pt x="0" y="46294"/>
                    <a:pt x="36458" y="7423"/>
                    <a:pt x="16827" y="27054"/>
                  </a:cubicBezTo>
                  <a:cubicBezTo>
                    <a:pt x="12119" y="41178"/>
                    <a:pt x="14813" y="34892"/>
                    <a:pt x="9207" y="46104"/>
                  </a:cubicBezTo>
                  <a:cubicBezTo>
                    <a:pt x="10441" y="51042"/>
                    <a:pt x="10005" y="56559"/>
                    <a:pt x="16827" y="57534"/>
                  </a:cubicBezTo>
                  <a:cubicBezTo>
                    <a:pt x="19419" y="57904"/>
                    <a:pt x="21907" y="56264"/>
                    <a:pt x="24447" y="55629"/>
                  </a:cubicBezTo>
                  <a:cubicBezTo>
                    <a:pt x="26352" y="54359"/>
                    <a:pt x="28892" y="53724"/>
                    <a:pt x="30162" y="51819"/>
                  </a:cubicBezTo>
                  <a:cubicBezTo>
                    <a:pt x="31614" y="49641"/>
                    <a:pt x="31348" y="46716"/>
                    <a:pt x="32067" y="44199"/>
                  </a:cubicBezTo>
                  <a:cubicBezTo>
                    <a:pt x="32619" y="42268"/>
                    <a:pt x="32404" y="39738"/>
                    <a:pt x="33972" y="38484"/>
                  </a:cubicBezTo>
                  <a:cubicBezTo>
                    <a:pt x="36016" y="36848"/>
                    <a:pt x="39075" y="37298"/>
                    <a:pt x="41592" y="36579"/>
                  </a:cubicBezTo>
                  <a:cubicBezTo>
                    <a:pt x="43523" y="36027"/>
                    <a:pt x="45402" y="35309"/>
                    <a:pt x="47307" y="34674"/>
                  </a:cubicBezTo>
                  <a:cubicBezTo>
                    <a:pt x="48577" y="32769"/>
                    <a:pt x="50093" y="31007"/>
                    <a:pt x="51117" y="28959"/>
                  </a:cubicBezTo>
                  <a:cubicBezTo>
                    <a:pt x="52015" y="27163"/>
                    <a:pt x="51187" y="24060"/>
                    <a:pt x="53022" y="23244"/>
                  </a:cubicBezTo>
                  <a:cubicBezTo>
                    <a:pt x="57700" y="21165"/>
                    <a:pt x="63182" y="21974"/>
                    <a:pt x="68262" y="21339"/>
                  </a:cubicBezTo>
                  <a:cubicBezTo>
                    <a:pt x="68897" y="19434"/>
                    <a:pt x="70913" y="17488"/>
                    <a:pt x="70167" y="15624"/>
                  </a:cubicBezTo>
                  <a:cubicBezTo>
                    <a:pt x="68784" y="12165"/>
                    <a:pt x="53165" y="8014"/>
                    <a:pt x="53022" y="8004"/>
                  </a:cubicBezTo>
                  <a:lnTo>
                    <a:pt x="45402" y="609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5" name="Figura a mano libera 14"/>
            <p:cNvSpPr/>
            <p:nvPr userDrawn="1"/>
          </p:nvSpPr>
          <p:spPr bwMode="auto">
            <a:xfrm>
              <a:off x="6729848" y="1101931"/>
              <a:ext cx="15872" cy="22222"/>
            </a:xfrm>
            <a:custGeom>
              <a:avLst/>
              <a:gdLst>
                <a:gd name="connsiteX0" fmla="*/ 1905 w 37991"/>
                <a:gd name="connsiteY0" fmla="*/ 3175 h 57182"/>
                <a:gd name="connsiteX1" fmla="*/ 3810 w 37991"/>
                <a:gd name="connsiteY1" fmla="*/ 20320 h 57182"/>
                <a:gd name="connsiteX2" fmla="*/ 5715 w 37991"/>
                <a:gd name="connsiteY2" fmla="*/ 26035 h 57182"/>
                <a:gd name="connsiteX3" fmla="*/ 7620 w 37991"/>
                <a:gd name="connsiteY3" fmla="*/ 48895 h 57182"/>
                <a:gd name="connsiteX4" fmla="*/ 19050 w 37991"/>
                <a:gd name="connsiteY4" fmla="*/ 56515 h 57182"/>
                <a:gd name="connsiteX5" fmla="*/ 36195 w 37991"/>
                <a:gd name="connsiteY5" fmla="*/ 54610 h 57182"/>
                <a:gd name="connsiteX6" fmla="*/ 34290 w 37991"/>
                <a:gd name="connsiteY6" fmla="*/ 48895 h 57182"/>
                <a:gd name="connsiteX7" fmla="*/ 28575 w 37991"/>
                <a:gd name="connsiteY7" fmla="*/ 45085 h 57182"/>
                <a:gd name="connsiteX8" fmla="*/ 26670 w 37991"/>
                <a:gd name="connsiteY8" fmla="*/ 39370 h 57182"/>
                <a:gd name="connsiteX9" fmla="*/ 22860 w 37991"/>
                <a:gd name="connsiteY9" fmla="*/ 33655 h 57182"/>
                <a:gd name="connsiteX10" fmla="*/ 30480 w 37991"/>
                <a:gd name="connsiteY10" fmla="*/ 22225 h 57182"/>
                <a:gd name="connsiteX11" fmla="*/ 24765 w 37991"/>
                <a:gd name="connsiteY11" fmla="*/ 8890 h 57182"/>
                <a:gd name="connsiteX12" fmla="*/ 22860 w 37991"/>
                <a:gd name="connsiteY12" fmla="*/ 3175 h 57182"/>
                <a:gd name="connsiteX13" fmla="*/ 15240 w 37991"/>
                <a:gd name="connsiteY13" fmla="*/ 1270 h 57182"/>
                <a:gd name="connsiteX14" fmla="*/ 1905 w 37991"/>
                <a:gd name="connsiteY14" fmla="*/ 3175 h 5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991" h="57182">
                  <a:moveTo>
                    <a:pt x="1905" y="3175"/>
                  </a:moveTo>
                  <a:cubicBezTo>
                    <a:pt x="0" y="6350"/>
                    <a:pt x="2865" y="14648"/>
                    <a:pt x="3810" y="20320"/>
                  </a:cubicBezTo>
                  <a:cubicBezTo>
                    <a:pt x="4140" y="22301"/>
                    <a:pt x="5450" y="24045"/>
                    <a:pt x="5715" y="26035"/>
                  </a:cubicBezTo>
                  <a:cubicBezTo>
                    <a:pt x="6726" y="33614"/>
                    <a:pt x="4555" y="41890"/>
                    <a:pt x="7620" y="48895"/>
                  </a:cubicBezTo>
                  <a:cubicBezTo>
                    <a:pt x="9455" y="53090"/>
                    <a:pt x="19050" y="56515"/>
                    <a:pt x="19050" y="56515"/>
                  </a:cubicBezTo>
                  <a:cubicBezTo>
                    <a:pt x="24765" y="55880"/>
                    <a:pt x="31052" y="57182"/>
                    <a:pt x="36195" y="54610"/>
                  </a:cubicBezTo>
                  <a:cubicBezTo>
                    <a:pt x="37991" y="53712"/>
                    <a:pt x="35544" y="50463"/>
                    <a:pt x="34290" y="48895"/>
                  </a:cubicBezTo>
                  <a:cubicBezTo>
                    <a:pt x="32860" y="47107"/>
                    <a:pt x="30480" y="46355"/>
                    <a:pt x="28575" y="45085"/>
                  </a:cubicBezTo>
                  <a:cubicBezTo>
                    <a:pt x="27940" y="43180"/>
                    <a:pt x="27568" y="41166"/>
                    <a:pt x="26670" y="39370"/>
                  </a:cubicBezTo>
                  <a:cubicBezTo>
                    <a:pt x="25646" y="37322"/>
                    <a:pt x="22363" y="35890"/>
                    <a:pt x="22860" y="33655"/>
                  </a:cubicBezTo>
                  <a:cubicBezTo>
                    <a:pt x="23853" y="29185"/>
                    <a:pt x="30480" y="22225"/>
                    <a:pt x="30480" y="22225"/>
                  </a:cubicBezTo>
                  <a:cubicBezTo>
                    <a:pt x="26515" y="6366"/>
                    <a:pt x="31343" y="22046"/>
                    <a:pt x="24765" y="8890"/>
                  </a:cubicBezTo>
                  <a:cubicBezTo>
                    <a:pt x="23867" y="7094"/>
                    <a:pt x="24428" y="4429"/>
                    <a:pt x="22860" y="3175"/>
                  </a:cubicBezTo>
                  <a:cubicBezTo>
                    <a:pt x="20816" y="1539"/>
                    <a:pt x="17780" y="1905"/>
                    <a:pt x="15240" y="1270"/>
                  </a:cubicBezTo>
                  <a:cubicBezTo>
                    <a:pt x="2924" y="3323"/>
                    <a:pt x="3810" y="0"/>
                    <a:pt x="1905" y="3175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6" name="Figura a mano libera 15"/>
            <p:cNvSpPr/>
            <p:nvPr userDrawn="1"/>
          </p:nvSpPr>
          <p:spPr bwMode="auto">
            <a:xfrm>
              <a:off x="6885394" y="1616218"/>
              <a:ext cx="25395" cy="17461"/>
            </a:xfrm>
            <a:custGeom>
              <a:avLst/>
              <a:gdLst>
                <a:gd name="connsiteX0" fmla="*/ 3032 w 62087"/>
                <a:gd name="connsiteY0" fmla="*/ 24868 h 42599"/>
                <a:gd name="connsiteX1" fmla="*/ 8747 w 62087"/>
                <a:gd name="connsiteY1" fmla="*/ 19153 h 42599"/>
                <a:gd name="connsiteX2" fmla="*/ 18272 w 62087"/>
                <a:gd name="connsiteY2" fmla="*/ 9628 h 42599"/>
                <a:gd name="connsiteX3" fmla="*/ 29702 w 62087"/>
                <a:gd name="connsiteY3" fmla="*/ 5818 h 42599"/>
                <a:gd name="connsiteX4" fmla="*/ 41132 w 62087"/>
                <a:gd name="connsiteY4" fmla="*/ 2008 h 42599"/>
                <a:gd name="connsiteX5" fmla="*/ 46847 w 62087"/>
                <a:gd name="connsiteY5" fmla="*/ 103 h 42599"/>
                <a:gd name="connsiteX6" fmla="*/ 60182 w 62087"/>
                <a:gd name="connsiteY6" fmla="*/ 2008 h 42599"/>
                <a:gd name="connsiteX7" fmla="*/ 62087 w 62087"/>
                <a:gd name="connsiteY7" fmla="*/ 7723 h 42599"/>
                <a:gd name="connsiteX8" fmla="*/ 60182 w 62087"/>
                <a:gd name="connsiteY8" fmla="*/ 19153 h 42599"/>
                <a:gd name="connsiteX9" fmla="*/ 56372 w 62087"/>
                <a:gd name="connsiteY9" fmla="*/ 24868 h 42599"/>
                <a:gd name="connsiteX10" fmla="*/ 44942 w 62087"/>
                <a:gd name="connsiteY10" fmla="*/ 28678 h 42599"/>
                <a:gd name="connsiteX11" fmla="*/ 41132 w 62087"/>
                <a:gd name="connsiteY11" fmla="*/ 34393 h 42599"/>
                <a:gd name="connsiteX12" fmla="*/ 6842 w 62087"/>
                <a:gd name="connsiteY12" fmla="*/ 36298 h 42599"/>
                <a:gd name="connsiteX13" fmla="*/ 1127 w 62087"/>
                <a:gd name="connsiteY13" fmla="*/ 24868 h 42599"/>
                <a:gd name="connsiteX14" fmla="*/ 6842 w 62087"/>
                <a:gd name="connsiteY14" fmla="*/ 22963 h 42599"/>
                <a:gd name="connsiteX15" fmla="*/ 3032 w 62087"/>
                <a:gd name="connsiteY15" fmla="*/ 24868 h 4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087" h="42599">
                  <a:moveTo>
                    <a:pt x="3032" y="24868"/>
                  </a:moveTo>
                  <a:cubicBezTo>
                    <a:pt x="3349" y="24233"/>
                    <a:pt x="7022" y="21223"/>
                    <a:pt x="8747" y="19153"/>
                  </a:cubicBezTo>
                  <a:cubicBezTo>
                    <a:pt x="13603" y="13326"/>
                    <a:pt x="10876" y="12915"/>
                    <a:pt x="18272" y="9628"/>
                  </a:cubicBezTo>
                  <a:cubicBezTo>
                    <a:pt x="21942" y="7997"/>
                    <a:pt x="25892" y="7088"/>
                    <a:pt x="29702" y="5818"/>
                  </a:cubicBezTo>
                  <a:lnTo>
                    <a:pt x="41132" y="2008"/>
                  </a:lnTo>
                  <a:lnTo>
                    <a:pt x="46847" y="103"/>
                  </a:lnTo>
                  <a:cubicBezTo>
                    <a:pt x="51292" y="738"/>
                    <a:pt x="56166" y="0"/>
                    <a:pt x="60182" y="2008"/>
                  </a:cubicBezTo>
                  <a:cubicBezTo>
                    <a:pt x="61978" y="2906"/>
                    <a:pt x="62087" y="5715"/>
                    <a:pt x="62087" y="7723"/>
                  </a:cubicBezTo>
                  <a:cubicBezTo>
                    <a:pt x="62087" y="11586"/>
                    <a:pt x="61403" y="15489"/>
                    <a:pt x="60182" y="19153"/>
                  </a:cubicBezTo>
                  <a:cubicBezTo>
                    <a:pt x="59458" y="21325"/>
                    <a:pt x="58314" y="23655"/>
                    <a:pt x="56372" y="24868"/>
                  </a:cubicBezTo>
                  <a:cubicBezTo>
                    <a:pt x="52966" y="26997"/>
                    <a:pt x="44942" y="28678"/>
                    <a:pt x="44942" y="28678"/>
                  </a:cubicBezTo>
                  <a:cubicBezTo>
                    <a:pt x="43672" y="30583"/>
                    <a:pt x="42891" y="32927"/>
                    <a:pt x="41132" y="34393"/>
                  </a:cubicBezTo>
                  <a:cubicBezTo>
                    <a:pt x="31285" y="42599"/>
                    <a:pt x="18316" y="37118"/>
                    <a:pt x="6842" y="36298"/>
                  </a:cubicBezTo>
                  <a:cubicBezTo>
                    <a:pt x="6200" y="35335"/>
                    <a:pt x="0" y="27121"/>
                    <a:pt x="1127" y="24868"/>
                  </a:cubicBezTo>
                  <a:cubicBezTo>
                    <a:pt x="2025" y="23072"/>
                    <a:pt x="5171" y="24077"/>
                    <a:pt x="6842" y="22963"/>
                  </a:cubicBezTo>
                  <a:cubicBezTo>
                    <a:pt x="7370" y="22611"/>
                    <a:pt x="2715" y="25503"/>
                    <a:pt x="3032" y="2486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7" name="Figura a mano libera 16"/>
            <p:cNvSpPr/>
            <p:nvPr userDrawn="1"/>
          </p:nvSpPr>
          <p:spPr bwMode="auto">
            <a:xfrm>
              <a:off x="7258387" y="1460662"/>
              <a:ext cx="19046" cy="33334"/>
            </a:xfrm>
            <a:custGeom>
              <a:avLst/>
              <a:gdLst>
                <a:gd name="connsiteX0" fmla="*/ 25156 w 54602"/>
                <a:gd name="connsiteY0" fmla="*/ 2222 h 84172"/>
                <a:gd name="connsiteX1" fmla="*/ 11821 w 54602"/>
                <a:gd name="connsiteY1" fmla="*/ 19367 h 84172"/>
                <a:gd name="connsiteX2" fmla="*/ 9916 w 54602"/>
                <a:gd name="connsiteY2" fmla="*/ 26987 h 84172"/>
                <a:gd name="connsiteX3" fmla="*/ 6106 w 54602"/>
                <a:gd name="connsiteY3" fmla="*/ 38417 h 84172"/>
                <a:gd name="connsiteX4" fmla="*/ 391 w 54602"/>
                <a:gd name="connsiteY4" fmla="*/ 55562 h 84172"/>
                <a:gd name="connsiteX5" fmla="*/ 2296 w 54602"/>
                <a:gd name="connsiteY5" fmla="*/ 82232 h 84172"/>
                <a:gd name="connsiteX6" fmla="*/ 8011 w 54602"/>
                <a:gd name="connsiteY6" fmla="*/ 84137 h 84172"/>
                <a:gd name="connsiteX7" fmla="*/ 38491 w 54602"/>
                <a:gd name="connsiteY7" fmla="*/ 82232 h 84172"/>
                <a:gd name="connsiteX8" fmla="*/ 44206 w 54602"/>
                <a:gd name="connsiteY8" fmla="*/ 65087 h 84172"/>
                <a:gd name="connsiteX9" fmla="*/ 46111 w 54602"/>
                <a:gd name="connsiteY9" fmla="*/ 59372 h 84172"/>
                <a:gd name="connsiteX10" fmla="*/ 49921 w 54602"/>
                <a:gd name="connsiteY10" fmla="*/ 53657 h 84172"/>
                <a:gd name="connsiteX11" fmla="*/ 53731 w 54602"/>
                <a:gd name="connsiteY11" fmla="*/ 42227 h 84172"/>
                <a:gd name="connsiteX12" fmla="*/ 51826 w 54602"/>
                <a:gd name="connsiteY12" fmla="*/ 7937 h 84172"/>
                <a:gd name="connsiteX13" fmla="*/ 44206 w 54602"/>
                <a:gd name="connsiteY13" fmla="*/ 4127 h 84172"/>
                <a:gd name="connsiteX14" fmla="*/ 28966 w 54602"/>
                <a:gd name="connsiteY14" fmla="*/ 6032 h 84172"/>
                <a:gd name="connsiteX15" fmla="*/ 25156 w 54602"/>
                <a:gd name="connsiteY15" fmla="*/ 2222 h 84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602" h="84172">
                  <a:moveTo>
                    <a:pt x="25156" y="2222"/>
                  </a:moveTo>
                  <a:cubicBezTo>
                    <a:pt x="22299" y="4445"/>
                    <a:pt x="20774" y="10414"/>
                    <a:pt x="11821" y="19367"/>
                  </a:cubicBezTo>
                  <a:cubicBezTo>
                    <a:pt x="11186" y="21907"/>
                    <a:pt x="10668" y="24479"/>
                    <a:pt x="9916" y="26987"/>
                  </a:cubicBezTo>
                  <a:cubicBezTo>
                    <a:pt x="8762" y="30834"/>
                    <a:pt x="6766" y="34456"/>
                    <a:pt x="6106" y="38417"/>
                  </a:cubicBezTo>
                  <a:cubicBezTo>
                    <a:pt x="3825" y="52105"/>
                    <a:pt x="6344" y="46633"/>
                    <a:pt x="391" y="55562"/>
                  </a:cubicBezTo>
                  <a:cubicBezTo>
                    <a:pt x="1026" y="64452"/>
                    <a:pt x="0" y="73620"/>
                    <a:pt x="2296" y="82232"/>
                  </a:cubicBezTo>
                  <a:cubicBezTo>
                    <a:pt x="2813" y="84172"/>
                    <a:pt x="6003" y="84137"/>
                    <a:pt x="8011" y="84137"/>
                  </a:cubicBezTo>
                  <a:cubicBezTo>
                    <a:pt x="18191" y="84137"/>
                    <a:pt x="28331" y="82867"/>
                    <a:pt x="38491" y="82232"/>
                  </a:cubicBezTo>
                  <a:lnTo>
                    <a:pt x="44206" y="65087"/>
                  </a:lnTo>
                  <a:cubicBezTo>
                    <a:pt x="44841" y="63182"/>
                    <a:pt x="44997" y="61043"/>
                    <a:pt x="46111" y="59372"/>
                  </a:cubicBezTo>
                  <a:cubicBezTo>
                    <a:pt x="47381" y="57467"/>
                    <a:pt x="48991" y="55749"/>
                    <a:pt x="49921" y="53657"/>
                  </a:cubicBezTo>
                  <a:cubicBezTo>
                    <a:pt x="51552" y="49987"/>
                    <a:pt x="53731" y="42227"/>
                    <a:pt x="53731" y="42227"/>
                  </a:cubicBezTo>
                  <a:cubicBezTo>
                    <a:pt x="53096" y="30797"/>
                    <a:pt x="54602" y="19043"/>
                    <a:pt x="51826" y="7937"/>
                  </a:cubicBezTo>
                  <a:cubicBezTo>
                    <a:pt x="51137" y="5182"/>
                    <a:pt x="47036" y="4363"/>
                    <a:pt x="44206" y="4127"/>
                  </a:cubicBezTo>
                  <a:cubicBezTo>
                    <a:pt x="39104" y="3702"/>
                    <a:pt x="34065" y="5568"/>
                    <a:pt x="28966" y="6032"/>
                  </a:cubicBezTo>
                  <a:cubicBezTo>
                    <a:pt x="27069" y="6204"/>
                    <a:pt x="28014" y="0"/>
                    <a:pt x="25156" y="222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8" name="Figura a mano libera 17"/>
            <p:cNvSpPr/>
            <p:nvPr userDrawn="1"/>
          </p:nvSpPr>
          <p:spPr bwMode="auto">
            <a:xfrm>
              <a:off x="7147283" y="1522567"/>
              <a:ext cx="28570" cy="11111"/>
            </a:xfrm>
            <a:custGeom>
              <a:avLst/>
              <a:gdLst>
                <a:gd name="connsiteX0" fmla="*/ 59055 w 73671"/>
                <a:gd name="connsiteY0" fmla="*/ 3810 h 27732"/>
                <a:gd name="connsiteX1" fmla="*/ 40005 w 73671"/>
                <a:gd name="connsiteY1" fmla="*/ 0 h 27732"/>
                <a:gd name="connsiteX2" fmla="*/ 24765 w 73671"/>
                <a:gd name="connsiteY2" fmla="*/ 1905 h 27732"/>
                <a:gd name="connsiteX3" fmla="*/ 3810 w 73671"/>
                <a:gd name="connsiteY3" fmla="*/ 3810 h 27732"/>
                <a:gd name="connsiteX4" fmla="*/ 3810 w 73671"/>
                <a:gd name="connsiteY4" fmla="*/ 15240 h 27732"/>
                <a:gd name="connsiteX5" fmla="*/ 17145 w 73671"/>
                <a:gd name="connsiteY5" fmla="*/ 19050 h 27732"/>
                <a:gd name="connsiteX6" fmla="*/ 22860 w 73671"/>
                <a:gd name="connsiteY6" fmla="*/ 20955 h 27732"/>
                <a:gd name="connsiteX7" fmla="*/ 55245 w 73671"/>
                <a:gd name="connsiteY7" fmla="*/ 26670 h 27732"/>
                <a:gd name="connsiteX8" fmla="*/ 66675 w 73671"/>
                <a:gd name="connsiteY8" fmla="*/ 24765 h 27732"/>
                <a:gd name="connsiteX9" fmla="*/ 59055 w 73671"/>
                <a:gd name="connsiteY9" fmla="*/ 13335 h 27732"/>
                <a:gd name="connsiteX10" fmla="*/ 59055 w 73671"/>
                <a:gd name="connsiteY10" fmla="*/ 3810 h 2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671" h="27732">
                  <a:moveTo>
                    <a:pt x="59055" y="3810"/>
                  </a:moveTo>
                  <a:cubicBezTo>
                    <a:pt x="55880" y="1588"/>
                    <a:pt x="44676" y="0"/>
                    <a:pt x="40005" y="0"/>
                  </a:cubicBezTo>
                  <a:cubicBezTo>
                    <a:pt x="34885" y="0"/>
                    <a:pt x="29856" y="1369"/>
                    <a:pt x="24765" y="1905"/>
                  </a:cubicBezTo>
                  <a:cubicBezTo>
                    <a:pt x="17790" y="2639"/>
                    <a:pt x="10795" y="3175"/>
                    <a:pt x="3810" y="3810"/>
                  </a:cubicBezTo>
                  <a:cubicBezTo>
                    <a:pt x="2540" y="7620"/>
                    <a:pt x="0" y="11430"/>
                    <a:pt x="3810" y="15240"/>
                  </a:cubicBezTo>
                  <a:cubicBezTo>
                    <a:pt x="4724" y="16154"/>
                    <a:pt x="17076" y="19030"/>
                    <a:pt x="17145" y="19050"/>
                  </a:cubicBezTo>
                  <a:cubicBezTo>
                    <a:pt x="19076" y="19602"/>
                    <a:pt x="20903" y="20503"/>
                    <a:pt x="22860" y="20955"/>
                  </a:cubicBezTo>
                  <a:cubicBezTo>
                    <a:pt x="38104" y="24473"/>
                    <a:pt x="41191" y="24662"/>
                    <a:pt x="55245" y="26670"/>
                  </a:cubicBezTo>
                  <a:cubicBezTo>
                    <a:pt x="59055" y="26035"/>
                    <a:pt x="64202" y="27732"/>
                    <a:pt x="66675" y="24765"/>
                  </a:cubicBezTo>
                  <a:cubicBezTo>
                    <a:pt x="73671" y="16369"/>
                    <a:pt x="62077" y="14342"/>
                    <a:pt x="59055" y="13335"/>
                  </a:cubicBezTo>
                  <a:cubicBezTo>
                    <a:pt x="61362" y="6415"/>
                    <a:pt x="62230" y="6032"/>
                    <a:pt x="59055" y="381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9" name="Figura a mano libera 18"/>
            <p:cNvSpPr/>
            <p:nvPr userDrawn="1"/>
          </p:nvSpPr>
          <p:spPr bwMode="auto">
            <a:xfrm>
              <a:off x="6974278" y="1471774"/>
              <a:ext cx="12698" cy="12698"/>
            </a:xfrm>
            <a:custGeom>
              <a:avLst/>
              <a:gdLst>
                <a:gd name="connsiteX0" fmla="*/ 4257 w 32832"/>
                <a:gd name="connsiteY0" fmla="*/ 7620 h 33359"/>
                <a:gd name="connsiteX1" fmla="*/ 447 w 32832"/>
                <a:gd name="connsiteY1" fmla="*/ 13335 h 33359"/>
                <a:gd name="connsiteX2" fmla="*/ 2352 w 32832"/>
                <a:gd name="connsiteY2" fmla="*/ 26670 h 33359"/>
                <a:gd name="connsiteX3" fmla="*/ 8067 w 32832"/>
                <a:gd name="connsiteY3" fmla="*/ 28575 h 33359"/>
                <a:gd name="connsiteX4" fmla="*/ 21402 w 32832"/>
                <a:gd name="connsiteY4" fmla="*/ 32385 h 33359"/>
                <a:gd name="connsiteX5" fmla="*/ 30927 w 32832"/>
                <a:gd name="connsiteY5" fmla="*/ 19050 h 33359"/>
                <a:gd name="connsiteX6" fmla="*/ 32832 w 32832"/>
                <a:gd name="connsiteY6" fmla="*/ 13335 h 33359"/>
                <a:gd name="connsiteX7" fmla="*/ 27117 w 32832"/>
                <a:gd name="connsiteY7" fmla="*/ 7620 h 33359"/>
                <a:gd name="connsiteX8" fmla="*/ 15687 w 32832"/>
                <a:gd name="connsiteY8" fmla="*/ 0 h 33359"/>
                <a:gd name="connsiteX9" fmla="*/ 4257 w 32832"/>
                <a:gd name="connsiteY9" fmla="*/ 7620 h 3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32" h="33359">
                  <a:moveTo>
                    <a:pt x="4257" y="7620"/>
                  </a:moveTo>
                  <a:cubicBezTo>
                    <a:pt x="1717" y="9842"/>
                    <a:pt x="675" y="11057"/>
                    <a:pt x="447" y="13335"/>
                  </a:cubicBezTo>
                  <a:cubicBezTo>
                    <a:pt x="0" y="17803"/>
                    <a:pt x="344" y="22654"/>
                    <a:pt x="2352" y="26670"/>
                  </a:cubicBezTo>
                  <a:cubicBezTo>
                    <a:pt x="3250" y="28466"/>
                    <a:pt x="6136" y="28023"/>
                    <a:pt x="8067" y="28575"/>
                  </a:cubicBezTo>
                  <a:cubicBezTo>
                    <a:pt x="24811" y="33359"/>
                    <a:pt x="7699" y="27817"/>
                    <a:pt x="21402" y="32385"/>
                  </a:cubicBezTo>
                  <a:cubicBezTo>
                    <a:pt x="30927" y="29210"/>
                    <a:pt x="26482" y="32385"/>
                    <a:pt x="30927" y="19050"/>
                  </a:cubicBezTo>
                  <a:lnTo>
                    <a:pt x="32832" y="13335"/>
                  </a:lnTo>
                  <a:cubicBezTo>
                    <a:pt x="30927" y="11430"/>
                    <a:pt x="29244" y="9274"/>
                    <a:pt x="27117" y="7620"/>
                  </a:cubicBezTo>
                  <a:cubicBezTo>
                    <a:pt x="23503" y="4809"/>
                    <a:pt x="15687" y="0"/>
                    <a:pt x="15687" y="0"/>
                  </a:cubicBezTo>
                  <a:cubicBezTo>
                    <a:pt x="1752" y="2323"/>
                    <a:pt x="6797" y="5398"/>
                    <a:pt x="4257" y="762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0" name="Figura a mano libera 19"/>
            <p:cNvSpPr/>
            <p:nvPr userDrawn="1"/>
          </p:nvSpPr>
          <p:spPr bwMode="auto">
            <a:xfrm>
              <a:off x="7063161" y="1555900"/>
              <a:ext cx="20633" cy="9524"/>
            </a:xfrm>
            <a:custGeom>
              <a:avLst/>
              <a:gdLst>
                <a:gd name="connsiteX0" fmla="*/ 34290 w 52053"/>
                <a:gd name="connsiteY0" fmla="*/ 2227 h 25087"/>
                <a:gd name="connsiteX1" fmla="*/ 3810 w 52053"/>
                <a:gd name="connsiteY1" fmla="*/ 7942 h 25087"/>
                <a:gd name="connsiteX2" fmla="*/ 0 w 52053"/>
                <a:gd name="connsiteY2" fmla="*/ 15562 h 25087"/>
                <a:gd name="connsiteX3" fmla="*/ 1905 w 52053"/>
                <a:gd name="connsiteY3" fmla="*/ 21277 h 25087"/>
                <a:gd name="connsiteX4" fmla="*/ 13335 w 52053"/>
                <a:gd name="connsiteY4" fmla="*/ 25087 h 25087"/>
                <a:gd name="connsiteX5" fmla="*/ 49530 w 52053"/>
                <a:gd name="connsiteY5" fmla="*/ 23182 h 25087"/>
                <a:gd name="connsiteX6" fmla="*/ 47625 w 52053"/>
                <a:gd name="connsiteY6" fmla="*/ 15562 h 25087"/>
                <a:gd name="connsiteX7" fmla="*/ 38100 w 52053"/>
                <a:gd name="connsiteY7" fmla="*/ 2227 h 25087"/>
                <a:gd name="connsiteX8" fmla="*/ 34290 w 52053"/>
                <a:gd name="connsiteY8" fmla="*/ 2227 h 2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053" h="25087">
                  <a:moveTo>
                    <a:pt x="34290" y="2227"/>
                  </a:moveTo>
                  <a:cubicBezTo>
                    <a:pt x="28575" y="3179"/>
                    <a:pt x="10428" y="0"/>
                    <a:pt x="3810" y="7942"/>
                  </a:cubicBezTo>
                  <a:cubicBezTo>
                    <a:pt x="1992" y="10124"/>
                    <a:pt x="1270" y="13022"/>
                    <a:pt x="0" y="15562"/>
                  </a:cubicBezTo>
                  <a:cubicBezTo>
                    <a:pt x="635" y="17467"/>
                    <a:pt x="271" y="20110"/>
                    <a:pt x="1905" y="21277"/>
                  </a:cubicBezTo>
                  <a:cubicBezTo>
                    <a:pt x="5173" y="23611"/>
                    <a:pt x="13335" y="25087"/>
                    <a:pt x="13335" y="25087"/>
                  </a:cubicBezTo>
                  <a:lnTo>
                    <a:pt x="49530" y="23182"/>
                  </a:lnTo>
                  <a:cubicBezTo>
                    <a:pt x="52053" y="22481"/>
                    <a:pt x="48377" y="18070"/>
                    <a:pt x="47625" y="15562"/>
                  </a:cubicBezTo>
                  <a:cubicBezTo>
                    <a:pt x="44464" y="5024"/>
                    <a:pt x="46983" y="4004"/>
                    <a:pt x="38100" y="2227"/>
                  </a:cubicBezTo>
                  <a:cubicBezTo>
                    <a:pt x="36855" y="1978"/>
                    <a:pt x="40005" y="1275"/>
                    <a:pt x="34290" y="22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" name="Figura a mano libera 20"/>
            <p:cNvSpPr/>
            <p:nvPr userDrawn="1"/>
          </p:nvSpPr>
          <p:spPr bwMode="auto">
            <a:xfrm>
              <a:off x="7136173" y="1409868"/>
              <a:ext cx="15872" cy="23810"/>
            </a:xfrm>
            <a:custGeom>
              <a:avLst/>
              <a:gdLst>
                <a:gd name="connsiteX0" fmla="*/ 9525 w 40005"/>
                <a:gd name="connsiteY0" fmla="*/ 1251 h 58401"/>
                <a:gd name="connsiteX1" fmla="*/ 3810 w 40005"/>
                <a:gd name="connsiteY1" fmla="*/ 5061 h 58401"/>
                <a:gd name="connsiteX2" fmla="*/ 1905 w 40005"/>
                <a:gd name="connsiteY2" fmla="*/ 27921 h 58401"/>
                <a:gd name="connsiteX3" fmla="*/ 0 w 40005"/>
                <a:gd name="connsiteY3" fmla="*/ 33636 h 58401"/>
                <a:gd name="connsiteX4" fmla="*/ 1905 w 40005"/>
                <a:gd name="connsiteY4" fmla="*/ 46971 h 58401"/>
                <a:gd name="connsiteX5" fmla="*/ 3810 w 40005"/>
                <a:gd name="connsiteY5" fmla="*/ 52686 h 58401"/>
                <a:gd name="connsiteX6" fmla="*/ 15240 w 40005"/>
                <a:gd name="connsiteY6" fmla="*/ 56496 h 58401"/>
                <a:gd name="connsiteX7" fmla="*/ 20955 w 40005"/>
                <a:gd name="connsiteY7" fmla="*/ 58401 h 58401"/>
                <a:gd name="connsiteX8" fmla="*/ 28575 w 40005"/>
                <a:gd name="connsiteY8" fmla="*/ 54591 h 58401"/>
                <a:gd name="connsiteX9" fmla="*/ 32385 w 40005"/>
                <a:gd name="connsiteY9" fmla="*/ 48876 h 58401"/>
                <a:gd name="connsiteX10" fmla="*/ 40005 w 40005"/>
                <a:gd name="connsiteY10" fmla="*/ 16491 h 58401"/>
                <a:gd name="connsiteX11" fmla="*/ 32385 w 40005"/>
                <a:gd name="connsiteY11" fmla="*/ 5061 h 58401"/>
                <a:gd name="connsiteX12" fmla="*/ 28575 w 40005"/>
                <a:gd name="connsiteY12" fmla="*/ 10776 h 58401"/>
                <a:gd name="connsiteX13" fmla="*/ 22860 w 40005"/>
                <a:gd name="connsiteY13" fmla="*/ 6966 h 58401"/>
                <a:gd name="connsiteX14" fmla="*/ 19050 w 40005"/>
                <a:gd name="connsiteY14" fmla="*/ 1251 h 58401"/>
                <a:gd name="connsiteX15" fmla="*/ 9525 w 40005"/>
                <a:gd name="connsiteY15" fmla="*/ 1251 h 5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05" h="58401">
                  <a:moveTo>
                    <a:pt x="9525" y="1251"/>
                  </a:moveTo>
                  <a:cubicBezTo>
                    <a:pt x="6985" y="1886"/>
                    <a:pt x="4439" y="2860"/>
                    <a:pt x="3810" y="5061"/>
                  </a:cubicBezTo>
                  <a:cubicBezTo>
                    <a:pt x="1709" y="12413"/>
                    <a:pt x="2916" y="20342"/>
                    <a:pt x="1905" y="27921"/>
                  </a:cubicBezTo>
                  <a:cubicBezTo>
                    <a:pt x="1640" y="29911"/>
                    <a:pt x="635" y="31731"/>
                    <a:pt x="0" y="33636"/>
                  </a:cubicBezTo>
                  <a:cubicBezTo>
                    <a:pt x="635" y="38081"/>
                    <a:pt x="1024" y="42568"/>
                    <a:pt x="1905" y="46971"/>
                  </a:cubicBezTo>
                  <a:cubicBezTo>
                    <a:pt x="2299" y="48940"/>
                    <a:pt x="2176" y="51519"/>
                    <a:pt x="3810" y="52686"/>
                  </a:cubicBezTo>
                  <a:cubicBezTo>
                    <a:pt x="7078" y="55020"/>
                    <a:pt x="11430" y="55226"/>
                    <a:pt x="15240" y="56496"/>
                  </a:cubicBezTo>
                  <a:lnTo>
                    <a:pt x="20955" y="58401"/>
                  </a:lnTo>
                  <a:cubicBezTo>
                    <a:pt x="23495" y="57131"/>
                    <a:pt x="26393" y="56409"/>
                    <a:pt x="28575" y="54591"/>
                  </a:cubicBezTo>
                  <a:cubicBezTo>
                    <a:pt x="30334" y="53125"/>
                    <a:pt x="31455" y="50968"/>
                    <a:pt x="32385" y="48876"/>
                  </a:cubicBezTo>
                  <a:cubicBezTo>
                    <a:pt x="36923" y="38665"/>
                    <a:pt x="38191" y="27372"/>
                    <a:pt x="40005" y="16491"/>
                  </a:cubicBezTo>
                  <a:cubicBezTo>
                    <a:pt x="39407" y="14100"/>
                    <a:pt x="38650" y="3808"/>
                    <a:pt x="32385" y="5061"/>
                  </a:cubicBezTo>
                  <a:cubicBezTo>
                    <a:pt x="30140" y="5510"/>
                    <a:pt x="29845" y="8871"/>
                    <a:pt x="28575" y="10776"/>
                  </a:cubicBezTo>
                  <a:cubicBezTo>
                    <a:pt x="26670" y="9506"/>
                    <a:pt x="24479" y="8585"/>
                    <a:pt x="22860" y="6966"/>
                  </a:cubicBezTo>
                  <a:cubicBezTo>
                    <a:pt x="21241" y="5347"/>
                    <a:pt x="21154" y="2153"/>
                    <a:pt x="19050" y="1251"/>
                  </a:cubicBezTo>
                  <a:cubicBezTo>
                    <a:pt x="16132" y="0"/>
                    <a:pt x="12065" y="616"/>
                    <a:pt x="9525" y="125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" name="Figura a mano libera 21"/>
            <p:cNvSpPr/>
            <p:nvPr userDrawn="1"/>
          </p:nvSpPr>
          <p:spPr bwMode="auto">
            <a:xfrm>
              <a:off x="7077446" y="1417805"/>
              <a:ext cx="19046" cy="15873"/>
            </a:xfrm>
            <a:custGeom>
              <a:avLst/>
              <a:gdLst>
                <a:gd name="connsiteX0" fmla="*/ 20955 w 46713"/>
                <a:gd name="connsiteY0" fmla="*/ 4062 h 44067"/>
                <a:gd name="connsiteX1" fmla="*/ 1905 w 46713"/>
                <a:gd name="connsiteY1" fmla="*/ 4062 h 44067"/>
                <a:gd name="connsiteX2" fmla="*/ 0 w 46713"/>
                <a:gd name="connsiteY2" fmla="*/ 9777 h 44067"/>
                <a:gd name="connsiteX3" fmla="*/ 7620 w 46713"/>
                <a:gd name="connsiteY3" fmla="*/ 36447 h 44067"/>
                <a:gd name="connsiteX4" fmla="*/ 13335 w 46713"/>
                <a:gd name="connsiteY4" fmla="*/ 40257 h 44067"/>
                <a:gd name="connsiteX5" fmla="*/ 24765 w 46713"/>
                <a:gd name="connsiteY5" fmla="*/ 44067 h 44067"/>
                <a:gd name="connsiteX6" fmla="*/ 32385 w 46713"/>
                <a:gd name="connsiteY6" fmla="*/ 42162 h 44067"/>
                <a:gd name="connsiteX7" fmla="*/ 36195 w 46713"/>
                <a:gd name="connsiteY7" fmla="*/ 5967 h 44067"/>
                <a:gd name="connsiteX8" fmla="*/ 30480 w 46713"/>
                <a:gd name="connsiteY8" fmla="*/ 4062 h 44067"/>
                <a:gd name="connsiteX9" fmla="*/ 20955 w 46713"/>
                <a:gd name="connsiteY9" fmla="*/ 4062 h 4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713" h="44067">
                  <a:moveTo>
                    <a:pt x="20955" y="4062"/>
                  </a:moveTo>
                  <a:cubicBezTo>
                    <a:pt x="16193" y="4062"/>
                    <a:pt x="9013" y="0"/>
                    <a:pt x="1905" y="4062"/>
                  </a:cubicBezTo>
                  <a:cubicBezTo>
                    <a:pt x="162" y="5058"/>
                    <a:pt x="635" y="7872"/>
                    <a:pt x="0" y="9777"/>
                  </a:cubicBezTo>
                  <a:cubicBezTo>
                    <a:pt x="1071" y="18345"/>
                    <a:pt x="789" y="29616"/>
                    <a:pt x="7620" y="36447"/>
                  </a:cubicBezTo>
                  <a:cubicBezTo>
                    <a:pt x="9239" y="38066"/>
                    <a:pt x="11243" y="39327"/>
                    <a:pt x="13335" y="40257"/>
                  </a:cubicBezTo>
                  <a:cubicBezTo>
                    <a:pt x="17005" y="41888"/>
                    <a:pt x="24765" y="44067"/>
                    <a:pt x="24765" y="44067"/>
                  </a:cubicBezTo>
                  <a:cubicBezTo>
                    <a:pt x="27305" y="43432"/>
                    <a:pt x="29979" y="43193"/>
                    <a:pt x="32385" y="42162"/>
                  </a:cubicBezTo>
                  <a:cubicBezTo>
                    <a:pt x="46713" y="36021"/>
                    <a:pt x="40050" y="23315"/>
                    <a:pt x="36195" y="5967"/>
                  </a:cubicBezTo>
                  <a:cubicBezTo>
                    <a:pt x="35759" y="4007"/>
                    <a:pt x="32476" y="4284"/>
                    <a:pt x="30480" y="4062"/>
                  </a:cubicBezTo>
                  <a:cubicBezTo>
                    <a:pt x="26693" y="3641"/>
                    <a:pt x="25717" y="4062"/>
                    <a:pt x="20955" y="406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" name="Figura a mano libera 22"/>
            <p:cNvSpPr/>
            <p:nvPr userDrawn="1"/>
          </p:nvSpPr>
          <p:spPr bwMode="auto">
            <a:xfrm>
              <a:off x="7329812" y="1462250"/>
              <a:ext cx="12698" cy="14285"/>
            </a:xfrm>
            <a:custGeom>
              <a:avLst/>
              <a:gdLst>
                <a:gd name="connsiteX0" fmla="*/ 847 w 33232"/>
                <a:gd name="connsiteY0" fmla="*/ 7620 h 34290"/>
                <a:gd name="connsiteX1" fmla="*/ 6562 w 33232"/>
                <a:gd name="connsiteY1" fmla="*/ 30480 h 34290"/>
                <a:gd name="connsiteX2" fmla="*/ 12277 w 33232"/>
                <a:gd name="connsiteY2" fmla="*/ 34290 h 34290"/>
                <a:gd name="connsiteX3" fmla="*/ 29422 w 33232"/>
                <a:gd name="connsiteY3" fmla="*/ 28575 h 34290"/>
                <a:gd name="connsiteX4" fmla="*/ 33232 w 33232"/>
                <a:gd name="connsiteY4" fmla="*/ 17145 h 34290"/>
                <a:gd name="connsiteX5" fmla="*/ 31327 w 33232"/>
                <a:gd name="connsiteY5" fmla="*/ 9525 h 34290"/>
                <a:gd name="connsiteX6" fmla="*/ 19897 w 33232"/>
                <a:gd name="connsiteY6" fmla="*/ 0 h 34290"/>
                <a:gd name="connsiteX7" fmla="*/ 847 w 33232"/>
                <a:gd name="connsiteY7" fmla="*/ 7620 h 34290"/>
                <a:gd name="connsiteX8" fmla="*/ 847 w 33232"/>
                <a:gd name="connsiteY8" fmla="*/ 762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32" h="34290">
                  <a:moveTo>
                    <a:pt x="847" y="7620"/>
                  </a:moveTo>
                  <a:cubicBezTo>
                    <a:pt x="1800" y="11430"/>
                    <a:pt x="0" y="23918"/>
                    <a:pt x="6562" y="30480"/>
                  </a:cubicBezTo>
                  <a:cubicBezTo>
                    <a:pt x="8181" y="32099"/>
                    <a:pt x="10372" y="33020"/>
                    <a:pt x="12277" y="34290"/>
                  </a:cubicBezTo>
                  <a:cubicBezTo>
                    <a:pt x="16157" y="33643"/>
                    <a:pt x="26307" y="33559"/>
                    <a:pt x="29422" y="28575"/>
                  </a:cubicBezTo>
                  <a:cubicBezTo>
                    <a:pt x="31551" y="25169"/>
                    <a:pt x="33232" y="17145"/>
                    <a:pt x="33232" y="17145"/>
                  </a:cubicBezTo>
                  <a:cubicBezTo>
                    <a:pt x="32597" y="14605"/>
                    <a:pt x="32626" y="11798"/>
                    <a:pt x="31327" y="9525"/>
                  </a:cubicBezTo>
                  <a:cubicBezTo>
                    <a:pt x="29070" y="5576"/>
                    <a:pt x="23539" y="2428"/>
                    <a:pt x="19897" y="0"/>
                  </a:cubicBezTo>
                  <a:cubicBezTo>
                    <a:pt x="16039" y="1102"/>
                    <a:pt x="4624" y="2898"/>
                    <a:pt x="847" y="7620"/>
                  </a:cubicBezTo>
                  <a:lnTo>
                    <a:pt x="847" y="762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" name="Figura a mano libera 23"/>
            <p:cNvSpPr/>
            <p:nvPr userDrawn="1"/>
          </p:nvSpPr>
          <p:spPr bwMode="auto">
            <a:xfrm>
              <a:off x="7337748" y="1482884"/>
              <a:ext cx="12698" cy="14286"/>
            </a:xfrm>
            <a:custGeom>
              <a:avLst/>
              <a:gdLst>
                <a:gd name="connsiteX0" fmla="*/ 4226 w 29314"/>
                <a:gd name="connsiteY0" fmla="*/ 7430 h 37910"/>
                <a:gd name="connsiteX1" fmla="*/ 4226 w 29314"/>
                <a:gd name="connsiteY1" fmla="*/ 32195 h 37910"/>
                <a:gd name="connsiteX2" fmla="*/ 15656 w 29314"/>
                <a:gd name="connsiteY2" fmla="*/ 37910 h 37910"/>
                <a:gd name="connsiteX3" fmla="*/ 23276 w 29314"/>
                <a:gd name="connsiteY3" fmla="*/ 36005 h 37910"/>
                <a:gd name="connsiteX4" fmla="*/ 25181 w 29314"/>
                <a:gd name="connsiteY4" fmla="*/ 28385 h 37910"/>
                <a:gd name="connsiteX5" fmla="*/ 27086 w 29314"/>
                <a:gd name="connsiteY5" fmla="*/ 22670 h 37910"/>
                <a:gd name="connsiteX6" fmla="*/ 19466 w 29314"/>
                <a:gd name="connsiteY6" fmla="*/ 13145 h 37910"/>
                <a:gd name="connsiteX7" fmla="*/ 11846 w 29314"/>
                <a:gd name="connsiteY7" fmla="*/ 3620 h 37910"/>
                <a:gd name="connsiteX8" fmla="*/ 4226 w 29314"/>
                <a:gd name="connsiteY8" fmla="*/ 7430 h 3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14" h="37910">
                  <a:moveTo>
                    <a:pt x="4226" y="7430"/>
                  </a:moveTo>
                  <a:cubicBezTo>
                    <a:pt x="2956" y="12192"/>
                    <a:pt x="0" y="20574"/>
                    <a:pt x="4226" y="32195"/>
                  </a:cubicBezTo>
                  <a:cubicBezTo>
                    <a:pt x="5245" y="34997"/>
                    <a:pt x="13353" y="37142"/>
                    <a:pt x="15656" y="37910"/>
                  </a:cubicBezTo>
                  <a:cubicBezTo>
                    <a:pt x="18196" y="37275"/>
                    <a:pt x="21425" y="37856"/>
                    <a:pt x="23276" y="36005"/>
                  </a:cubicBezTo>
                  <a:cubicBezTo>
                    <a:pt x="25127" y="34154"/>
                    <a:pt x="24462" y="30902"/>
                    <a:pt x="25181" y="28385"/>
                  </a:cubicBezTo>
                  <a:cubicBezTo>
                    <a:pt x="25733" y="26454"/>
                    <a:pt x="26451" y="24575"/>
                    <a:pt x="27086" y="22670"/>
                  </a:cubicBezTo>
                  <a:cubicBezTo>
                    <a:pt x="22298" y="8305"/>
                    <a:pt x="29314" y="25455"/>
                    <a:pt x="19466" y="13145"/>
                  </a:cubicBezTo>
                  <a:cubicBezTo>
                    <a:pt x="8950" y="0"/>
                    <a:pt x="28224" y="14539"/>
                    <a:pt x="11846" y="3620"/>
                  </a:cubicBezTo>
                  <a:cubicBezTo>
                    <a:pt x="2994" y="5833"/>
                    <a:pt x="5496" y="2668"/>
                    <a:pt x="4226" y="743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5" name="Figura a mano libera 24"/>
            <p:cNvSpPr/>
            <p:nvPr userDrawn="1"/>
          </p:nvSpPr>
          <p:spPr bwMode="auto">
            <a:xfrm>
              <a:off x="7217120" y="1476535"/>
              <a:ext cx="17460" cy="15873"/>
            </a:xfrm>
            <a:custGeom>
              <a:avLst/>
              <a:gdLst>
                <a:gd name="connsiteX0" fmla="*/ 14908 w 44490"/>
                <a:gd name="connsiteY0" fmla="*/ 5219 h 40133"/>
                <a:gd name="connsiteX1" fmla="*/ 3478 w 44490"/>
                <a:gd name="connsiteY1" fmla="*/ 7124 h 40133"/>
                <a:gd name="connsiteX2" fmla="*/ 3478 w 44490"/>
                <a:gd name="connsiteY2" fmla="*/ 24269 h 40133"/>
                <a:gd name="connsiteX3" fmla="*/ 14908 w 44490"/>
                <a:gd name="connsiteY3" fmla="*/ 31889 h 40133"/>
                <a:gd name="connsiteX4" fmla="*/ 20623 w 44490"/>
                <a:gd name="connsiteY4" fmla="*/ 35699 h 40133"/>
                <a:gd name="connsiteX5" fmla="*/ 41578 w 44490"/>
                <a:gd name="connsiteY5" fmla="*/ 24269 h 40133"/>
                <a:gd name="connsiteX6" fmla="*/ 43483 w 44490"/>
                <a:gd name="connsiteY6" fmla="*/ 18554 h 40133"/>
                <a:gd name="connsiteX7" fmla="*/ 41578 w 44490"/>
                <a:gd name="connsiteY7" fmla="*/ 9029 h 40133"/>
                <a:gd name="connsiteX8" fmla="*/ 35863 w 44490"/>
                <a:gd name="connsiteY8" fmla="*/ 7124 h 40133"/>
                <a:gd name="connsiteX9" fmla="*/ 28243 w 44490"/>
                <a:gd name="connsiteY9" fmla="*/ 5219 h 40133"/>
                <a:gd name="connsiteX10" fmla="*/ 14908 w 44490"/>
                <a:gd name="connsiteY10" fmla="*/ 5219 h 4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490" h="40133">
                  <a:moveTo>
                    <a:pt x="14908" y="5219"/>
                  </a:moveTo>
                  <a:cubicBezTo>
                    <a:pt x="10781" y="5536"/>
                    <a:pt x="6621" y="4879"/>
                    <a:pt x="3478" y="7124"/>
                  </a:cubicBezTo>
                  <a:cubicBezTo>
                    <a:pt x="0" y="9608"/>
                    <a:pt x="2034" y="22412"/>
                    <a:pt x="3478" y="24269"/>
                  </a:cubicBezTo>
                  <a:cubicBezTo>
                    <a:pt x="6289" y="27883"/>
                    <a:pt x="11098" y="29349"/>
                    <a:pt x="14908" y="31889"/>
                  </a:cubicBezTo>
                  <a:lnTo>
                    <a:pt x="20623" y="35699"/>
                  </a:lnTo>
                  <a:cubicBezTo>
                    <a:pt x="44490" y="33312"/>
                    <a:pt x="37612" y="40133"/>
                    <a:pt x="41578" y="24269"/>
                  </a:cubicBezTo>
                  <a:cubicBezTo>
                    <a:pt x="42065" y="22321"/>
                    <a:pt x="42848" y="20459"/>
                    <a:pt x="43483" y="18554"/>
                  </a:cubicBezTo>
                  <a:cubicBezTo>
                    <a:pt x="42848" y="15379"/>
                    <a:pt x="43374" y="11723"/>
                    <a:pt x="41578" y="9029"/>
                  </a:cubicBezTo>
                  <a:cubicBezTo>
                    <a:pt x="40464" y="7358"/>
                    <a:pt x="37794" y="7676"/>
                    <a:pt x="35863" y="7124"/>
                  </a:cubicBezTo>
                  <a:cubicBezTo>
                    <a:pt x="33346" y="6405"/>
                    <a:pt x="30783" y="5854"/>
                    <a:pt x="28243" y="5219"/>
                  </a:cubicBezTo>
                  <a:cubicBezTo>
                    <a:pt x="20415" y="0"/>
                    <a:pt x="19035" y="4902"/>
                    <a:pt x="14908" y="521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6" name="Figura a mano libera 25"/>
            <p:cNvSpPr/>
            <p:nvPr userDrawn="1"/>
          </p:nvSpPr>
          <p:spPr bwMode="auto">
            <a:xfrm>
              <a:off x="7017132" y="1309869"/>
              <a:ext cx="17460" cy="12698"/>
            </a:xfrm>
            <a:custGeom>
              <a:avLst/>
              <a:gdLst>
                <a:gd name="connsiteX0" fmla="*/ 12573 w 40379"/>
                <a:gd name="connsiteY0" fmla="*/ 12867 h 32891"/>
                <a:gd name="connsiteX1" fmla="*/ 3048 w 40379"/>
                <a:gd name="connsiteY1" fmla="*/ 14772 h 32891"/>
                <a:gd name="connsiteX2" fmla="*/ 3048 w 40379"/>
                <a:gd name="connsiteY2" fmla="*/ 26202 h 32891"/>
                <a:gd name="connsiteX3" fmla="*/ 8763 w 40379"/>
                <a:gd name="connsiteY3" fmla="*/ 28107 h 32891"/>
                <a:gd name="connsiteX4" fmla="*/ 22098 w 40379"/>
                <a:gd name="connsiteY4" fmla="*/ 31917 h 32891"/>
                <a:gd name="connsiteX5" fmla="*/ 24003 w 40379"/>
                <a:gd name="connsiteY5" fmla="*/ 3342 h 32891"/>
                <a:gd name="connsiteX6" fmla="*/ 12573 w 40379"/>
                <a:gd name="connsiteY6" fmla="*/ 7152 h 32891"/>
                <a:gd name="connsiteX7" fmla="*/ 12573 w 40379"/>
                <a:gd name="connsiteY7" fmla="*/ 12867 h 3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79" h="32891">
                  <a:moveTo>
                    <a:pt x="12573" y="12867"/>
                  </a:moveTo>
                  <a:cubicBezTo>
                    <a:pt x="10986" y="14137"/>
                    <a:pt x="5742" y="12976"/>
                    <a:pt x="3048" y="14772"/>
                  </a:cubicBezTo>
                  <a:cubicBezTo>
                    <a:pt x="0" y="16804"/>
                    <a:pt x="1016" y="24170"/>
                    <a:pt x="3048" y="26202"/>
                  </a:cubicBezTo>
                  <a:cubicBezTo>
                    <a:pt x="4468" y="27622"/>
                    <a:pt x="6832" y="27555"/>
                    <a:pt x="8763" y="28107"/>
                  </a:cubicBezTo>
                  <a:cubicBezTo>
                    <a:pt x="25507" y="32891"/>
                    <a:pt x="8395" y="27349"/>
                    <a:pt x="22098" y="31917"/>
                  </a:cubicBezTo>
                  <a:cubicBezTo>
                    <a:pt x="33586" y="28088"/>
                    <a:pt x="40379" y="27906"/>
                    <a:pt x="24003" y="3342"/>
                  </a:cubicBezTo>
                  <a:cubicBezTo>
                    <a:pt x="21775" y="0"/>
                    <a:pt x="12573" y="7152"/>
                    <a:pt x="12573" y="7152"/>
                  </a:cubicBezTo>
                  <a:cubicBezTo>
                    <a:pt x="10066" y="14674"/>
                    <a:pt x="14160" y="11597"/>
                    <a:pt x="12573" y="12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7" name="Ovale 26"/>
            <p:cNvSpPr/>
            <p:nvPr userDrawn="1"/>
          </p:nvSpPr>
          <p:spPr bwMode="auto">
            <a:xfrm>
              <a:off x="7001260" y="1359075"/>
              <a:ext cx="17460" cy="19048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8" name="Ovale 27"/>
            <p:cNvSpPr/>
            <p:nvPr userDrawn="1"/>
          </p:nvSpPr>
          <p:spPr bwMode="auto">
            <a:xfrm>
              <a:off x="7109190" y="1382885"/>
              <a:ext cx="19046" cy="19048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9" name="Ovale 28"/>
            <p:cNvSpPr/>
            <p:nvPr userDrawn="1"/>
          </p:nvSpPr>
          <p:spPr bwMode="auto">
            <a:xfrm>
              <a:off x="7129824" y="1376535"/>
              <a:ext cx="19046" cy="19048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0" name="Ovale 29"/>
            <p:cNvSpPr/>
            <p:nvPr userDrawn="1"/>
          </p:nvSpPr>
          <p:spPr bwMode="auto">
            <a:xfrm>
              <a:off x="7163155" y="1419392"/>
              <a:ext cx="19046" cy="17461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1" name="Ovale 30"/>
            <p:cNvSpPr/>
            <p:nvPr userDrawn="1"/>
          </p:nvSpPr>
          <p:spPr bwMode="auto">
            <a:xfrm>
              <a:off x="7213945" y="1440028"/>
              <a:ext cx="19046" cy="1746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2" name="Figura a mano libera 31"/>
            <p:cNvSpPr/>
            <p:nvPr userDrawn="1"/>
          </p:nvSpPr>
          <p:spPr bwMode="auto">
            <a:xfrm>
              <a:off x="7031417" y="1332091"/>
              <a:ext cx="15872" cy="12698"/>
            </a:xfrm>
            <a:custGeom>
              <a:avLst/>
              <a:gdLst>
                <a:gd name="connsiteX0" fmla="*/ 12573 w 40379"/>
                <a:gd name="connsiteY0" fmla="*/ 12867 h 32891"/>
                <a:gd name="connsiteX1" fmla="*/ 3048 w 40379"/>
                <a:gd name="connsiteY1" fmla="*/ 14772 h 32891"/>
                <a:gd name="connsiteX2" fmla="*/ 3048 w 40379"/>
                <a:gd name="connsiteY2" fmla="*/ 26202 h 32891"/>
                <a:gd name="connsiteX3" fmla="*/ 8763 w 40379"/>
                <a:gd name="connsiteY3" fmla="*/ 28107 h 32891"/>
                <a:gd name="connsiteX4" fmla="*/ 22098 w 40379"/>
                <a:gd name="connsiteY4" fmla="*/ 31917 h 32891"/>
                <a:gd name="connsiteX5" fmla="*/ 24003 w 40379"/>
                <a:gd name="connsiteY5" fmla="*/ 3342 h 32891"/>
                <a:gd name="connsiteX6" fmla="*/ 12573 w 40379"/>
                <a:gd name="connsiteY6" fmla="*/ 7152 h 32891"/>
                <a:gd name="connsiteX7" fmla="*/ 12573 w 40379"/>
                <a:gd name="connsiteY7" fmla="*/ 12867 h 3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79" h="32891">
                  <a:moveTo>
                    <a:pt x="12573" y="12867"/>
                  </a:moveTo>
                  <a:cubicBezTo>
                    <a:pt x="10986" y="14137"/>
                    <a:pt x="5742" y="12976"/>
                    <a:pt x="3048" y="14772"/>
                  </a:cubicBezTo>
                  <a:cubicBezTo>
                    <a:pt x="0" y="16804"/>
                    <a:pt x="1016" y="24170"/>
                    <a:pt x="3048" y="26202"/>
                  </a:cubicBezTo>
                  <a:cubicBezTo>
                    <a:pt x="4468" y="27622"/>
                    <a:pt x="6832" y="27555"/>
                    <a:pt x="8763" y="28107"/>
                  </a:cubicBezTo>
                  <a:cubicBezTo>
                    <a:pt x="25507" y="32891"/>
                    <a:pt x="8395" y="27349"/>
                    <a:pt x="22098" y="31917"/>
                  </a:cubicBezTo>
                  <a:cubicBezTo>
                    <a:pt x="33586" y="28088"/>
                    <a:pt x="40379" y="27906"/>
                    <a:pt x="24003" y="3342"/>
                  </a:cubicBezTo>
                  <a:cubicBezTo>
                    <a:pt x="21775" y="0"/>
                    <a:pt x="12573" y="7152"/>
                    <a:pt x="12573" y="7152"/>
                  </a:cubicBezTo>
                  <a:cubicBezTo>
                    <a:pt x="10066" y="14674"/>
                    <a:pt x="14160" y="11597"/>
                    <a:pt x="12573" y="12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3" name="Figura a mano libera 32"/>
            <p:cNvSpPr/>
            <p:nvPr userDrawn="1"/>
          </p:nvSpPr>
          <p:spPr bwMode="auto">
            <a:xfrm>
              <a:off x="6214005" y="1125741"/>
              <a:ext cx="614250" cy="584128"/>
            </a:xfrm>
            <a:custGeom>
              <a:avLst/>
              <a:gdLst>
                <a:gd name="connsiteX0" fmla="*/ 3285490 w 3375660"/>
                <a:gd name="connsiteY0" fmla="*/ 20320 h 3427730"/>
                <a:gd name="connsiteX1" fmla="*/ 3361690 w 3375660"/>
                <a:gd name="connsiteY1" fmla="*/ 172720 h 3427730"/>
                <a:gd name="connsiteX2" fmla="*/ 3201670 w 3375660"/>
                <a:gd name="connsiteY2" fmla="*/ 203200 h 3427730"/>
                <a:gd name="connsiteX3" fmla="*/ 3224530 w 3375660"/>
                <a:gd name="connsiteY3" fmla="*/ 287020 h 3427730"/>
                <a:gd name="connsiteX4" fmla="*/ 3155950 w 3375660"/>
                <a:gd name="connsiteY4" fmla="*/ 439420 h 3427730"/>
                <a:gd name="connsiteX5" fmla="*/ 3163570 w 3375660"/>
                <a:gd name="connsiteY5" fmla="*/ 629920 h 3427730"/>
                <a:gd name="connsiteX6" fmla="*/ 3018790 w 3375660"/>
                <a:gd name="connsiteY6" fmla="*/ 789940 h 3427730"/>
                <a:gd name="connsiteX7" fmla="*/ 3308350 w 3375660"/>
                <a:gd name="connsiteY7" fmla="*/ 1003300 h 3427730"/>
                <a:gd name="connsiteX8" fmla="*/ 2698750 w 3375660"/>
                <a:gd name="connsiteY8" fmla="*/ 1018540 h 3427730"/>
                <a:gd name="connsiteX9" fmla="*/ 2744470 w 3375660"/>
                <a:gd name="connsiteY9" fmla="*/ 1094740 h 3427730"/>
                <a:gd name="connsiteX10" fmla="*/ 2790190 w 3375660"/>
                <a:gd name="connsiteY10" fmla="*/ 1422400 h 3427730"/>
                <a:gd name="connsiteX11" fmla="*/ 2630170 w 3375660"/>
                <a:gd name="connsiteY11" fmla="*/ 1612900 h 3427730"/>
                <a:gd name="connsiteX12" fmla="*/ 2561590 w 3375660"/>
                <a:gd name="connsiteY12" fmla="*/ 1704340 h 3427730"/>
                <a:gd name="connsiteX13" fmla="*/ 2797810 w 3375660"/>
                <a:gd name="connsiteY13" fmla="*/ 2222500 h 3427730"/>
                <a:gd name="connsiteX14" fmla="*/ 3224530 w 3375660"/>
                <a:gd name="connsiteY14" fmla="*/ 2321560 h 3427730"/>
                <a:gd name="connsiteX15" fmla="*/ 3247390 w 3375660"/>
                <a:gd name="connsiteY15" fmla="*/ 2359660 h 3427730"/>
                <a:gd name="connsiteX16" fmla="*/ 3056890 w 3375660"/>
                <a:gd name="connsiteY16" fmla="*/ 2702560 h 3427730"/>
                <a:gd name="connsiteX17" fmla="*/ 2073910 w 3375660"/>
                <a:gd name="connsiteY17" fmla="*/ 2908300 h 3427730"/>
                <a:gd name="connsiteX18" fmla="*/ 1967230 w 3375660"/>
                <a:gd name="connsiteY18" fmla="*/ 2832100 h 3427730"/>
                <a:gd name="connsiteX19" fmla="*/ 1715770 w 3375660"/>
                <a:gd name="connsiteY19" fmla="*/ 2839720 h 3427730"/>
                <a:gd name="connsiteX20" fmla="*/ 885190 w 3375660"/>
                <a:gd name="connsiteY20" fmla="*/ 2946400 h 3427730"/>
                <a:gd name="connsiteX21" fmla="*/ 504190 w 3375660"/>
                <a:gd name="connsiteY21" fmla="*/ 3175000 h 3427730"/>
                <a:gd name="connsiteX22" fmla="*/ 229870 w 3375660"/>
                <a:gd name="connsiteY22" fmla="*/ 3380740 h 3427730"/>
                <a:gd name="connsiteX23" fmla="*/ 69850 w 3375660"/>
                <a:gd name="connsiteY23" fmla="*/ 3403600 h 3427730"/>
                <a:gd name="connsiteX24" fmla="*/ 1270 w 3375660"/>
                <a:gd name="connsiteY24" fmla="*/ 3235960 h 3427730"/>
                <a:gd name="connsiteX25" fmla="*/ 62230 w 3375660"/>
                <a:gd name="connsiteY25" fmla="*/ 2900680 h 3427730"/>
                <a:gd name="connsiteX26" fmla="*/ 115570 w 3375660"/>
                <a:gd name="connsiteY26" fmla="*/ 2854960 h 3427730"/>
                <a:gd name="connsiteX27" fmla="*/ 466090 w 3375660"/>
                <a:gd name="connsiteY27" fmla="*/ 2809240 h 3427730"/>
                <a:gd name="connsiteX28" fmla="*/ 687070 w 3375660"/>
                <a:gd name="connsiteY28" fmla="*/ 2687320 h 3427730"/>
                <a:gd name="connsiteX29" fmla="*/ 1479550 w 3375660"/>
                <a:gd name="connsiteY29" fmla="*/ 2580640 h 3427730"/>
                <a:gd name="connsiteX30" fmla="*/ 2119630 w 3375660"/>
                <a:gd name="connsiteY30" fmla="*/ 2451100 h 3427730"/>
                <a:gd name="connsiteX31" fmla="*/ 2401570 w 3375660"/>
                <a:gd name="connsiteY31" fmla="*/ 2184400 h 3427730"/>
                <a:gd name="connsiteX32" fmla="*/ 2332990 w 3375660"/>
                <a:gd name="connsiteY32" fmla="*/ 1666240 h 3427730"/>
                <a:gd name="connsiteX33" fmla="*/ 1944370 w 3375660"/>
                <a:gd name="connsiteY33" fmla="*/ 1330960 h 3427730"/>
                <a:gd name="connsiteX34" fmla="*/ 1883410 w 3375660"/>
                <a:gd name="connsiteY34" fmla="*/ 1224280 h 3427730"/>
                <a:gd name="connsiteX35" fmla="*/ 1875790 w 3375660"/>
                <a:gd name="connsiteY35" fmla="*/ 843280 h 3427730"/>
                <a:gd name="connsiteX36" fmla="*/ 2066290 w 3375660"/>
                <a:gd name="connsiteY36" fmla="*/ 797560 h 3427730"/>
                <a:gd name="connsiteX37" fmla="*/ 2256790 w 3375660"/>
                <a:gd name="connsiteY37" fmla="*/ 728980 h 3427730"/>
                <a:gd name="connsiteX38" fmla="*/ 2371090 w 3375660"/>
                <a:gd name="connsiteY38" fmla="*/ 363220 h 3427730"/>
                <a:gd name="connsiteX39" fmla="*/ 2393950 w 3375660"/>
                <a:gd name="connsiteY39" fmla="*/ 325120 h 3427730"/>
                <a:gd name="connsiteX40" fmla="*/ 2767330 w 3375660"/>
                <a:gd name="connsiteY40" fmla="*/ 637540 h 3427730"/>
                <a:gd name="connsiteX41" fmla="*/ 2866390 w 3375660"/>
                <a:gd name="connsiteY41" fmla="*/ 485140 h 3427730"/>
                <a:gd name="connsiteX42" fmla="*/ 2889250 w 3375660"/>
                <a:gd name="connsiteY42" fmla="*/ 401320 h 3427730"/>
                <a:gd name="connsiteX43" fmla="*/ 3049270 w 3375660"/>
                <a:gd name="connsiteY43" fmla="*/ 256540 h 3427730"/>
                <a:gd name="connsiteX44" fmla="*/ 3056890 w 3375660"/>
                <a:gd name="connsiteY44" fmla="*/ 127000 h 3427730"/>
                <a:gd name="connsiteX45" fmla="*/ 3201670 w 3375660"/>
                <a:gd name="connsiteY45" fmla="*/ 50800 h 3427730"/>
                <a:gd name="connsiteX46" fmla="*/ 3285490 w 3375660"/>
                <a:gd name="connsiteY46" fmla="*/ 20320 h 342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375660" h="3427730">
                  <a:moveTo>
                    <a:pt x="3285490" y="20320"/>
                  </a:moveTo>
                  <a:cubicBezTo>
                    <a:pt x="3312160" y="40640"/>
                    <a:pt x="3375660" y="142240"/>
                    <a:pt x="3361690" y="172720"/>
                  </a:cubicBezTo>
                  <a:cubicBezTo>
                    <a:pt x="3347720" y="203200"/>
                    <a:pt x="3224530" y="184150"/>
                    <a:pt x="3201670" y="203200"/>
                  </a:cubicBezTo>
                  <a:cubicBezTo>
                    <a:pt x="3178810" y="222250"/>
                    <a:pt x="3232150" y="247650"/>
                    <a:pt x="3224530" y="287020"/>
                  </a:cubicBezTo>
                  <a:cubicBezTo>
                    <a:pt x="3216910" y="326390"/>
                    <a:pt x="3166110" y="382270"/>
                    <a:pt x="3155950" y="439420"/>
                  </a:cubicBezTo>
                  <a:cubicBezTo>
                    <a:pt x="3145790" y="496570"/>
                    <a:pt x="3186430" y="571500"/>
                    <a:pt x="3163570" y="629920"/>
                  </a:cubicBezTo>
                  <a:cubicBezTo>
                    <a:pt x="3140710" y="688340"/>
                    <a:pt x="2994660" y="727710"/>
                    <a:pt x="3018790" y="789940"/>
                  </a:cubicBezTo>
                  <a:cubicBezTo>
                    <a:pt x="3042920" y="852170"/>
                    <a:pt x="3361690" y="965200"/>
                    <a:pt x="3308350" y="1003300"/>
                  </a:cubicBezTo>
                  <a:cubicBezTo>
                    <a:pt x="3255010" y="1041400"/>
                    <a:pt x="2792730" y="1003300"/>
                    <a:pt x="2698750" y="1018540"/>
                  </a:cubicBezTo>
                  <a:cubicBezTo>
                    <a:pt x="2604770" y="1033780"/>
                    <a:pt x="2729230" y="1027430"/>
                    <a:pt x="2744470" y="1094740"/>
                  </a:cubicBezTo>
                  <a:cubicBezTo>
                    <a:pt x="2759710" y="1162050"/>
                    <a:pt x="2809240" y="1336040"/>
                    <a:pt x="2790190" y="1422400"/>
                  </a:cubicBezTo>
                  <a:cubicBezTo>
                    <a:pt x="2771140" y="1508760"/>
                    <a:pt x="2668270" y="1565910"/>
                    <a:pt x="2630170" y="1612900"/>
                  </a:cubicBezTo>
                  <a:cubicBezTo>
                    <a:pt x="2592070" y="1659890"/>
                    <a:pt x="2533650" y="1602740"/>
                    <a:pt x="2561590" y="1704340"/>
                  </a:cubicBezTo>
                  <a:cubicBezTo>
                    <a:pt x="2589530" y="1805940"/>
                    <a:pt x="2687320" y="2119630"/>
                    <a:pt x="2797810" y="2222500"/>
                  </a:cubicBezTo>
                  <a:cubicBezTo>
                    <a:pt x="2908300" y="2325370"/>
                    <a:pt x="3149600" y="2298700"/>
                    <a:pt x="3224530" y="2321560"/>
                  </a:cubicBezTo>
                  <a:cubicBezTo>
                    <a:pt x="3299460" y="2344420"/>
                    <a:pt x="3275330" y="2296160"/>
                    <a:pt x="3247390" y="2359660"/>
                  </a:cubicBezTo>
                  <a:cubicBezTo>
                    <a:pt x="3219450" y="2423160"/>
                    <a:pt x="3252470" y="2611120"/>
                    <a:pt x="3056890" y="2702560"/>
                  </a:cubicBezTo>
                  <a:cubicBezTo>
                    <a:pt x="2861310" y="2794000"/>
                    <a:pt x="2255520" y="2886710"/>
                    <a:pt x="2073910" y="2908300"/>
                  </a:cubicBezTo>
                  <a:cubicBezTo>
                    <a:pt x="1892300" y="2929890"/>
                    <a:pt x="2026920" y="2843530"/>
                    <a:pt x="1967230" y="2832100"/>
                  </a:cubicBezTo>
                  <a:cubicBezTo>
                    <a:pt x="1907540" y="2820670"/>
                    <a:pt x="1896110" y="2820670"/>
                    <a:pt x="1715770" y="2839720"/>
                  </a:cubicBezTo>
                  <a:cubicBezTo>
                    <a:pt x="1535430" y="2858770"/>
                    <a:pt x="1087120" y="2890520"/>
                    <a:pt x="885190" y="2946400"/>
                  </a:cubicBezTo>
                  <a:cubicBezTo>
                    <a:pt x="683260" y="3002280"/>
                    <a:pt x="613410" y="3102610"/>
                    <a:pt x="504190" y="3175000"/>
                  </a:cubicBezTo>
                  <a:cubicBezTo>
                    <a:pt x="394970" y="3247390"/>
                    <a:pt x="302260" y="3342640"/>
                    <a:pt x="229870" y="3380740"/>
                  </a:cubicBezTo>
                  <a:cubicBezTo>
                    <a:pt x="157480" y="3418840"/>
                    <a:pt x="107950" y="3427730"/>
                    <a:pt x="69850" y="3403600"/>
                  </a:cubicBezTo>
                  <a:cubicBezTo>
                    <a:pt x="31750" y="3379470"/>
                    <a:pt x="2540" y="3319780"/>
                    <a:pt x="1270" y="3235960"/>
                  </a:cubicBezTo>
                  <a:cubicBezTo>
                    <a:pt x="0" y="3152140"/>
                    <a:pt x="43180" y="2964180"/>
                    <a:pt x="62230" y="2900680"/>
                  </a:cubicBezTo>
                  <a:cubicBezTo>
                    <a:pt x="81280" y="2837180"/>
                    <a:pt x="48260" y="2870200"/>
                    <a:pt x="115570" y="2854960"/>
                  </a:cubicBezTo>
                  <a:cubicBezTo>
                    <a:pt x="182880" y="2839720"/>
                    <a:pt x="370840" y="2837180"/>
                    <a:pt x="466090" y="2809240"/>
                  </a:cubicBezTo>
                  <a:cubicBezTo>
                    <a:pt x="561340" y="2781300"/>
                    <a:pt x="518160" y="2725420"/>
                    <a:pt x="687070" y="2687320"/>
                  </a:cubicBezTo>
                  <a:cubicBezTo>
                    <a:pt x="855980" y="2649220"/>
                    <a:pt x="1240790" y="2620010"/>
                    <a:pt x="1479550" y="2580640"/>
                  </a:cubicBezTo>
                  <a:cubicBezTo>
                    <a:pt x="1718310" y="2541270"/>
                    <a:pt x="1965960" y="2517140"/>
                    <a:pt x="2119630" y="2451100"/>
                  </a:cubicBezTo>
                  <a:cubicBezTo>
                    <a:pt x="2273300" y="2385060"/>
                    <a:pt x="2366010" y="2315210"/>
                    <a:pt x="2401570" y="2184400"/>
                  </a:cubicBezTo>
                  <a:cubicBezTo>
                    <a:pt x="2437130" y="2053590"/>
                    <a:pt x="2409190" y="1808480"/>
                    <a:pt x="2332990" y="1666240"/>
                  </a:cubicBezTo>
                  <a:cubicBezTo>
                    <a:pt x="2256790" y="1524000"/>
                    <a:pt x="2019300" y="1404620"/>
                    <a:pt x="1944370" y="1330960"/>
                  </a:cubicBezTo>
                  <a:cubicBezTo>
                    <a:pt x="1869440" y="1257300"/>
                    <a:pt x="1894840" y="1305560"/>
                    <a:pt x="1883410" y="1224280"/>
                  </a:cubicBezTo>
                  <a:cubicBezTo>
                    <a:pt x="1871980" y="1143000"/>
                    <a:pt x="1845310" y="914400"/>
                    <a:pt x="1875790" y="843280"/>
                  </a:cubicBezTo>
                  <a:cubicBezTo>
                    <a:pt x="1906270" y="772160"/>
                    <a:pt x="2002790" y="816610"/>
                    <a:pt x="2066290" y="797560"/>
                  </a:cubicBezTo>
                  <a:cubicBezTo>
                    <a:pt x="2129790" y="778510"/>
                    <a:pt x="2205990" y="801370"/>
                    <a:pt x="2256790" y="728980"/>
                  </a:cubicBezTo>
                  <a:cubicBezTo>
                    <a:pt x="2307590" y="656590"/>
                    <a:pt x="2348230" y="430530"/>
                    <a:pt x="2371090" y="363220"/>
                  </a:cubicBezTo>
                  <a:cubicBezTo>
                    <a:pt x="2393950" y="295910"/>
                    <a:pt x="2327910" y="279400"/>
                    <a:pt x="2393950" y="325120"/>
                  </a:cubicBezTo>
                  <a:cubicBezTo>
                    <a:pt x="2459990" y="370840"/>
                    <a:pt x="2688590" y="610870"/>
                    <a:pt x="2767330" y="637540"/>
                  </a:cubicBezTo>
                  <a:cubicBezTo>
                    <a:pt x="2846070" y="664210"/>
                    <a:pt x="2846070" y="524510"/>
                    <a:pt x="2866390" y="485140"/>
                  </a:cubicBezTo>
                  <a:cubicBezTo>
                    <a:pt x="2886710" y="445770"/>
                    <a:pt x="2858770" y="439420"/>
                    <a:pt x="2889250" y="401320"/>
                  </a:cubicBezTo>
                  <a:cubicBezTo>
                    <a:pt x="2919730" y="363220"/>
                    <a:pt x="3021330" y="302260"/>
                    <a:pt x="3049270" y="256540"/>
                  </a:cubicBezTo>
                  <a:cubicBezTo>
                    <a:pt x="3077210" y="210820"/>
                    <a:pt x="3031490" y="161290"/>
                    <a:pt x="3056890" y="127000"/>
                  </a:cubicBezTo>
                  <a:cubicBezTo>
                    <a:pt x="3082290" y="92710"/>
                    <a:pt x="3163570" y="63500"/>
                    <a:pt x="3201670" y="50800"/>
                  </a:cubicBezTo>
                  <a:cubicBezTo>
                    <a:pt x="3239770" y="38100"/>
                    <a:pt x="3258820" y="0"/>
                    <a:pt x="3285490" y="2032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4" name="Figura a mano libera 33"/>
            <p:cNvSpPr/>
            <p:nvPr userDrawn="1"/>
          </p:nvSpPr>
          <p:spPr bwMode="auto">
            <a:xfrm>
              <a:off x="6413993" y="1493996"/>
              <a:ext cx="44442" cy="44444"/>
            </a:xfrm>
            <a:custGeom>
              <a:avLst/>
              <a:gdLst>
                <a:gd name="connsiteX0" fmla="*/ 57790 w 108590"/>
                <a:gd name="connsiteY0" fmla="*/ 5927 h 107527"/>
                <a:gd name="connsiteX1" fmla="*/ 17150 w 108590"/>
                <a:gd name="connsiteY1" fmla="*/ 41487 h 107527"/>
                <a:gd name="connsiteX2" fmla="*/ 12070 w 108590"/>
                <a:gd name="connsiteY2" fmla="*/ 61807 h 107527"/>
                <a:gd name="connsiteX3" fmla="*/ 12070 w 108590"/>
                <a:gd name="connsiteY3" fmla="*/ 97367 h 107527"/>
                <a:gd name="connsiteX4" fmla="*/ 42550 w 108590"/>
                <a:gd name="connsiteY4" fmla="*/ 107527 h 107527"/>
                <a:gd name="connsiteX5" fmla="*/ 57790 w 108590"/>
                <a:gd name="connsiteY5" fmla="*/ 102447 h 107527"/>
                <a:gd name="connsiteX6" fmla="*/ 67950 w 108590"/>
                <a:gd name="connsiteY6" fmla="*/ 87207 h 107527"/>
                <a:gd name="connsiteX7" fmla="*/ 98430 w 108590"/>
                <a:gd name="connsiteY7" fmla="*/ 61807 h 107527"/>
                <a:gd name="connsiteX8" fmla="*/ 103510 w 108590"/>
                <a:gd name="connsiteY8" fmla="*/ 36407 h 107527"/>
                <a:gd name="connsiteX9" fmla="*/ 108590 w 108590"/>
                <a:gd name="connsiteY9" fmla="*/ 21167 h 107527"/>
                <a:gd name="connsiteX10" fmla="*/ 103510 w 108590"/>
                <a:gd name="connsiteY10" fmla="*/ 5927 h 107527"/>
                <a:gd name="connsiteX11" fmla="*/ 57790 w 108590"/>
                <a:gd name="connsiteY11" fmla="*/ 5927 h 10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590" h="107527">
                  <a:moveTo>
                    <a:pt x="57790" y="5927"/>
                  </a:moveTo>
                  <a:cubicBezTo>
                    <a:pt x="43397" y="11854"/>
                    <a:pt x="34083" y="16087"/>
                    <a:pt x="17150" y="41487"/>
                  </a:cubicBezTo>
                  <a:cubicBezTo>
                    <a:pt x="15457" y="48260"/>
                    <a:pt x="13988" y="55094"/>
                    <a:pt x="12070" y="61807"/>
                  </a:cubicBezTo>
                  <a:cubicBezTo>
                    <a:pt x="9147" y="72036"/>
                    <a:pt x="0" y="87021"/>
                    <a:pt x="12070" y="97367"/>
                  </a:cubicBezTo>
                  <a:cubicBezTo>
                    <a:pt x="20201" y="104337"/>
                    <a:pt x="42550" y="107527"/>
                    <a:pt x="42550" y="107527"/>
                  </a:cubicBezTo>
                  <a:cubicBezTo>
                    <a:pt x="47630" y="105834"/>
                    <a:pt x="53609" y="105792"/>
                    <a:pt x="57790" y="102447"/>
                  </a:cubicBezTo>
                  <a:cubicBezTo>
                    <a:pt x="62558" y="98633"/>
                    <a:pt x="64041" y="91897"/>
                    <a:pt x="67950" y="87207"/>
                  </a:cubicBezTo>
                  <a:cubicBezTo>
                    <a:pt x="80173" y="72539"/>
                    <a:pt x="83445" y="71797"/>
                    <a:pt x="98430" y="61807"/>
                  </a:cubicBezTo>
                  <a:cubicBezTo>
                    <a:pt x="100123" y="53340"/>
                    <a:pt x="101416" y="44784"/>
                    <a:pt x="103510" y="36407"/>
                  </a:cubicBezTo>
                  <a:cubicBezTo>
                    <a:pt x="104809" y="31212"/>
                    <a:pt x="108590" y="26522"/>
                    <a:pt x="108590" y="21167"/>
                  </a:cubicBezTo>
                  <a:cubicBezTo>
                    <a:pt x="108590" y="15812"/>
                    <a:pt x="105203" y="11007"/>
                    <a:pt x="103510" y="5927"/>
                  </a:cubicBezTo>
                  <a:cubicBezTo>
                    <a:pt x="64597" y="11486"/>
                    <a:pt x="72183" y="0"/>
                    <a:pt x="57790" y="59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utta subito7.JPG"/>
          <p:cNvPicPr>
            <a:picLocks noChangeAspect="1"/>
          </p:cNvPicPr>
          <p:nvPr userDrawn="1"/>
        </p:nvPicPr>
        <p:blipFill>
          <a:blip r:embed="rId2" cstate="print"/>
          <a:srcRect l="1083" t="1263" r="1337" b="6841"/>
          <a:stretch>
            <a:fillRect/>
          </a:stretch>
        </p:blipFill>
        <p:spPr bwMode="auto">
          <a:xfrm>
            <a:off x="928688" y="2354263"/>
            <a:ext cx="7286625" cy="4432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butta subito7.JPG"/>
          <p:cNvPicPr>
            <a:picLocks noChangeAspect="1"/>
          </p:cNvPicPr>
          <p:nvPr/>
        </p:nvPicPr>
        <p:blipFill>
          <a:blip r:embed="rId2" cstate="print"/>
          <a:srcRect l="1083" t="1263" r="1337" b="6841"/>
          <a:stretch>
            <a:fillRect/>
          </a:stretch>
        </p:blipFill>
        <p:spPr bwMode="auto">
          <a:xfrm>
            <a:off x="0" y="228600"/>
            <a:ext cx="4664075" cy="28368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 descr="butta subito7.JPG"/>
          <p:cNvPicPr>
            <a:picLocks noChangeAspect="1"/>
          </p:cNvPicPr>
          <p:nvPr userDrawn="1"/>
        </p:nvPicPr>
        <p:blipFill>
          <a:blip r:embed="rId2" cstate="print"/>
          <a:srcRect l="1083" t="1263" r="1337" b="6841"/>
          <a:stretch>
            <a:fillRect/>
          </a:stretch>
        </p:blipFill>
        <p:spPr bwMode="auto">
          <a:xfrm>
            <a:off x="928688" y="2354263"/>
            <a:ext cx="7286625" cy="4432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3" name="CasellaDiTesto 243"/>
          <p:cNvSpPr txBox="1">
            <a:spLocks noChangeArrowheads="1"/>
          </p:cNvSpPr>
          <p:nvPr userDrawn="1"/>
        </p:nvSpPr>
        <p:spPr bwMode="auto">
          <a:xfrm>
            <a:off x="5289550" y="760413"/>
            <a:ext cx="3959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400" b="1" dirty="0" err="1"/>
              <a:t>From</a:t>
            </a:r>
            <a:r>
              <a:rPr lang="it-IT" sz="1400" b="1" dirty="0"/>
              <a:t>: Carminati et al. (2012) </a:t>
            </a:r>
            <a:r>
              <a:rPr lang="it-IT" sz="1400" b="1" dirty="0" err="1"/>
              <a:t>Tectonophysics</a:t>
            </a:r>
            <a:r>
              <a:rPr lang="it-IT" sz="1400" b="1" dirty="0"/>
              <a:t> in press (</a:t>
            </a:r>
            <a:r>
              <a:rPr lang="it-IT" sz="1400" b="1" dirty="0" err="1"/>
              <a:t>doi</a:t>
            </a:r>
            <a:r>
              <a:rPr lang="it-IT" sz="1400" b="1" dirty="0"/>
              <a:t>:10.1016/</a:t>
            </a:r>
            <a:r>
              <a:rPr lang="it-IT" sz="1400" b="1" dirty="0" err="1"/>
              <a:t>j.tecto</a:t>
            </a:r>
            <a:r>
              <a:rPr lang="it-IT" sz="1400" b="1" dirty="0"/>
              <a:t>.2012.01.026)</a:t>
            </a:r>
          </a:p>
        </p:txBody>
      </p:sp>
      <p:grpSp>
        <p:nvGrpSpPr>
          <p:cNvPr id="4" name="Gruppo 235"/>
          <p:cNvGrpSpPr>
            <a:grpSpLocks/>
          </p:cNvGrpSpPr>
          <p:nvPr userDrawn="1"/>
        </p:nvGrpSpPr>
        <p:grpSpPr bwMode="auto">
          <a:xfrm>
            <a:off x="60325" y="5262563"/>
            <a:ext cx="9045575" cy="1463675"/>
            <a:chOff x="60960" y="5262880"/>
            <a:chExt cx="9044428" cy="1463040"/>
          </a:xfrm>
        </p:grpSpPr>
        <p:grpSp>
          <p:nvGrpSpPr>
            <p:cNvPr id="5" name="Gruppo 228"/>
            <p:cNvGrpSpPr>
              <a:grpSpLocks/>
            </p:cNvGrpSpPr>
            <p:nvPr/>
          </p:nvGrpSpPr>
          <p:grpSpPr bwMode="auto">
            <a:xfrm>
              <a:off x="60960" y="5262880"/>
              <a:ext cx="9044428" cy="1463040"/>
              <a:chOff x="60960" y="5262880"/>
              <a:chExt cx="9044428" cy="1463040"/>
            </a:xfrm>
          </p:grpSpPr>
          <p:sp>
            <p:nvSpPr>
              <p:cNvPr id="9" name="Figura a mano libera 8"/>
              <p:cNvSpPr/>
              <p:nvPr/>
            </p:nvSpPr>
            <p:spPr>
              <a:xfrm>
                <a:off x="60960" y="5262880"/>
                <a:ext cx="9022206" cy="1463040"/>
              </a:xfrm>
              <a:custGeom>
                <a:avLst/>
                <a:gdLst>
                  <a:gd name="connsiteX0" fmla="*/ 0 w 9022080"/>
                  <a:gd name="connsiteY0" fmla="*/ 0 h 1463040"/>
                  <a:gd name="connsiteX1" fmla="*/ 4836160 w 9022080"/>
                  <a:gd name="connsiteY1" fmla="*/ 10160 h 1463040"/>
                  <a:gd name="connsiteX2" fmla="*/ 4826000 w 9022080"/>
                  <a:gd name="connsiteY2" fmla="*/ 396240 h 1463040"/>
                  <a:gd name="connsiteX3" fmla="*/ 9011920 w 9022080"/>
                  <a:gd name="connsiteY3" fmla="*/ 396240 h 1463040"/>
                  <a:gd name="connsiteX4" fmla="*/ 9022080 w 9022080"/>
                  <a:gd name="connsiteY4" fmla="*/ 1463040 h 1463040"/>
                  <a:gd name="connsiteX5" fmla="*/ 20320 w 9022080"/>
                  <a:gd name="connsiteY5" fmla="*/ 1463040 h 1463040"/>
                  <a:gd name="connsiteX6" fmla="*/ 0 w 9022080"/>
                  <a:gd name="connsiteY6" fmla="*/ 0 h 146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22080" h="1463040">
                    <a:moveTo>
                      <a:pt x="0" y="0"/>
                    </a:moveTo>
                    <a:lnTo>
                      <a:pt x="4836160" y="10160"/>
                    </a:lnTo>
                    <a:lnTo>
                      <a:pt x="4826000" y="396240"/>
                    </a:lnTo>
                    <a:lnTo>
                      <a:pt x="9011920" y="396240"/>
                    </a:lnTo>
                    <a:cubicBezTo>
                      <a:pt x="9015307" y="751840"/>
                      <a:pt x="9018693" y="1107440"/>
                      <a:pt x="9022080" y="1463040"/>
                    </a:cubicBezTo>
                    <a:lnTo>
                      <a:pt x="20320" y="1463040"/>
                    </a:lnTo>
                    <a:cubicBezTo>
                      <a:pt x="16933" y="978747"/>
                      <a:pt x="13547" y="494453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it-IT"/>
              </a:p>
            </p:txBody>
          </p:sp>
          <p:grpSp>
            <p:nvGrpSpPr>
              <p:cNvPr id="10" name="Gruppo 213"/>
              <p:cNvGrpSpPr>
                <a:grpSpLocks noChangeAspect="1"/>
              </p:cNvGrpSpPr>
              <p:nvPr/>
            </p:nvGrpSpPr>
            <p:grpSpPr bwMode="auto">
              <a:xfrm>
                <a:off x="140503" y="5347550"/>
                <a:ext cx="3817276" cy="361226"/>
                <a:chOff x="1460024" y="5290606"/>
                <a:chExt cx="9543202" cy="903052"/>
              </a:xfrm>
            </p:grpSpPr>
            <p:grpSp>
              <p:nvGrpSpPr>
                <p:cNvPr id="35" name="Group 93"/>
                <p:cNvGrpSpPr>
                  <a:grpSpLocks noChangeAspect="1"/>
                </p:cNvGrpSpPr>
                <p:nvPr/>
              </p:nvGrpSpPr>
              <p:grpSpPr bwMode="auto">
                <a:xfrm>
                  <a:off x="1460024" y="5290606"/>
                  <a:ext cx="721916" cy="697426"/>
                  <a:chOff x="2248" y="3634"/>
                  <a:chExt cx="446" cy="431"/>
                </a:xfrm>
              </p:grpSpPr>
              <p:sp>
                <p:nvSpPr>
                  <p:cNvPr id="37" name="Freeform 94"/>
                  <p:cNvSpPr>
                    <a:spLocks noChangeAspect="1"/>
                  </p:cNvSpPr>
                  <p:nvPr/>
                </p:nvSpPr>
                <p:spPr bwMode="auto">
                  <a:xfrm>
                    <a:off x="2248" y="3724"/>
                    <a:ext cx="446" cy="341"/>
                  </a:xfrm>
                  <a:custGeom>
                    <a:avLst/>
                    <a:gdLst>
                      <a:gd name="T0" fmla="*/ 0 w 607"/>
                      <a:gd name="T1" fmla="*/ 127 h 413"/>
                      <a:gd name="T2" fmla="*/ 32 w 607"/>
                      <a:gd name="T3" fmla="*/ 17 h 413"/>
                      <a:gd name="T4" fmla="*/ 47 w 607"/>
                      <a:gd name="T5" fmla="*/ 23 h 413"/>
                      <a:gd name="T6" fmla="*/ 62 w 607"/>
                      <a:gd name="T7" fmla="*/ 17 h 413"/>
                      <a:gd name="T8" fmla="*/ 96 w 607"/>
                      <a:gd name="T9" fmla="*/ 124 h 413"/>
                      <a:gd name="T10" fmla="*/ 95 w 607"/>
                      <a:gd name="T11" fmla="*/ 123 h 413"/>
                      <a:gd name="T12" fmla="*/ 48 w 607"/>
                      <a:gd name="T13" fmla="*/ 131 h 413"/>
                      <a:gd name="T14" fmla="*/ 1 w 607"/>
                      <a:gd name="T15" fmla="*/ 127 h 413"/>
                      <a:gd name="T16" fmla="*/ 0 w 607"/>
                      <a:gd name="T17" fmla="*/ 127 h 41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07"/>
                      <a:gd name="T28" fmla="*/ 0 h 413"/>
                      <a:gd name="T29" fmla="*/ 607 w 607"/>
                      <a:gd name="T30" fmla="*/ 413 h 41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07" h="413">
                        <a:moveTo>
                          <a:pt x="0" y="398"/>
                        </a:moveTo>
                        <a:lnTo>
                          <a:pt x="202" y="56"/>
                        </a:lnTo>
                        <a:cubicBezTo>
                          <a:pt x="252" y="2"/>
                          <a:pt x="160" y="73"/>
                          <a:pt x="298" y="73"/>
                        </a:cubicBezTo>
                        <a:cubicBezTo>
                          <a:pt x="436" y="73"/>
                          <a:pt x="342" y="0"/>
                          <a:pt x="394" y="56"/>
                        </a:cubicBezTo>
                        <a:lnTo>
                          <a:pt x="607" y="392"/>
                        </a:lnTo>
                        <a:lnTo>
                          <a:pt x="603" y="389"/>
                        </a:lnTo>
                        <a:cubicBezTo>
                          <a:pt x="553" y="392"/>
                          <a:pt x="407" y="412"/>
                          <a:pt x="307" y="413"/>
                        </a:cubicBezTo>
                        <a:cubicBezTo>
                          <a:pt x="28" y="410"/>
                          <a:pt x="55" y="400"/>
                          <a:pt x="4" y="398"/>
                        </a:cubicBezTo>
                        <a:lnTo>
                          <a:pt x="0" y="398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it-IT"/>
                  </a:p>
                </p:txBody>
              </p:sp>
              <p:sp>
                <p:nvSpPr>
                  <p:cNvPr id="38" name="Oval 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49" y="3734"/>
                    <a:ext cx="42" cy="56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it-IT" sz="1400"/>
                  </a:p>
                </p:txBody>
              </p:sp>
              <p:sp>
                <p:nvSpPr>
                  <p:cNvPr id="39" name="Oval 96"/>
                  <p:cNvSpPr>
                    <a:spLocks noChangeAspect="1" noChangeArrowheads="1"/>
                  </p:cNvSpPr>
                  <p:nvPr/>
                </p:nvSpPr>
                <p:spPr bwMode="auto">
                  <a:xfrm rot="2044632">
                    <a:off x="2451" y="3699"/>
                    <a:ext cx="51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it-IT" sz="1400"/>
                  </a:p>
                </p:txBody>
              </p:sp>
              <p:sp>
                <p:nvSpPr>
                  <p:cNvPr id="40" name="Oval 97"/>
                  <p:cNvSpPr>
                    <a:spLocks noChangeAspect="1" noChangeArrowheads="1"/>
                  </p:cNvSpPr>
                  <p:nvPr/>
                </p:nvSpPr>
                <p:spPr bwMode="auto">
                  <a:xfrm rot="2044632">
                    <a:off x="2456" y="3655"/>
                    <a:ext cx="64" cy="86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it-IT" sz="1400"/>
                  </a:p>
                </p:txBody>
              </p:sp>
              <p:sp>
                <p:nvSpPr>
                  <p:cNvPr id="41" name="Oval 98"/>
                  <p:cNvSpPr>
                    <a:spLocks noChangeAspect="1" noChangeArrowheads="1"/>
                  </p:cNvSpPr>
                  <p:nvPr/>
                </p:nvSpPr>
                <p:spPr bwMode="auto">
                  <a:xfrm rot="4884728">
                    <a:off x="2479" y="3620"/>
                    <a:ext cx="74" cy="101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it-IT" sz="1400"/>
                  </a:p>
                </p:txBody>
              </p:sp>
            </p:grpSp>
            <p:sp>
              <p:nvSpPr>
                <p:cNvPr id="36" name="Text Box 10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316721" y="5348687"/>
                  <a:ext cx="8686505" cy="84496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GB" sz="1600"/>
                    <a:t>Volcanic and Pyroclastic</a:t>
                  </a:r>
                </a:p>
              </p:txBody>
            </p:sp>
          </p:grpSp>
          <p:grpSp>
            <p:nvGrpSpPr>
              <p:cNvPr id="11" name="Gruppo 214"/>
              <p:cNvGrpSpPr>
                <a:grpSpLocks noChangeAspect="1"/>
              </p:cNvGrpSpPr>
              <p:nvPr/>
            </p:nvGrpSpPr>
            <p:grpSpPr bwMode="auto">
              <a:xfrm>
                <a:off x="141918" y="5702566"/>
                <a:ext cx="1877771" cy="382282"/>
                <a:chOff x="1461643" y="6085491"/>
                <a:chExt cx="4694412" cy="955697"/>
              </a:xfrm>
            </p:grpSpPr>
            <p:grpSp>
              <p:nvGrpSpPr>
                <p:cNvPr id="27" name="Group 99"/>
                <p:cNvGrpSpPr>
                  <a:grpSpLocks noChangeAspect="1"/>
                </p:cNvGrpSpPr>
                <p:nvPr/>
              </p:nvGrpSpPr>
              <p:grpSpPr bwMode="auto">
                <a:xfrm>
                  <a:off x="1461643" y="6085491"/>
                  <a:ext cx="721916" cy="697150"/>
                  <a:chOff x="2249" y="3634"/>
                  <a:chExt cx="446" cy="430"/>
                </a:xfrm>
              </p:grpSpPr>
              <p:sp>
                <p:nvSpPr>
                  <p:cNvPr id="30" name="Freeform 100"/>
                  <p:cNvSpPr>
                    <a:spLocks noChangeAspect="1"/>
                  </p:cNvSpPr>
                  <p:nvPr/>
                </p:nvSpPr>
                <p:spPr bwMode="auto">
                  <a:xfrm>
                    <a:off x="2249" y="3724"/>
                    <a:ext cx="446" cy="340"/>
                  </a:xfrm>
                  <a:custGeom>
                    <a:avLst/>
                    <a:gdLst>
                      <a:gd name="T0" fmla="*/ 0 w 607"/>
                      <a:gd name="T1" fmla="*/ 127 h 413"/>
                      <a:gd name="T2" fmla="*/ 32 w 607"/>
                      <a:gd name="T3" fmla="*/ 17 h 413"/>
                      <a:gd name="T4" fmla="*/ 47 w 607"/>
                      <a:gd name="T5" fmla="*/ 23 h 413"/>
                      <a:gd name="T6" fmla="*/ 62 w 607"/>
                      <a:gd name="T7" fmla="*/ 17 h 413"/>
                      <a:gd name="T8" fmla="*/ 96 w 607"/>
                      <a:gd name="T9" fmla="*/ 124 h 413"/>
                      <a:gd name="T10" fmla="*/ 95 w 607"/>
                      <a:gd name="T11" fmla="*/ 123 h 413"/>
                      <a:gd name="T12" fmla="*/ 48 w 607"/>
                      <a:gd name="T13" fmla="*/ 131 h 413"/>
                      <a:gd name="T14" fmla="*/ 1 w 607"/>
                      <a:gd name="T15" fmla="*/ 127 h 413"/>
                      <a:gd name="T16" fmla="*/ 0 w 607"/>
                      <a:gd name="T17" fmla="*/ 127 h 41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07"/>
                      <a:gd name="T28" fmla="*/ 0 h 413"/>
                      <a:gd name="T29" fmla="*/ 607 w 607"/>
                      <a:gd name="T30" fmla="*/ 413 h 41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07" h="413">
                        <a:moveTo>
                          <a:pt x="0" y="398"/>
                        </a:moveTo>
                        <a:lnTo>
                          <a:pt x="202" y="56"/>
                        </a:lnTo>
                        <a:cubicBezTo>
                          <a:pt x="252" y="2"/>
                          <a:pt x="160" y="73"/>
                          <a:pt x="298" y="73"/>
                        </a:cubicBezTo>
                        <a:cubicBezTo>
                          <a:pt x="436" y="73"/>
                          <a:pt x="342" y="0"/>
                          <a:pt x="394" y="56"/>
                        </a:cubicBezTo>
                        <a:lnTo>
                          <a:pt x="607" y="392"/>
                        </a:lnTo>
                        <a:lnTo>
                          <a:pt x="603" y="389"/>
                        </a:lnTo>
                        <a:cubicBezTo>
                          <a:pt x="553" y="392"/>
                          <a:pt x="407" y="412"/>
                          <a:pt x="307" y="413"/>
                        </a:cubicBezTo>
                        <a:cubicBezTo>
                          <a:pt x="28" y="410"/>
                          <a:pt x="55" y="400"/>
                          <a:pt x="4" y="398"/>
                        </a:cubicBezTo>
                        <a:lnTo>
                          <a:pt x="0" y="398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it-IT"/>
                  </a:p>
                </p:txBody>
              </p:sp>
              <p:sp>
                <p:nvSpPr>
                  <p:cNvPr id="31" name="Oval 1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50" y="3734"/>
                    <a:ext cx="42" cy="56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it-IT" sz="1400"/>
                  </a:p>
                </p:txBody>
              </p:sp>
              <p:sp>
                <p:nvSpPr>
                  <p:cNvPr id="32" name="Oval 102"/>
                  <p:cNvSpPr>
                    <a:spLocks noChangeAspect="1" noChangeArrowheads="1"/>
                  </p:cNvSpPr>
                  <p:nvPr/>
                </p:nvSpPr>
                <p:spPr bwMode="auto">
                  <a:xfrm rot="2044632">
                    <a:off x="2452" y="3700"/>
                    <a:ext cx="51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it-IT" sz="1400"/>
                  </a:p>
                </p:txBody>
              </p:sp>
              <p:sp>
                <p:nvSpPr>
                  <p:cNvPr id="33" name="Oval 103"/>
                  <p:cNvSpPr>
                    <a:spLocks noChangeAspect="1" noChangeArrowheads="1"/>
                  </p:cNvSpPr>
                  <p:nvPr/>
                </p:nvSpPr>
                <p:spPr bwMode="auto">
                  <a:xfrm rot="2044632">
                    <a:off x="2457" y="3656"/>
                    <a:ext cx="64" cy="86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it-IT" sz="1400"/>
                  </a:p>
                </p:txBody>
              </p:sp>
              <p:sp>
                <p:nvSpPr>
                  <p:cNvPr id="34" name="Oval 104"/>
                  <p:cNvSpPr>
                    <a:spLocks noChangeAspect="1" noChangeArrowheads="1"/>
                  </p:cNvSpPr>
                  <p:nvPr/>
                </p:nvSpPr>
                <p:spPr bwMode="auto">
                  <a:xfrm rot="4884728">
                    <a:off x="2481" y="3620"/>
                    <a:ext cx="73" cy="101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it-IT" sz="1400"/>
                  </a:p>
                </p:txBody>
              </p:sp>
            </p:grpSp>
            <p:sp>
              <p:nvSpPr>
                <p:cNvPr id="28" name="Text Box 10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473534" y="6223987"/>
                  <a:ext cx="718252" cy="6942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GB" sz="1200"/>
                    <a:t>X</a:t>
                  </a:r>
                </a:p>
              </p:txBody>
            </p:sp>
            <p:sp>
              <p:nvSpPr>
                <p:cNvPr id="29" name="Text Box 11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318769" y="6196217"/>
                  <a:ext cx="3837281" cy="8449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GB" sz="1600"/>
                    <a:t>Volcaniclastic</a:t>
                  </a:r>
                </a:p>
              </p:txBody>
            </p:sp>
          </p:grpSp>
          <p:grpSp>
            <p:nvGrpSpPr>
              <p:cNvPr id="12" name="Gruppo 217"/>
              <p:cNvGrpSpPr>
                <a:grpSpLocks noChangeAspect="1"/>
              </p:cNvGrpSpPr>
              <p:nvPr/>
            </p:nvGrpSpPr>
            <p:grpSpPr bwMode="auto">
              <a:xfrm>
                <a:off x="146674" y="6070566"/>
                <a:ext cx="1373014" cy="339578"/>
                <a:chOff x="436215" y="6105210"/>
                <a:chExt cx="1716266" cy="424473"/>
              </a:xfrm>
            </p:grpSpPr>
            <p:sp>
              <p:nvSpPr>
                <p:cNvPr id="25" name="Oval 106"/>
                <p:cNvSpPr>
                  <a:spLocks noChangeAspect="1" noChangeArrowheads="1"/>
                </p:cNvSpPr>
                <p:nvPr/>
              </p:nvSpPr>
              <p:spPr bwMode="auto">
                <a:xfrm>
                  <a:off x="436215" y="6125045"/>
                  <a:ext cx="313491" cy="309429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 sz="1400"/>
                </a:p>
              </p:txBody>
            </p:sp>
            <p:sp>
              <p:nvSpPr>
                <p:cNvPr id="26" name="Text Box 11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833039" y="6105210"/>
                  <a:ext cx="1319442" cy="4244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GB" sz="1600"/>
                    <a:t>Plutonic</a:t>
                  </a:r>
                </a:p>
              </p:txBody>
            </p:sp>
          </p:grpSp>
          <p:grpSp>
            <p:nvGrpSpPr>
              <p:cNvPr id="13" name="Gruppo 216"/>
              <p:cNvGrpSpPr>
                <a:grpSpLocks noChangeAspect="1"/>
              </p:cNvGrpSpPr>
              <p:nvPr/>
            </p:nvGrpSpPr>
            <p:grpSpPr bwMode="auto">
              <a:xfrm>
                <a:off x="202230" y="6384755"/>
                <a:ext cx="2795233" cy="339578"/>
                <a:chOff x="5133110" y="5997986"/>
                <a:chExt cx="6988099" cy="848943"/>
              </a:xfrm>
            </p:grpSpPr>
            <p:sp>
              <p:nvSpPr>
                <p:cNvPr id="23" name="AutoShape 107"/>
                <p:cNvSpPr>
                  <a:spLocks noChangeAspect="1" noChangeArrowheads="1"/>
                </p:cNvSpPr>
                <p:nvPr/>
              </p:nvSpPr>
              <p:spPr bwMode="auto">
                <a:xfrm>
                  <a:off x="5133110" y="6140799"/>
                  <a:ext cx="218253" cy="587119"/>
                </a:xfrm>
                <a:prstGeom prst="parallelogram">
                  <a:avLst>
                    <a:gd name="adj" fmla="val 60296"/>
                  </a:avLst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 sz="1400"/>
                </a:p>
              </p:txBody>
            </p:sp>
            <p:sp>
              <p:nvSpPr>
                <p:cNvPr id="24" name="Text Box 11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744222" y="5997986"/>
                  <a:ext cx="6376987" cy="8489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GB" sz="1600"/>
                    <a:t>Dyke (hypoabyssal)</a:t>
                  </a:r>
                </a:p>
              </p:txBody>
            </p:sp>
          </p:grpSp>
          <p:sp>
            <p:nvSpPr>
              <p:cNvPr id="14" name="Text Box 87"/>
              <p:cNvSpPr txBox="1">
                <a:spLocks noChangeAspect="1" noChangeArrowheads="1"/>
              </p:cNvSpPr>
              <p:nvPr/>
            </p:nvSpPr>
            <p:spPr bwMode="auto">
              <a:xfrm>
                <a:off x="5199046" y="5680211"/>
                <a:ext cx="1612695" cy="366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FF0000"/>
                    </a:solidFill>
                  </a:rPr>
                  <a:t>RED = Active</a:t>
                </a:r>
              </a:p>
            </p:txBody>
          </p:sp>
          <p:sp>
            <p:nvSpPr>
              <p:cNvPr id="15" name="Text Box 88"/>
              <p:cNvSpPr txBox="1">
                <a:spLocks noChangeAspect="1" noChangeArrowheads="1"/>
              </p:cNvSpPr>
              <p:nvPr/>
            </p:nvSpPr>
            <p:spPr bwMode="auto">
              <a:xfrm>
                <a:off x="6745075" y="5680211"/>
                <a:ext cx="1752378" cy="366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FF66CC"/>
                    </a:solidFill>
                  </a:rPr>
                  <a:t>PINK = Extinct</a:t>
                </a:r>
              </a:p>
            </p:txBody>
          </p:sp>
          <p:sp>
            <p:nvSpPr>
              <p:cNvPr id="16" name="Text Box 89"/>
              <p:cNvSpPr txBox="1">
                <a:spLocks noChangeAspect="1" noChangeArrowheads="1"/>
              </p:cNvSpPr>
              <p:nvPr/>
            </p:nvSpPr>
            <p:spPr bwMode="auto">
              <a:xfrm>
                <a:off x="5059364" y="6003920"/>
                <a:ext cx="1752378" cy="366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0066FF"/>
                    </a:solidFill>
                  </a:rPr>
                  <a:t>BLUE = Active</a:t>
                </a:r>
              </a:p>
            </p:txBody>
          </p:sp>
          <p:sp>
            <p:nvSpPr>
              <p:cNvPr id="17" name="Text Box 90"/>
              <p:cNvSpPr txBox="1">
                <a:spLocks noChangeAspect="1" noChangeArrowheads="1"/>
              </p:cNvSpPr>
              <p:nvPr/>
            </p:nvSpPr>
            <p:spPr bwMode="auto">
              <a:xfrm>
                <a:off x="6743488" y="6003920"/>
                <a:ext cx="2361900" cy="366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00FFFF"/>
                    </a:solidFill>
                  </a:rPr>
                  <a:t>SKY BLUE = Extinct</a:t>
                </a:r>
              </a:p>
            </p:txBody>
          </p:sp>
          <p:sp>
            <p:nvSpPr>
              <p:cNvPr id="18" name="Text Box 91"/>
              <p:cNvSpPr txBox="1">
                <a:spLocks noChangeAspect="1" noChangeArrowheads="1"/>
              </p:cNvSpPr>
              <p:nvPr/>
            </p:nvSpPr>
            <p:spPr bwMode="auto">
              <a:xfrm>
                <a:off x="4881587" y="6305415"/>
                <a:ext cx="1930155" cy="368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/>
                  <a:t>BLACK = Active</a:t>
                </a:r>
              </a:p>
            </p:txBody>
          </p:sp>
          <p:sp>
            <p:nvSpPr>
              <p:cNvPr id="19" name="Text Box 92"/>
              <p:cNvSpPr txBox="1">
                <a:spLocks noChangeAspect="1" noChangeArrowheads="1"/>
              </p:cNvSpPr>
              <p:nvPr/>
            </p:nvSpPr>
            <p:spPr bwMode="auto">
              <a:xfrm>
                <a:off x="6727615" y="6326044"/>
                <a:ext cx="1853965" cy="366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5F5F5F"/>
                    </a:solidFill>
                  </a:rPr>
                  <a:t>GREY = Extinct</a:t>
                </a:r>
              </a:p>
            </p:txBody>
          </p:sp>
          <p:sp>
            <p:nvSpPr>
              <p:cNvPr id="20" name="Text Box 2"/>
              <p:cNvSpPr txBox="1">
                <a:spLocks noChangeAspect="1" noChangeArrowheads="1"/>
              </p:cNvSpPr>
              <p:nvPr/>
            </p:nvSpPr>
            <p:spPr bwMode="auto">
              <a:xfrm>
                <a:off x="2273654" y="5691319"/>
                <a:ext cx="3276185" cy="368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omic Sans MS" pitchFamily="66" charset="0"/>
                  </a:rPr>
                  <a:t>“Anorogenic” igneous rocks</a:t>
                </a:r>
                <a:endParaRPr lang="en-GB" sz="1400" i="1">
                  <a:latin typeface="Comic Sans MS" pitchFamily="66" charset="0"/>
                </a:endParaRPr>
              </a:p>
            </p:txBody>
          </p:sp>
          <p:sp>
            <p:nvSpPr>
              <p:cNvPr id="21" name="Text Box 2"/>
              <p:cNvSpPr txBox="1">
                <a:spLocks noChangeAspect="1" noChangeArrowheads="1"/>
              </p:cNvSpPr>
              <p:nvPr/>
            </p:nvSpPr>
            <p:spPr bwMode="auto">
              <a:xfrm>
                <a:off x="2273654" y="6015029"/>
                <a:ext cx="2941265" cy="3697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omic Sans MS" pitchFamily="66" charset="0"/>
                  </a:rPr>
                  <a:t>“Orogenic” igneous rocks</a:t>
                </a:r>
                <a:endParaRPr lang="en-GB" sz="1400" i="1">
                  <a:latin typeface="Comic Sans MS" pitchFamily="66" charset="0"/>
                </a:endParaRPr>
              </a:p>
            </p:txBody>
          </p:sp>
          <p:sp>
            <p:nvSpPr>
              <p:cNvPr id="22" name="Text Box 2"/>
              <p:cNvSpPr txBox="1">
                <a:spLocks noChangeAspect="1" noChangeArrowheads="1"/>
              </p:cNvSpPr>
              <p:nvPr/>
            </p:nvSpPr>
            <p:spPr bwMode="auto">
              <a:xfrm>
                <a:off x="3594287" y="6319696"/>
                <a:ext cx="1434918" cy="3697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omic Sans MS" pitchFamily="66" charset="0"/>
                  </a:rPr>
                  <a:t>MORB-like</a:t>
                </a:r>
                <a:endParaRPr lang="en-GB" sz="1400" i="1">
                  <a:latin typeface="Comic Sans MS" pitchFamily="66" charset="0"/>
                </a:endParaRPr>
              </a:p>
            </p:txBody>
          </p:sp>
        </p:grpSp>
        <p:cxnSp>
          <p:nvCxnSpPr>
            <p:cNvPr id="6" name="Connettore 1 5"/>
            <p:cNvCxnSpPr/>
            <p:nvPr/>
          </p:nvCxnSpPr>
          <p:spPr>
            <a:xfrm flipV="1">
              <a:off x="2346670" y="6003920"/>
              <a:ext cx="6141259" cy="23803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 flipV="1">
              <a:off x="2346670" y="6332391"/>
              <a:ext cx="6644432" cy="14281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 flipV="1">
              <a:off x="3680001" y="6625950"/>
              <a:ext cx="4860309" cy="22215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77" r:id="rId10"/>
    <p:sldLayoutId id="2147484178" r:id="rId11"/>
    <p:sldLayoutId id="2147484179" r:id="rId12"/>
    <p:sldLayoutId id="2147484180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Relationship Id="rId6" Type="http://schemas.openxmlformats.org/officeDocument/2006/relationships/image" Target="../media/image33.png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2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3789606"/>
            <a:ext cx="9144000" cy="21051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GB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Michele Lustrino</a:t>
            </a:r>
            <a:r>
              <a:rPr lang="en-GB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 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Dip.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Scienze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della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Terra,</a:t>
            </a:r>
            <a:r>
              <a:rPr lang="en-GB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Un.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di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Roma La Sapienza</a:t>
            </a:r>
          </a:p>
          <a:p>
            <a:pPr>
              <a:lnSpc>
                <a:spcPct val="120000"/>
              </a:lnSpc>
              <a:defRPr/>
            </a:pPr>
            <a:endParaRPr lang="en-GB" sz="9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GB" sz="2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michele.lustrino@uniroma1.it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-16605"/>
            <a:ext cx="914400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GB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Geology is the key to explain igneous activity in the Mediterranean area</a:t>
            </a:r>
            <a:endParaRPr lang="it-I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342" name="AutoShape 8" descr="data:image/jpeg;base64,/9j/4AAQSkZJRgABAQAAAQABAAD/2wCEAAkGBhISERUUExQVFRUUGRYZFhcYGBgXHhoeGRsXGBsYHBgaHiceHBskHBobIC8gIycpLCwsFR8xNTAqNSYrLCkBCQoKDgwOGg8PGiwkHCQsKSosKiwqKSwqLywvLCotLCwpLCwsKSksKSwpLCwsKSwsLCwsLCwsKSwpLCkpLCksLP/AABEIAHsBmQMBIgACEQEDEQH/xAAcAAACAwEBAQEAAAAAAAAAAAAABgQFBwMIAgH/xABPEAACAQMBBQQFBQoKCQUAAAABAgMABBEhBQYSMUEHE1FhIjJxgZEUI3KhsRUzNDVCUmJzwdEXJFN0gpKissPSCCVDRFRjs+HwVZOUtPH/xAAZAQEAAwEBAAAAAAAAAAAAAAAAAQIDBAX/xAAvEQACAgEDAgQGAQQDAAAAAAAAAQIRAxIhMQRBE1FhgSIycaGx8NEzUpHhFCNC/9oADAMBAAIRAxEAPwDcaKKKAK5XV2kal5GVFXmzEKB7SdKrN5t54rKLjkOWOkcY9Z26AftPSs12/dGVln2jkkj5izQ6J5uepOmfYKrKSXJtjxOe74Ga87SZJXKWFu04GnfvlYtOeumeuuap7zbV2dZ9pJFzPdQKhK+/BY/GqW4u7i5HCfm4+QjTQYHj41+w7u6a1k5NnZHFGP7Z9ttWEY/1jtA59YjIx54K1JsdstnEO15V1/26qR/bWokuwFxVTebFxyqLfmaaYv8AUP8Ab76X8A4poY7uIf7W3I4jrzKZxy8AKbthbz214vFBIGI9ZDoy/SQ6isChnmt344nZSPgfaPCr6229b3jqZmNpdrju7mPl5cQ061op+Zlk6Zcr99jdKKUt297ZTILa9QRzHPdODlJwObL4Hrg021ocEouLphRRRQqFFFFAFFFFAFFFFAFFFFAFFFFAFFFFAFFFFAFFFFAFFFFAFFFFAFFFFAFFFFAFFFFAFFFFAFFFFAFFFFAFFFFAFFFFAFFFFAFQts7YitYWmlYKq/WeigdSfCptZpvntVLm6aOT8FsAHl19eU6KhHgoz8ahukaY4a3RRbS2swIvLgcV1Nk28TYIgjJPC2Bpnh6nqfGo+xLBppO9lPEcjiLeefqqmF29zO0r6ljoPAdB7hitA3X2fmM/8wNj+jw/bn6q5pHoz+CPqfFxYiJ2XGNdPZ0r5q2voeOISDmujj2aH66gWN3GpIkXKtzPUeYonsYp2rPq02SZRkHGpAHjoT+yqK7j5g9Min23aKIRgMCGYkajqCRmqXbkkEHEFAeR8knmFz4ChEZu6M9voKk7c3Y4bKAgASkTzPnQhFC4+wke2rnYexjcTquPRX0n9g/76e+rzadqtwLmRfVKfJIfeDk466tj+jUo1lk0tUIW628vfhbO6bGo+Tzk4aJh6vp88HlWr7mbwSPx2tyf4zAfSOMCRD6si6Yx0OOq1542vamKV0ycoxGeXI1om7m8LXFulwnpXmzxqueHvoeqnnrjI92a3XmX6jCnG1x+/k2yio+zr5JoklQ5WRQynyNSKseTwFFFFAFFFfLuACToBqaAibV2zBbJ3k8ixr4sQM+QHMnyFJ/8LCyE/JrK7uU/PjjOD7iM0u7vWH3b2jNcXGTb25Cxx50OCcA+I0JP0hWuQwqoCqAoGgAGAKk6JRjj2e7/AAIMva33WDPs+8gTqzpgU07s71QX8RkgLEKcMGUqQffz91WssSsCGAIOhBGaUNwN3Wspr6IKRCZVaHPLhKk4Hs0FQVehxdKmOVFFfMsoVSxOAAST4AamhifVFU2yN8bK6cxwXCSOBnhGc48dRVzQlprkKK53FwsaM7kKqAsxPIADJPwqusd6bSb73PE2mdGA08daCmWtFVlxvNaRnheeIHwLipNltSGYZikR/osDyoNLJVFFVsW8lqzcCzxFtRjjGdOdBVllRVfbbwW0kndpNGz6+iGBOnOvjaG8trBIIppkjdl4grHBIyRn4g/Cgp8FnRUKPbVuy8YmjK4znjXl8aiDe+y/4mH+uKDS/IuKKiWG1YZwTFIknDz4SDjPjUW83ptIpTFJPGkgAJUnBweRoKfBa0VDsNrwT57qRJOHnwkHFTKEVQUV+OwAJPIamqO336sHGVuoiPpY+2hKTfBe0VXbN3htrjj7mZH7rAfhPq5zzPuPwr6tdu20gJSaNgNDhxQUyfRUf7oxfyif1l/fR90Yv5RP6y/voKZIornFOreqwb2EH7K6UICioH3etu87rvo+8zw8HEM58MeNT6E0FFFFCCu3i2sLa1mnOPmkZhnqQDge84HvrDd57lo4Ibdj87KTPcdCS3qg/XWqb/3QY21rzNxMhbx4I2Eje44x76xreO/E99M4OV4uFPojlVJbnodJDuTtkRaCtD2RMVtUkXXu5CGHkcZ/ZSHs5dKd9yrtSzwsRiQaA8sj/wDfqrB7mmbiy7llEMwyMwz/AAyfPz/bS/vDZdxLwj1SAw9+f3fXU5u9Z0sypJRweP8AQByPqr62/aNdXAjhwe6UB2J0BOf2VCOeOz3Fppq4PJ0q/vdgW8TIjz+kT6WFyBoeevjXDa26ToO8iYSx88jQj3eHvqTZTiXEtt8kt1ijBM9xgE+APM+wcq7C27uS2tF14D30h+icg+PPPtrnt7aH4PfRjjWMMCM8uIY19h0rk921vazXkhxNMAEHh0Qf+eNSc9Nr95Mb3nIa4mYcmdj8TXLc7bXyS8jlPqg4fzVtG+qv29FU04wa3juqPYik46Wei9wZjE9xZk5WFleE/wDLkyQPYMf2qcqyjc3eAGTZ8unzqSWsh/SAVwc+RTA+lWr1Kdo8PNHTIKKKKkxCuN7GWjcDmVYD3giu1FAYd2R73xWk81vOwRZWyrscAMCQQxPLPidNK3BWBGRqDyrHO0HsglaV7iywwc8TRciCefD0IPPpjzpN2Hv1tDZrGLiOEJzFKCQDyPXI9xqT0Z4Y9R8eN790elqKzPdrtwtpvRukMDaDiB4kPmdAV9mvtrSILhXUMjBlYZBByDUHFPHLG6kjpULbN+sFvLK+OFEYkHkdOXvOnvqbWc9rm0ncQWER9O6f0/EIv/fX+gaDHHXJIyPY+3ZbS8jvFThDMzhRyKMzBkGenNfdXp62uFdFdTlWAIPkdayztP3NVNmQ92PwTGcdQfWPxyffVp2L7y/KLMwMcvbYUeaHPD8MY+FSzrztZcayR7bfwaBLErKVYBlYEEEZBB0IIPMViPblsO3ga1MMSR94JuLgUKDw91jQadT8a3Gsd/0g/wDc/ZP/AINQZ9H/AFl7/gudyuz6wnsIJJIFZ3TLHLDJ9xqk327OfuehvLB5Iu79dAx0HiG5kZ5gk0/dnX4ttvoD7TXTf2ULs65JIA7s/aKkhZZrLV7WV/Zjvm+0LY97jvYiFcjA4tMhsdM9emaTO3Dd+2hjhkiiSN3d+IqAufVOoGnU/GpPYFbMEuXx6JKKD4kDJrv2+/g9v9N/sWhtFKHVVHiy57KN2reOxgnEamZgzd4VHEOIkYB6DGmnSmjbe7drdKe/hSQ8OOIqOIDU4Dj0hqTyPWqvsz/Fdt9D9ppmk5H2Ghy5JPxG77nn/sa2JBc3sqzxrIqwlgGGQDxoM/AmtjfcLZxBBtIddNFA+sVlPYN+Hz/qD/1I63WjN+sk1laT8hK3S3TFltC67qMpBIkZQ64zk8Sg+X7ak9om79tLY3MrwoZEhkdXwAwKqSPSGpHkdKbKpN9/xdefzeb+41Qc6m5TT77Hnjd3bFxsy5imAKh1VivR42+3l8RXo/d/eOC8i7yBwwGAw6qSAeE+etIE+4y7Q2JaMg/jEUCGM/naDKHyONPMVn+4W9UmzLv5xSI2PBMh5jBxxAfnKfjjFSd+WK6hOS+Zdj0iRmsv7TN1bRZrArAid9dRxyBAEDKeYPDj41pdneJLGskbBkcAqw5EHrSV2nffdmfz2KoOHC2pjFPunb/J5IIkWBZV4WaJVVsDlk41PPnnmarLfss2YihfkytjqxYk+ZOabKKFFOS4Yr/wZbM/4VP7X76yntQtrCOZLSygQSq3zjLk6nQRDJOuTk41BGK1ff8A3xXZ9qX0Mr5ESnqfE/ojrWfdkG57TzG/uASFZjHn8tzkFznmBk488HpUnZglJJ5Zt0uPVjz2Z7ofILQBxiWU8Umug6BfDQfbTcTX7Sn2mbzfI7JiozJN81GPNgcn3Ln34qDk+LLP1Zie+u0TLfzXUKFEEvCHX85Aq8XENATjPvr0Juztpbu1inUj01BYDo2PSX2g0iw7hn7hm34czMO+9snNdemnCKrOwnb5zNaMf+ZGD0wcMB5nIPuqTtzVkx3H/wA7exsNFFFQecZxvnecO1FfiIFtZzSYx1Ik1HngUj7pbPtLiL5yOWNlODPHlgc5I4l14euuAKd99NLm/OMkbPAHllnBPwrKt2NqSwOGjcrrr1GPAis5dz1MUW8e3OxpVvuNkZhuIpB0GdffjSrXY+wJ7c62ySEHIfvAD7gTpRCLeaPvZIsq3OWHTXOvEv5Oumma7W1ij/g186eRw3LprjxrE53OT2ZF2hteeOaV5IjGzx93HgZ1yPyvGpNm1umFmjmjl4RkoZPT65zHz59fGuttcvI0llcFXYqe7kHXIyPeOfur73fkldoS7q6hJVOmGDAgYJzrpjpUlXwSIbAyANHCsaqSwEgHFISCNeo59dc+VRJ7m1UYlimiY6d2vehWPkE9E5pjhh4ARxyPxHmxBx7NBgVSbciKpGEcs/fIytJhsePLHoiq2Ui7Yv3l4U72MRsizophixn0gy646ZGSR5VNvZLieFEezVuEY9J1XoBpqCOVcE2h3ZuLh2DsuEU+zQgeAyBUZ1nkTjlu+7DDJRcaA+efDyqrkbpdxVm7PJzrI0cSnxOQPLNQ33Us4jlpGumHOOL1f6Tj1APaKv3trRm0725fr6Xo+/lgfGlPfLbbg9xGVRAAGSPl7OLm2nkKvCUpOkdWNzm6snbr7UBQsqlUhu4ZFUEkLx8a419uNa9CV5m3OlIinGdC1v8AVKlema3js2vU5etVSCiiirnCFFFFAFVG2907S7+/wo55cWMN/WGtW9FCU2t0YxvN2FsoZ7OQvjJET4z7Fbl8ajdju9UsFz8hlzwOWCq2QY3UFiMHlnBGPGtwrG762WTelO6AIXhZ8cgQjcRPnnT2mpO7HmeWEoT32uzY2bAyaw3Y29CS7VmvpoppVGVgCIz8OuBqoxouR/Sp47Yd4Tb2JjU4e5JjH0fy8e4499Xu5G7ws7KKHGHChpOvptq311BjBqEHJ99v5F+97QreWNo3tboo4KsO6fUHQjlWZ9nG2Wstpqh4ljlJjcMCujaqSDyOQPia9E4rHO3XYXA8F4gwT8258x6Uenuf6qk16ecG3jqk/U2Ssd/0g/8Ac/ZP/g0/9n+3/llhDITlwOB/pLpn3gA++kD/AEg/9z9k/wDg0K9LFxzpP1/DLfdjbN/BZW4is+/iMalWRhnPUMCfHNc9p7H2rtXEcyLZ22csOLLNjpgEn46U29nn4stf1Y+00xUszlk0ybSV3yVu72wIrOBYIRhVzqeZJ1JJ8azzt9/B7f6b/YtarWVdvv4Pb/Tf7Foiemd5otjb2Z/iu2+h+00zScj7DSz2Z/iu2+h+00zScj7DRmWT539Tz12SWlzJdyi2nEDiIksUD5HGmmGBHPBz5Vq/3C2v/wCop/8AHj/y1nXYL+Hz/qD/ANSOt1ozr6vI1la2/wAI4WEbrEiyPxyBQHcALxHGpwNBk9Kq99/xdefzeb+41XeapN9/xbefzeb+41QccPmRx7PfxZZ/qY/spd7V9whdQGeFcTQgnCrq68yMDm3MimLs9/Fln+pj+ymGhfW4ZHJeZjPY1vzwN8infQ/eCeh6pnz6ew+NNfad992Z/PYqSO1/cg283y2AYjkPpgacD8w2nQ/UV86/Rvz8vXZaSff4byEP+kBgB/fnXzzUnY4KbWWHD59Dcaj398kMbyyHhRFLMfIa/HyqRWL9rW973My7PtiWHEFkA/LfOAnsB+sVBxYsbySr/JSBpdvbU6rEPfwRr9WSft8q32ztFijWNBhUUKo8ABgUu9n25q7PtQpA758GVhrk9FB8B++mihfPlU3UflXAViu/G3lutrIjRyPBZk8QRWcswOpwueTAD2ZrUd79vCzs5p9Mop4AerH1V95pa7IN32htWuJPvl0ePXU8P5J9+c1JOFqEXN/RHT+EyHGPkt1j9U/+Wsgk2ibPaYuIkeNO8LqrqVPCThhgjlg4r0xis67a93O+s1nQelbnJ+g2h+vhPxoadPlgpaa2e3JoNpciRFdeTqGHsYAiutZ92L7wCex7knL25K46lT6Sn2ZJH9GtBqDlyQ0ScWZvvkr/AC+4jUj5/Z8gA01K97jn51jmzjg1vG+NsEvrGfGhZ4G00xICBk56k499YzLsQx3s0GcGNm+rWqSPT6aS0+38jLu/vDNbaxtp1U8j7v20yx7yWM34RbBWPNkGAfhrml612QggGQ/emMyZyOELrzHPl9tVgesE0yHCM9zRbbZtoUa5tGbMGTg8R9UZKni1AI+2o9t3Ny4mt5DDNniKHOC3jjry6VC3RugLS6XqVY/2CKiyxqlnC4GJOLRhzxnXNQ32MXHdqxgvN7Ah4Z0dXXUcLHDfA8vbUHaJa4AkmfuYxqqgji9pqNvI4aS3J5kjPsyK/Npyh7mNG1QLkDzyR+wVlfchRSqj4j7mde7XKxRa+bHx+2q+6urFNQhkPnnXH0tK7wkIbgDlg49+dKUrg1MVqdG0I6jttbeqQpwRARJ14dCf3e6k27NOOxdlrMsoIUtgcPEeEDJGX88eHnVVvHsSGOPjhkL8LcDZGAWwM8Jzrzrpx6YukdeJxi9KOu6EZMbgD75LbqD7H4j/AHRXpmvP+4OzS0timM8UpmbT8lUbGdeWSB769AVaG9v1PM6x3MKKKK0OMK43vH3b93jvOFuDPLiweHPlnFdqKAzq37Sbq2Jj2hZSqV0MsSlkPn4H3Gry37T9mOM/KUXnowZSMeRGaaGUHmAa4HZ8X8mn9Vf3UNXKD7fcS9p9pnefN7NgkupGOA/CwjUnqWONPPlUvcLcc2feTzsJLqfJkbwyeIqPfzPlTdFCqjCgAeQA+yvugeTbTFUZZPaNtPboLKxtrMYBweFiupGuhyxIPktanX4qgchiv2hE56q9Aqi322GLuymixk8JZPJl1GPPmPfV7RQpF6XaMZ7DdoTRyy27o4RxxjKkBWGhzppkfXUjt8tnc2YRWY/P6KCf5HwrXFjA5AD3UMgPMA4qTp/5H/b4qRRbhRMuzrZWBUiMZBGCOfSr+iioOaTtthWXdu9uzwW4VWb035AnovhWo1+MgPMA0L4p+HNS8hb7OYWTZturAqQmoIIPM9DTHJyPsNfVFCsnbs88dl+3VsLt5J45eB4+DKoTg8StkjnjA6Vrf8KWzv5ST/2J/wDJTOYE/NX4Cv35On5q/AVJvlzRyS1Nff8A0ZntDfkXu0bKK2EvdJKzOxVkDEKQNDg4wW507b6rnZ14BqTbzf3Gq3WFRqFA9wr6IzUGcpq1S4KHcKIrs20DAgiGPIIwRp4Vf0AUUM5O3ZHv7BJo2ikUMjjDAjOawSXcaax2xbRhWeMzxPG4BOV41Jz4FeufDNeg6/CBQ2xZpY7rhlJvnf3EVo5tY2kmbCoFGcE59I+Qx9YrGt2d3NqWdyLj5CZnGccZOhPNtDqdTz8a9A0VNjHn0Rca5M9TfTa+NdmHPXDHFcpO0faMbASbLmI/QDN9YBFaPRQeJH+xfcxfejbV5teW3tBaz20ZkBk41bywTpoBqffWx2tssaKiDCoAqjwAGBXXFFQVnk1JJKkgrjeWqyxtGwyrqVPXmMV2ooZGBbhifZ+2TAVfhaQwuANCCfm2OPAEN763zNfPcrnOBnxwM/Gvuhtmy+I7oX9/LFpbGXgzxxASpjOeKIiQYxrn0elY3vvOxlt76PKi5jByOjLo4PgdRoa9CVke8u7WtxYkBVcm4sz0zydPdkaedVlsrZv0s0nTKTZlxwcNxPMM4HDGuCSv5pHIAjSou0VVXymqP6SHyOdD5j91KdhG7SiI5DcXCQemDg/CnXaNtqkfEscUa4UsdWY8+Xjp8K55JRkdso6Zbknda/4JuEnCyDhP7PrqwvtLYKfyJMfHWlFnKHByGH21cWW1DKrox1KjHmRn68Y+FUmu5nOO+pFhvJc/OJ+iP25rvM+Zoz14M/CqbbcmWjP5yjH1V2u7zgYtn1UVR7TmsXwjPTsgu7nhjkPWRjj2Z50vNl2CqMk6AV+3l8X58hoB4eVXmwdiAAPJxhyQFCkAoDjDtkf+YrdLQtzdfArZ3fZAWARPFHMi8XEUbhdSOfMjPuzypD2lh5Fhhd2TPohhw4Lc9PLx8qadrbZljT+MJllz3cg0yTp6WPLNL2wbVmJlA4nY8MS/nO2n2mpg2k5P2LY7inJmndktjx3M0uDwQIIUONMsQz46fkD41qlU+6WwxaWkcP5QGXPix9Y/GriumK0qjyMstUmwoooqxmFRNrJmGTVl9FjlWKkYGRgqc8xUuvl0BBB1B0NAhG7Ir+W4tZZZpZJH750HG7MAqhSMAnGfSOtW/aFI6WE0kTukkagoUZl1yBqFOuh5GqTsbKi1uEGMrdTaeAPAB9h+FX2/rkWMmBks0KgeJaWNR9tSdE/63uR9o7yfc+yilkjnmXhXjYMGKkgHLF2B5k/Crux2uk0Ani+cVl4lCkZOmeHybpg9aXe01P8AVUoPggPxFUdhI2xb4QN+AXTExMf9k55LnPLp9dCFBSja53Grd3e43TSr8luIe50YyBPWwG4AAxOcEH3iouyO0KO577uredmgUtIvCoIbIHd6nHHzOP0TU7dw/P3/APOV/wDr21K/ZV+E7U/nA/xKgaY1J+VDXunvXHfwtJGrpwuUZXxkEYODgkda57a3tFvOsHcTyPIpaPgUENj1hknAxpnOPWFLOywLHbs0PqxXqCRBnTiGc+8sDp7Kud3GNzfXN0fvcf8AF4dc54TmVh7SE+FBKCTvtVn5s7tCWbjVLW57yI4kj4VJU+BIOPrqxg3o47P5UkEpxnMXohxjnoTjT20m7A2rNDf7S7q2efMoPokLjAGmvjTxaXLSWXeMoVniZmAGMEqc6UGSCi+PIXYu1eBo1mEFyYD60oQFVxpqAc/AU2SbWhWDvy47oLx8Y1GPHSsS2BvAF2OtmEYPdMUR3HDF6TEevrqM+HStUbdUjZXyJHwwi4A511559maktlxRg/f7eZwTf8ccfFaXSRSuiLMyAL6ZCoSM8QBJA1HWu+8G/EdpOkLwzM0uBEVAw56qCTzGRnPjStsrtAurWZLTasIBYqEmA0OvokjkfSxqMY8Kl9pZ/juyf10n+FUErD8aTW25fSb7ATTRC2uGEHryKoK55kDXOn7K47N7QY7hGeC3uJVUlTwoPWGCV1PPUfGmK+UCKQgc1bPwNInYh+AzfzqX+7FQzSi4OVcUXu9LLNs4zOJ4iirMoVuCRGAyAdQpIzgg6VM3L2ybqyhmLcTMDxHQHIJGoHI6Uu9pW2gXgsgrsJWEk/AOI92hB4cebcPuFVPZhtPuL65ssMsTkywK4wf0vdjH9WpLrHeK+/PsakTSh/CMpkeFbS5M0frRcKA4PJslsYI1504UhbO/H91+pi+yoMsaTu+yL3Ze+1vLIIXDwTHlHMpQtjnwk+i3uNSd5t5Esou9kR2TOGKAHh8zk8ulKvbFCBZLMBiSKRGRhzB10z4eXlXbfu5aTYTSN6zxQs3TVuAn6zUl4wUtL7N0New9ri6hWZUdFfVeMAEjo2OgPnrSd2r30sHyV4ZZYzJMI34ZHAK4J9UHAOeuM037tfgkH6tPsFJHbXnu7LHP5SMe3hNQMSXi0dd9muLGKO6t7ib0SgaKR2kV+Ia+uTg09Q3ymFZXwgKB24jgKCMnJ8qzHalxNNtG3tNo4S3YBowmQruB6IZj4eHnV52tSnuLWHi4Y7i5iilx1TU48hkA+6pZdwvTF8vv6E1u0RWy0FpdTxDlKiAKcc8ByGI88a9Ku9g7yW94haF84OHUgqyEcwyHUVKsrZY41RAAqgAY9lZ/Kog3jhERAFzE/eqP0ULDI8cqDmhlFRnaXlYxnfuNdoCxkiljdhlHbg4XHTGGzrgjlzBpnrId79jyXe2pRDnvIbXiQg44ZFyUGemSfrpqvt9BJsxJYtZrnEKqOkreiw8uH0j/AEaF5Yto6e5N2Fv3Hd3UkEMMpWIsrzHhCZGmMcXFqcgadKtt4dtLaW0lw6lljAJVSATkgacRA6+NIHZzs9bPa19bDix3cBBJzqFDOfezGpnaZdrNPb2ZDNHxd7cBAWYKowqkeZP1UDxrxNK45HbYm2I7qCOeL1JBkZ5joQfMEEVOrM+ynbAjluLEhl4XaSAMOE8Dfk48ufvrTKgzyw0SaCl7fPdo3cSmNu7nhPHE/geqnrwt19gphooUi3F2jzjvNsx3zdRqUlQ8NxGPRZGGhbHPB5+/NVm77qWaSXLd2M8PMsftxW276bmtIxurXS4AHGn5MyjThI/OxyPkBWO7V2Nxuz24aOVT87AdGU+Q8Kwlt8L48z18OZTjRaRM11FxyAK7SKE0wSCcEeYXX4VAu7N4teIMuSodTpkY08QdetVFvtx1LmQsXClU6cJ5HTxrvsm8VoXWQ4Csrk+Oc5A+AqjUo/Q10Sj9CxkuZcJxK2E5Eqenn4V8u8kgeTmB6x0AHlr19lfmyd4y7TFxlO79XwXIHxxXQXkYiaBWHC6mRT9QH1VXdOqK04uqPnZ8cUmhkKSg+jnHCcefMGvrbW15oJlfPpMg4hnIbBI6achn30qNdmpdrs+SbDOxEY/Kbw8q1lBLeT2NZY0nbex0QNdSsT6KAknXRR4a1q3Zluh3jpduOGKLIt4yOZ6ynPny9lVu4+4TXTK0iNHaKAwBGDMen9HqT7K2SGFVUKoAVQAAOgGgFWim3b9kef1Oe/hifdFFFannhRRRQBRRRQCQu711YXc09ognhuCC8HGEZDrlkLkLj3518q7vsy8vpomuYxb28LiTuuNXd3X1SWTICg64zThRQ0eRvfv5lBvzsiS6spIYgC78OMkDkQeZqXvHsCO8t3gkGjD0T1VhyYeBH2Zq0ooVUmhU7OtgXNpBKly3G7zFg3FxEqEjRST7E5Vz3E3ZmtZr15cAXE3GmCDoOLU45c6b6KFnkbv1E/tG3Ynuo4ZLU4uIJFZDkLgEgE5PhzxTBsDZYtreKEfkKATzyepz1yasKKEObcVESdj7KvLa7vZRAsiTvxJ84oOg8z9tW+x3vZYpzdRiMsWEUYZGIXhwMspIJJ86v6KEym5cozzYXZy52OLO4CrLlnUghuBzqpyPgcdKu92ZNoraNHPCvfxAKjtIpWbHX0CSpwOoHMedNFFBLI5Xf1EvalnebQCwTWiwRh0cytJHIRwMrfNhSSCwBGT0Y113y3YmubnZ7xAcNtI7SEkDAPd4x1J0PKm+igWRp7HC9iLRuo5srAe0giljsy3amsrV45wA7zSSAAg4DBAMkaZ9H66bqKFVJpNC5u/sSVbq5upwoeU8EQBzwxLyGmmuAT7Kgb8bszyz2t1aBe/gcBskDKE5wcnUA50/SpyooSptOz8FJFzsm7h2nNdxwd9HIsacKyRq2gGT6bAeOnlTxRQiMtIk7R3eutovELpBb28TBzEGDO7DlkqSoUZPXrVrvxsSS5sZIIQOJ+EKCQAACPsFMNFC3iNNNdiHse0MUEUbc0RVOPEDFLPaPuzPeC1EIB7ucO5JAwoU6689fCnKihCm1LUhd303UF7bcAIWWPDRP+aw8+eD19gqvbYVxtDZ/cX0fczpw8MgZHyygYlHATjPIjzNOVFAptJLyE+2utqQIsTWq3BUAd6ksahvDKyMrA+Oldt3d0pEuZLy6ZXnccKKuSsS/mrnrjQn2+NNVFBrfbuKmzN3Jk2rc3TACKVEVdRk4AycdP8AtXHZnZ6sO0XuQ+Ysl44tcJI2QzAcsYLYHnTjRQnxJfahMi3WuF2214D8w0XCfS5tgADh8sZz51M3Q3fmikubm4x31y+eEHi7tBnhQN/5yFM9FA8jf4E3eXdOZtoWt7bcPHGeCYE8OUzqfM4JHuFOOK/aKFXJtJPsFFFFCoUub07jwXnp6xTAejKmh9jfnD20x0UJjJxdowzefcO5h1mg+Up/LQD0hrpxJ63nkAikt9iQt6kyqfzZPQIr1PUC82HbzDEkMb+1R9vOs9FfK6OyHWSiqZ5k+4Mik8MiYOhw4GR8a/DsBV1eeMDrggmvQX8F+y/+ET+s/wDmqds7cqxg+9W0a9dRxeX5WaaZ+f2NX1v7SMF2Juy0zqtvBJOT+WylYx7WOBWp7vdlCqQ944mI5QqMRr+1vfpT/HEFGFAA8AMV91Kglu+TmydTKfB+KoAwBgDkK/aKKucwUUUUAUUUUAUUUUAUUUUAUUUUAUUUUAUUUUAUUUUAUUUUAUUUUAUUUUAUUUUAUUUUAUUUUAUUUUAUUUUAUUUUAUUUUAUUUUAUUU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4343" name="AutoShape 10" descr="data:image/jpeg;base64,/9j/4AAQSkZJRgABAQAAAQABAAD/2wCEAAkGBhISERUUExQVFRUUGRYZFhcYGBgXHhoeGRsXGBsYHBgaHiceHBskHBobIC8gIycpLCwsFR8xNTAqNSYrLCkBCQoKDgwOGg8PGiwkHCQsKSosKiwqKSwqLywvLCotLCwpLCwsKSksKSwpLCwsKSwsLCwsLCwsKSwpLCkpLCksLP/AABEIAHsBmQMBIgACEQEDEQH/xAAcAAACAwEBAQEAAAAAAAAAAAAABgQFBwMIAgH/xABPEAACAQMBBQQFBQoKCQUAAAABAgMABBEhBQYSMUEHE1FhIjJxgZEUI3KhsRUzNDVCUmJzwdEXJFN0gpKissPSCCVDRFRjs+HwVZOUtPH/xAAZAQEAAwEBAAAAAAAAAAAAAAAAAQIDBAX/xAAvEQACAgEDAgQGAQQDAAAAAAAAAQIRAxIhMQRBE1FhgSIycaGx8NEzUpHhFCNC/9oADAMBAAIRAxEAPwDcaKKKAK5XV2kal5GVFXmzEKB7SdKrN5t54rKLjkOWOkcY9Z26AftPSs12/dGVln2jkkj5izQ6J5uepOmfYKrKSXJtjxOe74Ga87SZJXKWFu04GnfvlYtOeumeuuap7zbV2dZ9pJFzPdQKhK+/BY/GqW4u7i5HCfm4+QjTQYHj41+w7u6a1k5NnZHFGP7Z9ttWEY/1jtA59YjIx54K1JsdstnEO15V1/26qR/bWokuwFxVTebFxyqLfmaaYv8AUP8Ab76X8A4poY7uIf7W3I4jrzKZxy8AKbthbz214vFBIGI9ZDoy/SQ6isChnmt344nZSPgfaPCr6229b3jqZmNpdrju7mPl5cQ061op+Zlk6Zcr99jdKKUt297ZTILa9QRzHPdODlJwObL4Hrg021ocEouLphRRRQqFFFFAFFFFAFFFFAFFFFAFFFFAFFFFAFFFFAFFFFAFFFFAFFFFAFFFFAFFFFAFFFFAFFFFAFFFFAFFFFAFFFFAFFFFAFFFFAFQts7YitYWmlYKq/WeigdSfCptZpvntVLm6aOT8FsAHl19eU6KhHgoz8ahukaY4a3RRbS2swIvLgcV1Nk28TYIgjJPC2Bpnh6nqfGo+xLBppO9lPEcjiLeefqqmF29zO0r6ljoPAdB7hitA3X2fmM/8wNj+jw/bn6q5pHoz+CPqfFxYiJ2XGNdPZ0r5q2voeOISDmujj2aH66gWN3GpIkXKtzPUeYonsYp2rPq02SZRkHGpAHjoT+yqK7j5g9Min23aKIRgMCGYkajqCRmqXbkkEHEFAeR8knmFz4ChEZu6M9voKk7c3Y4bKAgASkTzPnQhFC4+wke2rnYexjcTquPRX0n9g/76e+rzadqtwLmRfVKfJIfeDk466tj+jUo1lk0tUIW628vfhbO6bGo+Tzk4aJh6vp88HlWr7mbwSPx2tyf4zAfSOMCRD6si6Yx0OOq1542vamKV0ycoxGeXI1om7m8LXFulwnpXmzxqueHvoeqnnrjI92a3XmX6jCnG1x+/k2yio+zr5JoklQ5WRQynyNSKseTwFFFFAFFFfLuACToBqaAibV2zBbJ3k8ixr4sQM+QHMnyFJ/8LCyE/JrK7uU/PjjOD7iM0u7vWH3b2jNcXGTb25Cxx50OCcA+I0JP0hWuQwqoCqAoGgAGAKk6JRjj2e7/AAIMva33WDPs+8gTqzpgU07s71QX8RkgLEKcMGUqQffz91WssSsCGAIOhBGaUNwN3Wspr6IKRCZVaHPLhKk4Hs0FQVehxdKmOVFFfMsoVSxOAAST4AamhifVFU2yN8bK6cxwXCSOBnhGc48dRVzQlprkKK53FwsaM7kKqAsxPIADJPwqusd6bSb73PE2mdGA08daCmWtFVlxvNaRnheeIHwLipNltSGYZikR/osDyoNLJVFFVsW8lqzcCzxFtRjjGdOdBVllRVfbbwW0kndpNGz6+iGBOnOvjaG8trBIIppkjdl4grHBIyRn4g/Cgp8FnRUKPbVuy8YmjK4znjXl8aiDe+y/4mH+uKDS/IuKKiWG1YZwTFIknDz4SDjPjUW83ptIpTFJPGkgAJUnBweRoKfBa0VDsNrwT57qRJOHnwkHFTKEVQUV+OwAJPIamqO336sHGVuoiPpY+2hKTfBe0VXbN3htrjj7mZH7rAfhPq5zzPuPwr6tdu20gJSaNgNDhxQUyfRUf7oxfyif1l/fR90Yv5RP6y/voKZIornFOreqwb2EH7K6UICioH3etu87rvo+8zw8HEM58MeNT6E0FFFFCCu3i2sLa1mnOPmkZhnqQDge84HvrDd57lo4Ibdj87KTPcdCS3qg/XWqb/3QY21rzNxMhbx4I2Eje44x76xreO/E99M4OV4uFPojlVJbnodJDuTtkRaCtD2RMVtUkXXu5CGHkcZ/ZSHs5dKd9yrtSzwsRiQaA8sj/wDfqrB7mmbiy7llEMwyMwz/AAyfPz/bS/vDZdxLwj1SAw9+f3fXU5u9Z0sypJRweP8AQByPqr62/aNdXAjhwe6UB2J0BOf2VCOeOz3Fppq4PJ0q/vdgW8TIjz+kT6WFyBoeevjXDa26ToO8iYSx88jQj3eHvqTZTiXEtt8kt1ijBM9xgE+APM+wcq7C27uS2tF14D30h+icg+PPPtrnt7aH4PfRjjWMMCM8uIY19h0rk921vazXkhxNMAEHh0Qf+eNSc9Nr95Mb3nIa4mYcmdj8TXLc7bXyS8jlPqg4fzVtG+qv29FU04wa3juqPYik46Wei9wZjE9xZk5WFleE/wDLkyQPYMf2qcqyjc3eAGTZ8unzqSWsh/SAVwc+RTA+lWr1Kdo8PNHTIKKKKkxCuN7GWjcDmVYD3giu1FAYd2R73xWk81vOwRZWyrscAMCQQxPLPidNK3BWBGRqDyrHO0HsglaV7iywwc8TRciCefD0IPPpjzpN2Hv1tDZrGLiOEJzFKCQDyPXI9xqT0Z4Y9R8eN790elqKzPdrtwtpvRukMDaDiB4kPmdAV9mvtrSILhXUMjBlYZBByDUHFPHLG6kjpULbN+sFvLK+OFEYkHkdOXvOnvqbWc9rm0ncQWER9O6f0/EIv/fX+gaDHHXJIyPY+3ZbS8jvFThDMzhRyKMzBkGenNfdXp62uFdFdTlWAIPkdayztP3NVNmQ92PwTGcdQfWPxyffVp2L7y/KLMwMcvbYUeaHPD8MY+FSzrztZcayR7bfwaBLErKVYBlYEEEZBB0IIPMViPblsO3ga1MMSR94JuLgUKDw91jQadT8a3Gsd/0g/wDc/ZP/AINQZ9H/AFl7/gudyuz6wnsIJJIFZ3TLHLDJ9xqk327OfuehvLB5Iu79dAx0HiG5kZ5gk0/dnX4ttvoD7TXTf2ULs65JIA7s/aKkhZZrLV7WV/Zjvm+0LY97jvYiFcjA4tMhsdM9emaTO3Dd+2hjhkiiSN3d+IqAufVOoGnU/GpPYFbMEuXx6JKKD4kDJrv2+/g9v9N/sWhtFKHVVHiy57KN2reOxgnEamZgzd4VHEOIkYB6DGmnSmjbe7drdKe/hSQ8OOIqOIDU4Dj0hqTyPWqvsz/Fdt9D9ppmk5H2Ghy5JPxG77nn/sa2JBc3sqzxrIqwlgGGQDxoM/AmtjfcLZxBBtIddNFA+sVlPYN+Hz/qD/1I63WjN+sk1laT8hK3S3TFltC67qMpBIkZQ64zk8Sg+X7ak9om79tLY3MrwoZEhkdXwAwKqSPSGpHkdKbKpN9/xdefzeb+41Qc6m5TT77Hnjd3bFxsy5imAKh1VivR42+3l8RXo/d/eOC8i7yBwwGAw6qSAeE+etIE+4y7Q2JaMg/jEUCGM/naDKHyONPMVn+4W9UmzLv5xSI2PBMh5jBxxAfnKfjjFSd+WK6hOS+Zdj0iRmsv7TN1bRZrArAid9dRxyBAEDKeYPDj41pdneJLGskbBkcAqw5EHrSV2nffdmfz2KoOHC2pjFPunb/J5IIkWBZV4WaJVVsDlk41PPnnmarLfss2YihfkytjqxYk+ZOabKKFFOS4Yr/wZbM/4VP7X76yntQtrCOZLSygQSq3zjLk6nQRDJOuTk41BGK1ff8A3xXZ9qX0Mr5ESnqfE/ojrWfdkG57TzG/uASFZjHn8tzkFznmBk488HpUnZglJJ5Zt0uPVjz2Z7ofILQBxiWU8Umug6BfDQfbTcTX7Sn2mbzfI7JiozJN81GPNgcn3Ln34qDk+LLP1Zie+u0TLfzXUKFEEvCHX85Aq8XENATjPvr0Juztpbu1inUj01BYDo2PSX2g0iw7hn7hm34czMO+9snNdemnCKrOwnb5zNaMf+ZGD0wcMB5nIPuqTtzVkx3H/wA7exsNFFFQecZxvnecO1FfiIFtZzSYx1Ik1HngUj7pbPtLiL5yOWNlODPHlgc5I4l14euuAKd99NLm/OMkbPAHllnBPwrKt2NqSwOGjcrrr1GPAis5dz1MUW8e3OxpVvuNkZhuIpB0GdffjSrXY+wJ7c62ySEHIfvAD7gTpRCLeaPvZIsq3OWHTXOvEv5Oumma7W1ij/g186eRw3LprjxrE53OT2ZF2hteeOaV5IjGzx93HgZ1yPyvGpNm1umFmjmjl4RkoZPT65zHz59fGuttcvI0llcFXYqe7kHXIyPeOfur73fkldoS7q6hJVOmGDAgYJzrpjpUlXwSIbAyANHCsaqSwEgHFISCNeo59dc+VRJ7m1UYlimiY6d2vehWPkE9E5pjhh4ARxyPxHmxBx7NBgVSbciKpGEcs/fIytJhsePLHoiq2Ui7Yv3l4U72MRsizophixn0gy646ZGSR5VNvZLieFEezVuEY9J1XoBpqCOVcE2h3ZuLh2DsuEU+zQgeAyBUZ1nkTjlu+7DDJRcaA+efDyqrkbpdxVm7PJzrI0cSnxOQPLNQ33Us4jlpGumHOOL1f6Tj1APaKv3trRm0725fr6Xo+/lgfGlPfLbbg9xGVRAAGSPl7OLm2nkKvCUpOkdWNzm6snbr7UBQsqlUhu4ZFUEkLx8a419uNa9CV5m3OlIinGdC1v8AVKlema3js2vU5etVSCiiirnCFFFFAFVG2907S7+/wo55cWMN/WGtW9FCU2t0YxvN2FsoZ7OQvjJET4z7Fbl8ajdju9UsFz8hlzwOWCq2QY3UFiMHlnBGPGtwrG762WTelO6AIXhZ8cgQjcRPnnT2mpO7HmeWEoT32uzY2bAyaw3Y29CS7VmvpoppVGVgCIz8OuBqoxouR/Sp47Yd4Tb2JjU4e5JjH0fy8e4499Xu5G7ws7KKHGHChpOvptq311BjBqEHJ99v5F+97QreWNo3tboo4KsO6fUHQjlWZ9nG2Wstpqh4ljlJjcMCujaqSDyOQPia9E4rHO3XYXA8F4gwT8258x6Uenuf6qk16ecG3jqk/U2Ssd/0g/8Ac/ZP/g0/9n+3/llhDITlwOB/pLpn3gA++kD/AEg/9z9k/wDg0K9LFxzpP1/DLfdjbN/BZW4is+/iMalWRhnPUMCfHNc9p7H2rtXEcyLZ22csOLLNjpgEn46U29nn4stf1Y+00xUszlk0ybSV3yVu72wIrOBYIRhVzqeZJ1JJ8azzt9/B7f6b/YtarWVdvv4Pb/Tf7Foiemd5otjb2Z/iu2+h+00zScj7DSz2Z/iu2+h+00zScj7DRmWT539Tz12SWlzJdyi2nEDiIksUD5HGmmGBHPBz5Vq/3C2v/wCop/8AHj/y1nXYL+Hz/qD/ANSOt1ozr6vI1la2/wAI4WEbrEiyPxyBQHcALxHGpwNBk9Kq99/xdefzeb+41XeapN9/xbefzeb+41QccPmRx7PfxZZ/qY/spd7V9whdQGeFcTQgnCrq68yMDm3MimLs9/Fln+pj+ymGhfW4ZHJeZjPY1vzwN8infQ/eCeh6pnz6ew+NNfad992Z/PYqSO1/cg283y2AYjkPpgacD8w2nQ/UV86/Rvz8vXZaSff4byEP+kBgB/fnXzzUnY4KbWWHD59Dcaj398kMbyyHhRFLMfIa/HyqRWL9rW973My7PtiWHEFkA/LfOAnsB+sVBxYsbySr/JSBpdvbU6rEPfwRr9WSft8q32ztFijWNBhUUKo8ABgUu9n25q7PtQpA758GVhrk9FB8B++mihfPlU3UflXAViu/G3lutrIjRyPBZk8QRWcswOpwueTAD2ZrUd79vCzs5p9Mop4AerH1V95pa7IN32htWuJPvl0ePXU8P5J9+c1JOFqEXN/RHT+EyHGPkt1j9U/+Wsgk2ibPaYuIkeNO8LqrqVPCThhgjlg4r0xis67a93O+s1nQelbnJ+g2h+vhPxoadPlgpaa2e3JoNpciRFdeTqGHsYAiutZ92L7wCex7knL25K46lT6Sn2ZJH9GtBqDlyQ0ScWZvvkr/AC+4jUj5/Z8gA01K97jn51jmzjg1vG+NsEvrGfGhZ4G00xICBk56k499YzLsQx3s0GcGNm+rWqSPT6aS0+38jLu/vDNbaxtp1U8j7v20yx7yWM34RbBWPNkGAfhrml612QggGQ/emMyZyOELrzHPl9tVgesE0yHCM9zRbbZtoUa5tGbMGTg8R9UZKni1AI+2o9t3Ny4mt5DDNniKHOC3jjry6VC3RugLS6XqVY/2CKiyxqlnC4GJOLRhzxnXNQ32MXHdqxgvN7Ah4Z0dXXUcLHDfA8vbUHaJa4AkmfuYxqqgji9pqNvI4aS3J5kjPsyK/Npyh7mNG1QLkDzyR+wVlfchRSqj4j7mde7XKxRa+bHx+2q+6urFNQhkPnnXH0tK7wkIbgDlg49+dKUrg1MVqdG0I6jttbeqQpwRARJ14dCf3e6k27NOOxdlrMsoIUtgcPEeEDJGX88eHnVVvHsSGOPjhkL8LcDZGAWwM8Jzrzrpx6YukdeJxi9KOu6EZMbgD75LbqD7H4j/AHRXpmvP+4OzS0timM8UpmbT8lUbGdeWSB769AVaG9v1PM6x3MKKKK0OMK43vH3b93jvOFuDPLiweHPlnFdqKAzq37Sbq2Jj2hZSqV0MsSlkPn4H3Gry37T9mOM/KUXnowZSMeRGaaGUHmAa4HZ8X8mn9Vf3UNXKD7fcS9p9pnefN7NgkupGOA/CwjUnqWONPPlUvcLcc2feTzsJLqfJkbwyeIqPfzPlTdFCqjCgAeQA+yvugeTbTFUZZPaNtPboLKxtrMYBweFiupGuhyxIPktanX4qgchiv2hE56q9Aqi322GLuymixk8JZPJl1GPPmPfV7RQpF6XaMZ7DdoTRyy27o4RxxjKkBWGhzppkfXUjt8tnc2YRWY/P6KCf5HwrXFjA5AD3UMgPMA4qTp/5H/b4qRRbhRMuzrZWBUiMZBGCOfSr+iioOaTtthWXdu9uzwW4VWb035AnovhWo1+MgPMA0L4p+HNS8hb7OYWTZturAqQmoIIPM9DTHJyPsNfVFCsnbs88dl+3VsLt5J45eB4+DKoTg8StkjnjA6Vrf8KWzv5ST/2J/wDJTOYE/NX4Cv35On5q/AVJvlzRyS1Nff8A0ZntDfkXu0bKK2EvdJKzOxVkDEKQNDg4wW507b6rnZ14BqTbzf3Gq3WFRqFA9wr6IzUGcpq1S4KHcKIrs20DAgiGPIIwRp4Vf0AUUM5O3ZHv7BJo2ikUMjjDAjOawSXcaax2xbRhWeMzxPG4BOV41Jz4FeufDNeg6/CBQ2xZpY7rhlJvnf3EVo5tY2kmbCoFGcE59I+Qx9YrGt2d3NqWdyLj5CZnGccZOhPNtDqdTz8a9A0VNjHn0Rca5M9TfTa+NdmHPXDHFcpO0faMbASbLmI/QDN9YBFaPRQeJH+xfcxfejbV5teW3tBaz20ZkBk41bywTpoBqffWx2tssaKiDCoAqjwAGBXXFFQVnk1JJKkgrjeWqyxtGwyrqVPXmMV2ooZGBbhifZ+2TAVfhaQwuANCCfm2OPAEN763zNfPcrnOBnxwM/Gvuhtmy+I7oX9/LFpbGXgzxxASpjOeKIiQYxrn0elY3vvOxlt76PKi5jByOjLo4PgdRoa9CVke8u7WtxYkBVcm4sz0zydPdkaedVlsrZv0s0nTKTZlxwcNxPMM4HDGuCSv5pHIAjSou0VVXymqP6SHyOdD5j91KdhG7SiI5DcXCQemDg/CnXaNtqkfEscUa4UsdWY8+Xjp8K55JRkdso6Zbknda/4JuEnCyDhP7PrqwvtLYKfyJMfHWlFnKHByGH21cWW1DKrox1KjHmRn68Y+FUmu5nOO+pFhvJc/OJ+iP25rvM+Zoz14M/CqbbcmWjP5yjH1V2u7zgYtn1UVR7TmsXwjPTsgu7nhjkPWRjj2Z50vNl2CqMk6AV+3l8X58hoB4eVXmwdiAAPJxhyQFCkAoDjDtkf+YrdLQtzdfArZ3fZAWARPFHMi8XEUbhdSOfMjPuzypD2lh5Fhhd2TPohhw4Lc9PLx8qadrbZljT+MJllz3cg0yTp6WPLNL2wbVmJlA4nY8MS/nO2n2mpg2k5P2LY7inJmndktjx3M0uDwQIIUONMsQz46fkD41qlU+6WwxaWkcP5QGXPix9Y/GriumK0qjyMstUmwoooqxmFRNrJmGTVl9FjlWKkYGRgqc8xUuvl0BBB1B0NAhG7Ir+W4tZZZpZJH750HG7MAqhSMAnGfSOtW/aFI6WE0kTukkagoUZl1yBqFOuh5GqTsbKi1uEGMrdTaeAPAB9h+FX2/rkWMmBks0KgeJaWNR9tSdE/63uR9o7yfc+yilkjnmXhXjYMGKkgHLF2B5k/Crux2uk0Ani+cVl4lCkZOmeHybpg9aXe01P8AVUoPggPxFUdhI2xb4QN+AXTExMf9k55LnPLp9dCFBSja53Grd3e43TSr8luIe50YyBPWwG4AAxOcEH3iouyO0KO577uredmgUtIvCoIbIHd6nHHzOP0TU7dw/P3/APOV/wDr21K/ZV+E7U/nA/xKgaY1J+VDXunvXHfwtJGrpwuUZXxkEYODgkda57a3tFvOsHcTyPIpaPgUENj1hknAxpnOPWFLOywLHbs0PqxXqCRBnTiGc+8sDp7Kud3GNzfXN0fvcf8AF4dc54TmVh7SE+FBKCTvtVn5s7tCWbjVLW57yI4kj4VJU+BIOPrqxg3o47P5UkEpxnMXohxjnoTjT20m7A2rNDf7S7q2efMoPokLjAGmvjTxaXLSWXeMoVniZmAGMEqc6UGSCi+PIXYu1eBo1mEFyYD60oQFVxpqAc/AU2SbWhWDvy47oLx8Y1GPHSsS2BvAF2OtmEYPdMUR3HDF6TEevrqM+HStUbdUjZXyJHwwi4A511559maktlxRg/f7eZwTf8ccfFaXSRSuiLMyAL6ZCoSM8QBJA1HWu+8G/EdpOkLwzM0uBEVAw56qCTzGRnPjStsrtAurWZLTasIBYqEmA0OvokjkfSxqMY8Kl9pZ/juyf10n+FUErD8aTW25fSb7ATTRC2uGEHryKoK55kDXOn7K47N7QY7hGeC3uJVUlTwoPWGCV1PPUfGmK+UCKQgc1bPwNInYh+AzfzqX+7FQzSi4OVcUXu9LLNs4zOJ4iirMoVuCRGAyAdQpIzgg6VM3L2ybqyhmLcTMDxHQHIJGoHI6Uu9pW2gXgsgrsJWEk/AOI92hB4cebcPuFVPZhtPuL65ssMsTkywK4wf0vdjH9WpLrHeK+/PsakTSh/CMpkeFbS5M0frRcKA4PJslsYI1504UhbO/H91+pi+yoMsaTu+yL3Ze+1vLIIXDwTHlHMpQtjnwk+i3uNSd5t5Esou9kR2TOGKAHh8zk8ulKvbFCBZLMBiSKRGRhzB10z4eXlXbfu5aTYTSN6zxQs3TVuAn6zUl4wUtL7N0New9ri6hWZUdFfVeMAEjo2OgPnrSd2r30sHyV4ZZYzJMI34ZHAK4J9UHAOeuM037tfgkH6tPsFJHbXnu7LHP5SMe3hNQMSXi0dd9muLGKO6t7ib0SgaKR2kV+Ia+uTg09Q3ymFZXwgKB24jgKCMnJ8qzHalxNNtG3tNo4S3YBowmQruB6IZj4eHnV52tSnuLWHi4Y7i5iilx1TU48hkA+6pZdwvTF8vv6E1u0RWy0FpdTxDlKiAKcc8ByGI88a9Ku9g7yW94haF84OHUgqyEcwyHUVKsrZY41RAAqgAY9lZ/Kog3jhERAFzE/eqP0ULDI8cqDmhlFRnaXlYxnfuNdoCxkiljdhlHbg4XHTGGzrgjlzBpnrId79jyXe2pRDnvIbXiQg44ZFyUGemSfrpqvt9BJsxJYtZrnEKqOkreiw8uH0j/AEaF5Yto6e5N2Fv3Hd3UkEMMpWIsrzHhCZGmMcXFqcgadKtt4dtLaW0lw6lljAJVSATkgacRA6+NIHZzs9bPa19bDix3cBBJzqFDOfezGpnaZdrNPb2ZDNHxd7cBAWYKowqkeZP1UDxrxNK45HbYm2I7qCOeL1JBkZ5joQfMEEVOrM+ynbAjluLEhl4XaSAMOE8Dfk48ufvrTKgzyw0SaCl7fPdo3cSmNu7nhPHE/geqnrwt19gphooUi3F2jzjvNsx3zdRqUlQ8NxGPRZGGhbHPB5+/NVm77qWaSXLd2M8PMsftxW276bmtIxurXS4AHGn5MyjThI/OxyPkBWO7V2Nxuz24aOVT87AdGU+Q8Kwlt8L48z18OZTjRaRM11FxyAK7SKE0wSCcEeYXX4VAu7N4teIMuSodTpkY08QdetVFvtx1LmQsXClU6cJ5HTxrvsm8VoXWQ4Csrk+Oc5A+AqjUo/Q10Sj9CxkuZcJxK2E5Eqenn4V8u8kgeTmB6x0AHlr19lfmyd4y7TFxlO79XwXIHxxXQXkYiaBWHC6mRT9QH1VXdOqK04uqPnZ8cUmhkKSg+jnHCcefMGvrbW15oJlfPpMg4hnIbBI6achn30qNdmpdrs+SbDOxEY/Kbw8q1lBLeT2NZY0nbex0QNdSsT6KAknXRR4a1q3Zluh3jpduOGKLIt4yOZ6ynPny9lVu4+4TXTK0iNHaKAwBGDMen9HqT7K2SGFVUKoAVQAAOgGgFWim3b9kef1Oe/hifdFFFannhRRRQBRRRQCQu711YXc09ognhuCC8HGEZDrlkLkLj3518q7vsy8vpomuYxb28LiTuuNXd3X1SWTICg64zThRQ0eRvfv5lBvzsiS6spIYgC78OMkDkQeZqXvHsCO8t3gkGjD0T1VhyYeBH2Zq0ooVUmhU7OtgXNpBKly3G7zFg3FxEqEjRST7E5Vz3E3ZmtZr15cAXE3GmCDoOLU45c6b6KFnkbv1E/tG3Ynuo4ZLU4uIJFZDkLgEgE5PhzxTBsDZYtreKEfkKATzyepz1yasKKEObcVESdj7KvLa7vZRAsiTvxJ84oOg8z9tW+x3vZYpzdRiMsWEUYZGIXhwMspIJJ86v6KEym5cozzYXZy52OLO4CrLlnUghuBzqpyPgcdKu92ZNoraNHPCvfxAKjtIpWbHX0CSpwOoHMedNFFBLI5Xf1EvalnebQCwTWiwRh0cytJHIRwMrfNhSSCwBGT0Y113y3YmubnZ7xAcNtI7SEkDAPd4x1J0PKm+igWRp7HC9iLRuo5srAe0giljsy3amsrV45wA7zSSAAg4DBAMkaZ9H66bqKFVJpNC5u/sSVbq5upwoeU8EQBzwxLyGmmuAT7Kgb8bszyz2t1aBe/gcBskDKE5wcnUA50/SpyooSptOz8FJFzsm7h2nNdxwd9HIsacKyRq2gGT6bAeOnlTxRQiMtIk7R3eutovELpBb28TBzEGDO7DlkqSoUZPXrVrvxsSS5sZIIQOJ+EKCQAACPsFMNFC3iNNNdiHse0MUEUbc0RVOPEDFLPaPuzPeC1EIB7ucO5JAwoU6689fCnKihCm1LUhd303UF7bcAIWWPDRP+aw8+eD19gqvbYVxtDZ/cX0fczpw8MgZHyygYlHATjPIjzNOVFAptJLyE+2utqQIsTWq3BUAd6ksahvDKyMrA+Oldt3d0pEuZLy6ZXnccKKuSsS/mrnrjQn2+NNVFBrfbuKmzN3Jk2rc3TACKVEVdRk4AycdP8AtXHZnZ6sO0XuQ+Ysl44tcJI2QzAcsYLYHnTjRQnxJfahMi3WuF2214D8w0XCfS5tgADh8sZz51M3Q3fmikubm4x31y+eEHi7tBnhQN/5yFM9FA8jf4E3eXdOZtoWt7bcPHGeCYE8OUzqfM4JHuFOOK/aKFXJtJPsFFFFCoUub07jwXnp6xTAejKmh9jfnD20x0UJjJxdowzefcO5h1mg+Up/LQD0hrpxJ63nkAikt9iQt6kyqfzZPQIr1PUC82HbzDEkMb+1R9vOs9FfK6OyHWSiqZ5k+4Mik8MiYOhw4GR8a/DsBV1eeMDrggmvQX8F+y/+ET+s/wDmqds7cqxg+9W0a9dRxeX5WaaZ+f2NX1v7SMF2Juy0zqtvBJOT+WylYx7WOBWp7vdlCqQ944mI5QqMRr+1vfpT/HEFGFAA8AMV91Kglu+TmydTKfB+KoAwBgDkK/aKKucwUUUUAUUUUAUUUUAUUUUAUUUUAUUUUAUUUUAUUUUAUUUUAUUUUAUUUUAUUUUAUUUUAUUUUAUUUUAUUUUAUUUUAUUUUAUUUUAUUU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4344" name="AutoShape 14" descr="http://upload.wikimedia.org/wikipedia/commons/8/8a/Johannes_Gutenberg-Universit%C3%A4t_Mainz_logo.svg"/>
          <p:cNvSpPr>
            <a:spLocks noChangeAspect="1" noChangeArrowheads="1"/>
          </p:cNvSpPr>
          <p:nvPr/>
        </p:nvSpPr>
        <p:spPr bwMode="auto">
          <a:xfrm>
            <a:off x="155575" y="-1790700"/>
            <a:ext cx="52006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4345" name="AutoShape 16" descr="http://upload.wikimedia.org/wikipedia/commons/8/8a/Johannes_Gutenberg-Universit%C3%A4t_Mainz_logo.svg"/>
          <p:cNvSpPr>
            <a:spLocks noChangeAspect="1" noChangeArrowheads="1"/>
          </p:cNvSpPr>
          <p:nvPr/>
        </p:nvSpPr>
        <p:spPr bwMode="auto">
          <a:xfrm>
            <a:off x="155575" y="-1790700"/>
            <a:ext cx="52006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4346" name="AutoShape 18" descr="data:image/jpeg;base64,/9j/4AAQSkZJRgABAQAAAQABAAD/2wCEAAkGBxMTERIPEBASEhMXFxUTEBMQDg8QFhATGBUWFhoSExMaHSggGBoxHBUUITIhJSorLi4uFx8zOTMsNygtLisBCgoKDgwOGhAQGi8mHiQ3LjQsLywsLTcsNywsLjctNCwsLCw0LC4sLCwsNywsLSw3LCwsLCw3LCwsLCwsMCwsLf/AABEIAOEA4QMBIgACEQEDEQH/xAAcAAEAAQUBAQAAAAAAAAAAAAAABQEDBAYHAgj/xAA/EAACAQIEBAMEBggFBQAAAAAAAQIDEQQSITEFE0FRBiJhMnGR0QcXI1JUgVOToaKx0uHwFDNCQ5IWJGKywf/EABoBAQADAQEBAAAAAAAAAAAAAAABAwQGBQL/xAAqEQEBAAIBAgQEBwEAAAAAAAAAAQIRAwQSEyExQTJSYaEUFUJRccHwBf/aAAwDAQACEQMRAD8A7iAAAAAAAAAAAAAAAAAAAAAAAAAAAAAAAAAAAAAAAAAAAAAAAAAAAAAAAAAAAAAAAAAAAAAAAAAAAAAAAAAAAAAAAAAAAAAAAAAAAAAAAAAAAAAAAAAAAAAAAAAAAAAAAAAAAAAAAAAAAAAAAAAAAAAAAAAAAAAAAACgAqCgAqCgAqCgAqCgAqCgIFQUBIqCgAqCgAqCgAqChicTxPLhde09I+/uTJbdRFul+WIim05K639PeVlWik5N6JNt9kle5r+HnrZvfdv+LMrGYmKo1U3/ALc1fp7DLbxaunzMlP8Aq3BfiYfCfyPNXxjgYxc5YqCitW7Tsv2HGaVVNXTXTqZSp6W6dj0/y3jnvVXjV1D6xeF/j6P7/wAh9YvC/wAfR/f+R87eLOEqjNVIaQnfT7siANWH/H4cpuZX7J8Wvqj6xeF/j6P7/wAgfLIJ/JeL5r9k+LX2cADmlwAAAAAAADifirxxjqOMxFGniHGEKkowWSm7LtexFfWHxH8S/wBXT+Q8RYFVeJY9Sm4ZOdV0hnzKEczjure8j6vBqdOUaVeu4VXBTko0XONHNFSjGpK97tNbLS/Uz7rt+Hh6Xw8ZcJvU/T9P4SU/pA4krXxDV1eN6VNXW11pqtH8Davoz8WYvFYx0cRWzw5c5WyQWqcbO6XqzSMbgHPDwrZrcnD0m42vmz4ipC1+m9zZ/otwPK4lBZs2fCqrta3MUJZfyvuTjbuKer4un/D53HCSyX2/b/R2UAF7jgAAAAAAAAgOLYhznl6Quk+7tqyenJJNt2S1bfQ0vG1lKU5Xk05Npbaa2NPTY7u1fJdRJ0qsb2cl66+75mRjZw5FRZof5c7JNN+xI1mjSUtUvyu2SFfB0+RUzQV+XP00yPqaMuOSzzV45OYUYRsksrWnYyVEg8NgYOOia6+WU10tfc91M1K0lWai3Z50mk3tr8T3Lju+qp68XYfPhpWWsWpfktznh1GFe8bVEndWvG7Ur+hzTGRSqTSVkpSSXZXNPTXyuKYtgA0pfZwAOAawAAAAAAAHBePV6dPHcSnOdpS51KFPLJuTqRy5s2yS9TAw3ie0o1p0M2IjDlqqq04KaUcidWml52lbqtkbD4o8BY6tjMRWp0YuE6kpQbqwV13tci/q14j+gj+tp/Mz6u3a8XN0l48e/Ob1Pf6enkw6nEeVClGpT5tOrhoxqQc3Bu1ec4yjNJ2aa9d2bJ9GOP53FHPKoRWHcKcE21CEFTjGN3q9FuRL+jniLSToxdtr1oaLstTaPo28H4vCYx1sRTUYcucbqpGWrcbaL3MmS7irq+bpvAz7c5crL7/06kAC9x4AAAAAAADA48/+3qW7L/2RpMqz1ad+jTex0KtSU4uEldNWa9DReIcLdKq4PzJpyhLq47Wa+8b+jyx1cao5ZfVYdC+pcw1KVqsHN5XSq21btaD2PdLQrCvGPMcna1KrboneDNVt0rk83G8ThZqqoxqSUGoteZq/fYyMbRksPWU3m9m2t7+Za69dTOlOLcVumtH0uu399Dzj6DqUqlJWWZKzltunr22PX7vTaFvhdVcuCWqSV7vvujUfENDJiJ9pedfn/W5I0KkqcuW4+e9urs/7Zg+JaylXsnfLFRv67v8AjYu45rNKMABpH2cADgGt5qzUU5Sdkk232S1bMVcVo3y8xXulqmk3dR0ez1aTttcyMTRU4Sg20pJxeV2dnvZmFLgtJvVNpO8YuV4xvJTdl6ySbAuPi1FLM6sbWhK+vszlli/zZSXF6CzXqryq8tHorSfbtCXwLMPD9BW8stLbzk00stotbW8sdPQj/wDA4ZwTyVLcx4b29bvNRu3fVat/tJEtU4rTUKk02+XDmTSi00suZLXrboYNTjFSEZufJzqEaipRlPNFOUVrJq0l5t11LOBxlCSUlCbzZsM4zUF5YxnK7itGmouz9empaoLDunUqSVaUY0YpQqTzPlVVGUVT13ulHV3vEDO4rxWpTdZU4QfKpxqvO5eZPPeKtt7K+JSHFKnPjh58pPLCTaVV5s7npHSy0it+5iRnT5eKz0604qM41qk6tOU5KmrZIpO63dtF1fU9Sx1PNz1GtGpmp0XTVWmozaTnFSlfLa0n162Au4Hj8puEZU1GUqrhZSbvStVy1Vp3ptNdHcs4fxHOVOtNwg8lKVVWc1Zxk0oSutdr3jf+AxPJpOMuRVlLDfaO04Xiqqk2nd+ZXb0LKw8FPkOnUvOlOGSVRSlBSzS5UJ5ssZPLmXpHfYDIxXH5wp05vlPM53llrqKUI5rWtmv67F+txmery06UYRpus60pPLOcVLlrL2TV5GPQrQdKVedKvJUnOMebUpzc23ypwST1WnUxqlTCu1NSrRTthnKNVLnU1FWlK/tK8lG++vYDa4vS5UhIeIadnFQkmoqSUnFXjkU9H+aXvt3JijNuMZOLi2k3F2vFtbO3UgewAAAAAgfEkYuVP71pXf8A49viTxr3iR/aQS3UX+1/0L+n+N8cnwo/C4bNe3S1uu9yzj8K3SrxcL2hUV8in/ofqSvD6eWnna1eqXvdkeMVpSrX/Rzfxi9TX33uVdvk4HwjHyi1h6vmS9mTVmtOqf8AEm6jS0b+TWtiP4th1KnnS+0hrGyd5L7pn0KqnFSV7NLdNNNLax7uWr5q2s+Iq6hVk01KclG1lpTVrXfd6GuNk34qwzVXmbwkkk+zS9l9naxCGzi12xL0ACwfZwAOAawAACKXCZZ/837Lm89QyebPe9s9/Zza7X9SVAEJT8PJOjJVHennzeVWqqWfLfs1zJW97LkeBpPD+d2pQhCayr7ZQs4X7WkrkuCRCLgLtiI54Zayqq6oJVI8zvO/mS7W7F2XB2oVKVOVNQm08k6KnCPltK0brdpP337ksAIdcCXLqU+bJ56dOlmkrtZE1mfdu4rcCUnKo6k+a6iqqSlLLFxsorl3s0opR9dSYAGJgcEqcHTbzJznPVfem52t6X/YXI4KmrpU4K6yvyLVdvcXwQMaeApNWdKDXrBen8sfgi8opJJaJKyS6I9lJRJgsyk+5ZnUfdmRKmy1PDv0+J9zSKxp1pfefxLUq8vvP4mVLCS9PiY+IwFSzyZb9Ly29dizG4lRuO4rKCspycu13p7yBjiZ1G3Ocm27Nt+mxMVPD1d39j85v5Fuh4Yrq93D087dn8DZhlxYz1m1GXdlfRahXlZLO9l1e/Q84yvJ05pydssr69MrJKPAq2nsevmfyPGK4BWlCUVku4tK8nba3YicnHv1idVy6nTi1ZJdWv8A4XKNBJWypK+yW3de42Wn4Axi60bb25kvK/Ty+8vLwJiu9Lp/uy/lPTvVcPzRV2Zfs0XlQlKdOdNSV7WaW2xBY/hUKc3F042/0vKtUdJp/R3jVPNeha7v9rO7X/AyMb9HmJqQyvk36PmS0ff2S/HruHC/FNJmOU9nJ/8ACU/0cf8Aiihv/wBVeP8AvYb9dU/kBf8Ajun+ePvtrtoAOMaAAAAAAAAAAAAAAAAAAAAAAAAAAAAAAAAAAAAAAAAAAAAAAAAAAAAAAAAAAAAAAAAAAAAAAAAAAAAAAAAAAAAAAAAAAAAAAAAAAAAAAAAAAAAAAAAAAAAAAAAAAAAAAAAAAAAAAAAAAAAAAAAAAAAAAAAAAAAAAAAAAAAAAAAAAAAAAAAAAAAAAAAAAAAAAAAAAAAAAAAAAAAAAAAAAAAAAAAAAAAAAAAAAAAAAAAAAAAA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14348" name="Gruppo 9"/>
          <p:cNvGrpSpPr>
            <a:grpSpLocks/>
          </p:cNvGrpSpPr>
          <p:nvPr/>
        </p:nvGrpSpPr>
        <p:grpSpPr bwMode="auto">
          <a:xfrm>
            <a:off x="1" y="5978768"/>
            <a:ext cx="2790092" cy="879231"/>
            <a:chOff x="91440" y="5595938"/>
            <a:chExt cx="3825240" cy="1170622"/>
          </a:xfrm>
        </p:grpSpPr>
        <p:sp>
          <p:nvSpPr>
            <p:cNvPr id="9" name="Rettangolo 8"/>
            <p:cNvSpPr/>
            <p:nvPr/>
          </p:nvSpPr>
          <p:spPr>
            <a:xfrm>
              <a:off x="91440" y="5595938"/>
              <a:ext cx="3825240" cy="1170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14351" name="Picture 12" descr="http://myop.it/pictures/ops/124709075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1921" y="5630479"/>
              <a:ext cx="3718559" cy="112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CasellaDiTesto 17"/>
          <p:cNvSpPr txBox="1"/>
          <p:nvPr/>
        </p:nvSpPr>
        <p:spPr>
          <a:xfrm>
            <a:off x="2687216" y="6219427"/>
            <a:ext cx="3806891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December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19</a:t>
            </a:r>
            <a:r>
              <a:rPr lang="it-IT" sz="28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2014</a:t>
            </a: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8130" name="AutoShape 2" descr="data:image/jpeg;base64,/9j/4AAQSkZJRgABAQAAAQABAAD/2wCEAAkGBxQTEhQUExQWFhUWGRoaGRgYGRwaHxYcHyAfGxscHx4bHCggHB4mHSQcITEiJSkrLi4uGh8zODMsNygtLiwBCgoKDQwOGxAQGjMmICQ0Nzc3LjQ1Nyw0NzcwNC80LDg3LC0tLC44Ljc3Nzc3LTUsLC81LDY3LS8sLCwsLC0sLP/AABEIAKAA8AMBIgACEQEDEQH/xAAcAAACAwEBAQEAAAAAAAAAAAAABQQGBwMCAQj/xABHEAACAQIDBAYHBAYJAwUAAAABAgMAEQQSIQUGMUETIlFhcYEHFDJCkaGxI1JywTM0YoKy0RYkc5KiwuHw8RWz0hc1U2PD/8QAGQEBAAMBAQAAAAAAAAAAAAAAAAIDBAEF/8QAKBEBAAIBAwMCBwEBAAAAAAAAAAECEQMSIRMxUUGRBBRhgcHR4aFx/9oADAMBAAIRAxEAPwDcaKKKAooooCiiigKKKKAooooCiiigKKKKAooooCiiigKKKKAooooCiiigKKKKAooooCiiigi4LaEUwPRur24gHVfEcR51KpLjVwkpu6jMRo2VlcctGsGFcySusWJfsCvG0oBHgA3Me9QPqKrmG3iYyyRWiZo8pPXMZN78Ede773MV8l3yhQuHGUoQDd49bi/V6+tBZKKr+629CY1p1VSvRFbX1zA3sdO8H5VYKBZtCeRn6GEhWsGeQi/Rg6AAc2Nj3C1zyBT7X2LFGoebHYmMk2DmbLc/hAC/Kmb4+OD1qSU2VWUntIyKBbtubgVk+1sbidpzlkjdguiouojB7TwueZPG3dQW/F43H4ACXpFxmG+9wIHeRe3jqKf7B2quNUvHiGBHGMKgKdgNwxPjexqnboxY3BSBJoJDhpDZxYMFvpmsL2Hb3Ur3mwr7Nx2bDsUBGdO4Hip7RcGg1KXFyQMvSkPExC9JbKYydBmA0Kk6Zha3ZzprVOk2+mM2XiJWXLZGVhyzW5HmLkVZ9lSl4Imb2mjQnxKgmglVRd3d8um2hLET9k+kXil9f3hc+Qph6Rdter4Uqp+0mui9w94+Q08xWOQSNGyut1Km6nvB/nQfo2ioGwtpriYI5l98ajsPAjyNK9/NtHC4VmQ2kc5EPYTe58heggb1b+x4ZjHEollGh1sqHsJGpPcPjVFxe/2NY/pQncqqPrevm4+7frkxzkiKOxe3Fr3soPfY691bFs/ZkMIyxRqg7gLnxPE0GN4ffvGqf0+buZVP0ArZdlzmSGJ24uiMbdpAJr7jtnxTDLLGrj9oA/8AFdYIQiqiiyqAAOwAWFBi+O30xqvIBOQAzAdVeRNuVbWK/Om0v0kv4n+pr9FrQJN9Ma8ODlkjbK62sezUdtUvcTefFT4xI5ZSyFWJFgOA04CrZ6Q/1Cb936is89Gf6+n4X+lBs9FFFAUUUUBRRRQfGOhrjiz1G8q6MdDXHGHQ+KfxCgyLevZj4jac8aWvx6xsAAoJqcNwMSdGmiHcMxtbs0FqkYnEIu08YzOqkL1bm2oAuNedr6d9XCbb2FUtfER8/ZYH6XoKx6MoWgxeNw7WLALdhwJUtw8c1/KtHrOd0sekm0cXJGSQ7oRcW066H5kGtGoM83mgbaGPGEQ5YoQGlYdv8wDYdmZjRht519ZhwWBVUhDgNJxzW1bL4gHrG5NMdhbNZ4do5WCyzTzLmPIAlVHha/8AerOdms+BxsZmUqYnGYfsnQkdosbig3is4352NNjcckcK6JGAzn2VuSePM2toNaYb37y4nBuroI5MPKBlJB6p7LqeY1HnVT2lv/i5xkTLHm0+zBzG+lgSSb+FA22yqt0GycKbgN9s47tW8+JPkK0tFAAA0A0FUndrdn1LDGVv07FCf2VzDqDxHH/Sme/+2vVsK2U2kl6id1/aPkPqKDNd+NsetYtsmqJ9nGBrm11I8T+VWzerdQJsyIKPtMOMzEc836T52P7tZthJ2jdXQ2ZCCptexHA06k3yxrAgzEgggjKuoPHlQWD0UbZyyPhmPVfrJ3MPaHmNf3e+pPpic/1Ucj0p8x0dvqfjWeYTENE6uhsyEMp7xWlb/AYzZ8OKjHsHMRxsG0YeTAfCgk+iNB6rKRxMpv5Ktv8AffXL0kbwYjDSwrDJkDIxOgNyCO0Uj9GG31gkeGRgqS2Kk6AONNfEW+ArT8Zs2GUgyxI5GgLKDb40GOf05x3/AM3+Ff5VoHo32vNiYJWmfMyyZQbAWGVTy7yarPpWwEURw3RRomYS3yqBe3R2vbxPxpx6If1ab+1/yLQZftL9JL+J/qa/Ra1+fd4cKY8TiEPKR/gSSPkRW67Ex6zwRyqbhlF+421HkaBT6Q/1Cb936is89Gf6+n4X+lXb0o49UwZjv15WAA7gbsfD+Yqo+ivDlsaW5JGxPnYCg1+iiigKKKKAooooIryjKSPvAf4gK8Yh7hu5kHzFfZeHC13X6ivk3v8A40/y0GQba2bJidpYhIgC2djqQAAALm9ModxsU4JMkS2zKbluR7lqZuwD/wBXxQsRmE1r/isD4Ve8OxEsqm9j1xfQWOn1UnzoM33DgaPEYxG9qNCTbmY3BNvG1a3WcboOP+rYu5U5xJaxv74P0q/bN/RIDxUZSe3L1b+dr0EDoWw80jqpeKUhnC6tG4FiwHvKwAuBqCOd9F+8uDwmMTK5IkHsMqMWXytcjuPyprtnbsOFydKSM97WUnha/DxFctkby4fEuUiYlgL6qRp51Dq03bc8+FkaOpNd+2ceVIw2IxGAQwY2Ez4NuDAXyDz4D9k2tyNMt28PsqKQzxTre3VWRgOj7bBgDfxvVlG8uHM/q+Y9Jmy2ym1+y/Cue1pMHAyGWKPNIbKRECSRbnbTiKdSmJnPY6V8xGJzL0McMUVWHrRBgzy26rZTcKt/auQLkaADvrMvSBtF8Timyqxjiui6HX7x4cz9BWw4qdY0Z20VQSbDgBXLZm0EnjEkZJU3tcW4aHQ1LdGceqG2cbscEXo72R6vhFLCzy9du3X2R5D6mrRXLFYhY0Z29lQSfAVC2NtyHE5uiYnJa9wRxvbj4GuTasTjPLsUtNZtEcQpnpY2OWEWIQEkdR7C+h1U+RuPMVH9F+OP2uElU5HBZQwNux117RY+R7au2H3jgecwKxMgJHsm1xx14VFxO+eFjdkZmDKSp6h4g2NRnW04jM2hONDVmcRWVE3m9H00TFsODLEfd95O63vDvGtJcPvDjcKAnSyRgcFccPAOLjwrW5d6cOsKTFmyOSqnKeI46Vxw2+WFckK7XClvZPAC5rnW0843Q78vqzGdssjxuPxWNZc5eYrcKFW9r2v7I52HwrTfRlsuWDDyCZChaTMAeNsqi/dqKl/06wf32/uN/KpMe9eGborM32zFU6p1IIXXs1IpGvpT2tBPw+tHes+yv+kDc5529Yw4BktZ04Z7cCD28rc9PPN+lxGFJGaWAniLtHf6Xrbv6QwdP6vmIkvaxBte17X4V3n2tGk6QEnpHFwLG1tefDkal1K+UOlePT6/Zh2FwGJxb3VZZWPvG5+LNoPjWs7pbCXZ8Jzm8khGdgCR+yo7hc695pltbeHD4c2lezfdAufgOFeNk7ew+LzLGS2UAkMpHhTqU3bc8+Helqbd+Jx5MMFjo5QWjYMBoSPAH6EVIrnBAqXCKFBNzYWua+YotkbJ7WU5fG2nzqat1oqNs0kwxE8ci3+AqTQFFFFBBYdUd8g+tfJ14/2iflXs+zH+IfnXyS+v9ov5UGA7TP203fI/8RqQY8Q/ESkcLsHP1qxej/Dh9pMT7vSsPG9h9a1bFoSjWF2BzKO0jUDztbzoMm9GgA2gttRkfXyFa5huLjsa/wAQDWU7j5RtZ8vs5pwv4bm3ytWq8Jfxp8Mp/PN/hoKf6RmIlwZAzEM5C/eOaOw8+FNdn7XlAlebCdAqIWzZgcxHu+yK67ybCfES4Z1ZVELEkG+uqHS34fnUveTZ7zwNFGwUsRcm/DiRpWTp3jUvePt254buppzp0pP3nnjlmRmQYdJRIPWROZCOdjb/ADAHzNWbfnECT1F14MxYeeQ09k3YjOF6EKgfIB0mUXzdt7X40pxW6M7wYePpUzQl7Gx4Egr8LVR0NStZrjOYj3iWmPiNK94tnGJn2mFj3i/VZ/7NvpS3cD9Sj8X/AIjXKPY2NYOs2JV1ZGW2W2pFgeHKoeC3bx0KBI8UiqL2GXt8RWibX6kX2z2+n7ZYrTpTp74759f0fb1vbBzn9g/yqk7CxPqbq/uy4Yt4sL2+Y+dXvbmAafDvEGAZgBc8O/hSXau6Bmhw8fSBWhGUm18wNr2+GlR16Xm+6scxH5S+G1dOtNl54mefb9q7sHCmLF4In2pULse0tm/Kvey55lxeM6GBZiZGuCQMvWa3Ht/KrXtDYLPisPOjKqwgDLrcgX4eRpYu7GKjmmkhnROlYk6E6XJA4d9VdG9cRETxPp/z6r/mNO+ZmYzMeufM+EDft3bCYcyIImLtdR7uhp/sfE4l5cs2ESJLG7Ag+XnUXa+7eIxGHjjkmRpFdmLEGxBFgNBUvZuzsasqtLiVdB7ShbX+VWVreNXdicTjx/v8VWvSdHbmMxnz/n9KdsQqNq4UBRYrqLC3B6+75oBi8AAABn5ae+lOMfsJnxsOJDKFjFipvc+1w5c6+bwbCeefDSqygQtcg3uesp0+FL6VpreIjvMfhymtSLUmZ7Vn8qltbZxmxmNyXzxgSJbjdcvDvt86lYLafrGNwUvvGMhvxDMD/OrNs/YrR4yfEFlKyLYKL3Hs8fhUDDbomPGjEIyiO5bJY3FwbgcrXqHRvE5iO88++YlZ8xpzXbM9q8e2Jgr3CiWZ8TPIoeUEEA62vc6X8Ld1qcbB3hMuIaF8KIXy3JzXOnAHqDt7a543dWRZmmwk3RM18ykaG+p4cr8rV12Hu9NHiGxE8quzLYhVPdz07OypadNWm2uO08zxz+UNW+jqbr57xxHOY+nhZqV7zY8wYWaVSoZVOXMbC/LxPdzppVP9Jc0Zw6QnWWR16NBxJBt8Nba9tbnnGO5GNeXCIZCpZerob3A4E99qf1nO4G0YMOzQlXWWRgp6txdbixK3HtE/GtGoCiiiggGdcsJBuGK2I1GoNteyvcn/AOgrFt3d6JcNlQ3eEMGKdljc5ew93Cte2ZtSLERrJC2ZS4vyK9xHKgzHcPGpDjy0joqsr6k6Ak3Av21pp3kwigk4mK2vvD6Vg5BLWAJJOgGpNNYdlYpQD0E4VCWN0cdhPu9w+FA73KKnat42BVmmIsCNDew17q1jF6FG7GHzBX86xv0dC20Ih3N/DWzYxCUYDja48RqPnag7UV5jcMARwIBHga9UBRRRQFFFFAUUUUBRRRQFFFFAUUUUBRRRQFFFFAVmW/CLJtOARdaRFBcDjdWzAcONqv23saYcPLKouUQkaX15VjOwbYnETNOBIWimc5vvBSQfKguGy8WIMS8uQl2D9SxU3Zla9gWIAsdTbjWhRSBgGGoIuPPWsYg2hKLJne17ZWbOq6IfZlDD3uRHCtC9HzSPhzI5XK7EqApUgi4a/WI1sOFBaKKKKD82VN2RtSTDSCSI2IIuOTW5Ec6h2r5QWb0cQhsfFmtoGYX5kDTzra1YHhX5xikKkMpKsDcEGxB7Qa0vc7f7N9libByerIdAx0Fn7D38PDmFb3c+x2oqjgjspvp1QCpPdYa+VbTWObFlWTbNxqryycewhtPyrXMG11AJuV6pPbbS/nx86AwWi5fukr5A6fK1d6jx6SMO0Bh9D8LD+9UigKKKKAooooCiiigKKj47HRwrnldUXtY2/wCTVH2t6TUW4ghZyDbM/VXxsLk+BtQaBRWcRb44p4ulR8LbmjZg4POyhiSO+uSekiddZIImH7Lsv1DUGmUVRcL6T8MbdJFKnbazAfA3Pwq7QTK6hlIIPMG9B0ooooCiiigU72ShcHiCxsOjYeZFh86xfdqeRJw0Txo4VtZLBSLarrpc8K2LfaENgcRdQ1kJF+RHPxrMfRp+vx96uPlQM23km0kxGBSUD3wCPa/aF11t2VatxNtxSp0UMEsardrscy6m9gxsTr3V6xmFgVhmgRre3JHG0dhrc3Ts/PlTjYmBWNSVzANyMhkHiCedAzooooM9216M0PWw0mQ/cfUeTDUeYNZ/trYs2FYLMmUm+U3BDW42I8vjX6CqDtTZ0UgzSRq5UGxIBtpQfnqinu5mwBjZHjZymWPMGAB1uBqOY17RS3EYBhIUS8guwVkBIky8SvaB3UHjBYp0dGRyjKeq3HJ2nnp3VuuwpVyR5XDq0a2YcGKAKx8xY25WNYFTjdzeGXCOGTrJe7ITYHtt2G3Og3ScWZG7yvkf9QK70q2VteLGQ54W8QeKNxAYeNcN48rxRMY5JFzqckZs2oI7RwJ11oHlFKd2GHQAKjIFZxlf2lsx0Op186bUBRRVG3n9IKws0cCF5BoWcFVU+B1Y/CgumJxCxqWdgqjiWNgKom3/AEjqt1wq5/8A7G0UeA4t5286oG0NqTYqRWmcvdrKDoq8LgLw5ilrg8wfP5UE3aW1JJnMkrF27TwA7AOQ8LVz2b1p4Q3DpEGvC2YX7rVxghLEgcgT8NalbMgDLIx4p0ZHnIqn5E0Fo312lFFiniGEgIW2tmBNxf3SK84PBxT4OfEHChOiHVIdsrnnpxFtOZ491L/SEL7Qmtr7P0AqVuip9T2mpJ0iTqnkbvfTkeFBXPWktboyB+y5+jBqYRbLREik9YMTyKWULG5IAJHtoe48qSVZsW39Xwd1JvHIt1FyAH1PA8ja/fQXD0fzOgkeXFrNG1gpLscrC5Pti40+lXbD4tJASjqwHEqQbfCsTnkHqDxlTmTE3GcWOUoRw5WP1q87nwLHs+TKLE6k9pv/ALFBdYZ1cXRlYdqkEfKulUvdHH4eLpS8kSM2S92UFrA8dbnj86sSbfwxvaeI2GY2YaAc6Djvf+pYj+zasr9Gx/r8Xg/0qdvjvnLI8sMTqcOwFiALkEAkX8aX+jo/1+H97+E0FpbaUmH6SCUkZWut3MWZVOmViTnDLa9rFT23p1PtxcBhIXZHZGYKoGhC2JU2YDkOHfxqx4qHMU0U2a5uAbCx4XHG9qqnpXS+CB7JF/MUHM+k3DWv0c5/dX/yq34HGLLGsieywBHmL1+dDWibL3sKvh0PSlSI4sqkBb6Lfhe4uKC5YTFBWizS5GkRWMTm99NeOoPhp3UY3a5kR/Vij5VJYG4uLH2WGl+PI+VY3h1bEzlmkVGN2uSdLagLa58AK647DSwsG6YNmAs6OTccu/y76CLsjHNESAzBZFyPlsGKXBYAnQE2tV7x23YZcKI4sJIgjXNEyyRAxFRcMOvfxrP8Dh2dsqC5Plbz5a1Jx2Ok60Ze9uqxWwDheA0AuPrQe8ERisWvTtlEr9dhZbX566Cm+19yJI7nDyJiVHJCM4/dBN/L4VV3a5u3PjanuAx8cWHkQL9ozXJHEWsAobkAbvob3sORoF2yNqy4WXpIjlYaMDwI5qwrSYt5FxkCLFJ0EvSx3GhKXOpF7XF/qKpW2pZJxHJPqoFukCgM9xxJAuQLHWx4GlOM2fLAVMiEBtRfg4FjbQ+GnfQbVuqrqs6O/SFZ3GewGa4VuA4cbeVfdu7yw4ZSWYZuQJtfyAJPkKpu7u0Gkw5TCf1e+I6yg5rJ0eYhSe1gRelm9+DXpIgTplDMSTxLWYnyUmg447fvGuSVcIHGgUDQXI0vcg/Gu0eyWxGFDuC7WBDliTqbsNeI4nt8KWbQwixuii11sTbmVjDcfE699WjdPb0EcKoHeR1jv0SoBwVswzMetob+VBVHRRkIAt65IB3AdFp8xXLHCxxA7I4R/wBum+N29DHmiXBqGjaSxkYyEObBm90A9Ua62sLVXlxWZZi56zhAO+xH0AFB33aw4klZScoMUhJte1lJpns/ZfR4dZSwIm6M5bWyhZor631493CkWzcZ0Rc63aN0Fv2hb4WvTLZWLldCha6RmIKD7oaWPhYa6gceygsO80WCxU7yHG9EWC3VoS1rCw1uDwPCo6rh8PDjDFjYpjMmqFSh4sdOsbm5qduRhcJ61iophCzZx0YI04tmVQ3YbC3hVj3i2vHgh+pNk066KgTQg6kG48wKDHcXKudspGW5AseIGg+PGrrsWNZsFAgnijdHkJDOFYAiRRxI+9w7Kan0oxHQ4ZyPxKflau+y8bs/aLlPVGDdvRgW7yyGw86Cr7QwDJgsQXaNmMkTgqysQDdTexNvd07hXbYO94SA4d143sR5ZR/F8q9bY3PiGNGHgkKoY87k2fIbnS1xflxPOqkYwsllbMBwIFr+V/zoOEjljc6k1P3ew6yYiONh1XZVPgWANu+umExESvGJI1dAesOdiADqPiKtOxdkIcVfDZY2j6M5ZCXGupsxA63C1xyPGgouJTK7KOAYj4G1P/R6f6/B4t/Cabbd3FxckrSJHEFJ0VGtYcuNeN1t28Xh8ZFJJA4RCbkWbkRwBvQaxhkYA5jc3J8idB5CqX6Q52fAzXBssq5W0swzW056G9WXFbUUZPbW7gaowv3cONJ9/mEuCkRFYtdSFCNfRgeygxuMXIpjDKEkjKOzBSjXPV1BUkWueBvrzqGMHIGAMbg8gVI+ort6rIouUbKNSeNgbcbcPOghA0xwWx5pRdVJWzMO8AXYgc/+O6r8vowhvriHJ7Mq153i3fGDwkjLO/JQBZAL+GrGgoWDxEmGZ1IMZdcrEr1lUkElb8CRpUXETZiMoygaBR7o5C/M9/fUowmSQBpM+gGYdY8bD2iPrXTaOBYAZnuqqApIA01tYBjzvzoIuJ2fNCFaSN0BJALC1yOPGmGCwDOpJsFRWck3ObS5+Og5cO6oGLkdgQZAVFrLmJGgsLA1b4t3HnjWZsUAJVzZRG1h2jR/LQa2FAvj2ivRZiCFuGa3a2YZL2uo53J5edLNr7ZM4C5QAq8TxPM/6DkPGnOO3fhWIhscoy69H0Ztfhexe97Djb60ixIw8ajoZDK50OaLIADx4ubny86DruvimixcNiwBdQw7RwOngT8ac+kSORcWWvdJTZLm+qgqQBfQXY/Gvu7+wMbKrTxL0RC2Rr5DJc3PEG/PjblrXzaWJx0a2xcc7JYhiSMuUkXF1TS9h7w4UFZ2nN9q1m04jzUX+Vqsm7G7OIbJicMUIOZQWJHIqbi3jz7Kg4TaqRo6xyhVZfZkhzG4YsFzA8Nfa1PdTb/1AmhIWMYeRbA3EbIATxFrjh286D3/AEBnkYEGNc6lruxa3A2sFvfXiSaU7wbnSYRI3kljs7hNM3VuCbnTgLU8wfpIxDEBcKjsBwTPe3gL91c9v7dkIhlxWAITMSuaX2rqdLFCV7eHKgpWKh6KRkzK+U2zIbq3gaY7vezL4wf95KfbWx8Ji/8AbpYr5TnK6A8eJQA93bSTeDEAyFoYpIE6lldbG4uSb9l7ce6gtGD2Fs5Io2xrGOWQM5RmK2GYi1lAGlrcuFOMbv5g4UWNOkmUAajraX4EuwJNZVjMQ8jGSQlmfUsefKuJYmgbbSxWGkGJZY2WR5c0XAKiHiCAbX/3yq97N39wSKIhHJGlgLooAGgBOhzXvfW1ZeRa3fXmg1PCbMwaR4ufBztIwiYsM2bLe5B1Ga9xxJPCsyww7ADy1PDvqRgNqSwpKkbWWZQr6XuBf4cTUW1rfPlQdE1ubW10HeToPr8Ksey8HmZS+KRM2Zh7V7qpIbQa2Nzytaq64sqAXuQT/vy/OmGLnaNzdMpFwFbndChN9PEacWNA4ixOI4LtWM+Mj6/Faa4cbWCB1nVkOoYkEEcjcrwNL4NixIfbjkYx2AUHQhHzE37Tl1rrv1NLPiGjF+ijIRUF8pPMkZbE3+lB52ntnaSSRRyvGCxzITlsCOZPLzpjFtzawF8kUg7Q0dvIhqS7HnZ4zhZyxW4eMPfiAVYdYXI1Btyy0b37WkaRYImKQwrGoVCQCbA30493hQMpd6cb6xGrxRCVVPAgkK5W/vgX0Gl6aTbw42wIwiTA3uQp/wDI/TiDx4ms4HG+sJGuIPSPAWK5tbq1j1u2xW1+xqWy7wYuWQTZ2zLoAq9UX1Itw1t8q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8132" name="Picture 4" descr="http://sites.agu.org/meetings/files/2014/04/fm300x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6784" y="5322447"/>
            <a:ext cx="2687216" cy="15355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7203" t="13553" r="27984" b="15361"/>
          <a:stretch>
            <a:fillRect/>
          </a:stretch>
        </p:blipFill>
        <p:spPr bwMode="auto">
          <a:xfrm>
            <a:off x="-15240" y="1981200"/>
            <a:ext cx="5105400" cy="48310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3" name="Picture 8"/>
          <p:cNvSpPr>
            <a:spLocks noChangeAspect="1" noChangeArrowheads="1"/>
          </p:cNvSpPr>
          <p:nvPr/>
        </p:nvSpPr>
        <p:spPr bwMode="auto">
          <a:xfrm>
            <a:off x="0" y="2197100"/>
            <a:ext cx="5741988" cy="4660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 rot="18072418">
            <a:off x="1859598" y="3717608"/>
            <a:ext cx="24193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E   C   R   i   S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288733" y="4930140"/>
            <a:ext cx="997267" cy="9525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 rot="5400000">
            <a:off x="271304" y="3222149"/>
            <a:ext cx="3052763" cy="231775"/>
          </a:xfrm>
          <a:prstGeom prst="rightArrow">
            <a:avLst>
              <a:gd name="adj1" fmla="val 50000"/>
              <a:gd name="adj2" fmla="val 14226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788025" y="3336925"/>
            <a:ext cx="3194050" cy="2800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</a:t>
            </a:r>
            <a:r>
              <a:rPr lang="it-I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uropean</a:t>
            </a:r>
            <a:r>
              <a:rPr lang="it-IT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C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enozoic</a:t>
            </a:r>
            <a:r>
              <a:rPr lang="it-IT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it-IT" sz="4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Ri</a:t>
            </a:r>
            <a:r>
              <a:rPr lang="it-I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ft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it-IT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S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ystem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254000"/>
            <a:ext cx="5497513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Cenozoic </a:t>
            </a:r>
            <a:r>
              <a:rPr lang="it-I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igneous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it-I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activity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in the </a:t>
            </a:r>
            <a:r>
              <a:rPr lang="it-I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French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it-I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Massif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it-I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Central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(~65-0.004 Ma)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7" grpId="0" animBg="1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/>
          <a:srcRect t="10362"/>
          <a:stretch>
            <a:fillRect/>
          </a:stretch>
        </p:blipFill>
        <p:spPr bwMode="auto">
          <a:xfrm>
            <a:off x="2071688" y="3109913"/>
            <a:ext cx="7040562" cy="373697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4275138"/>
            <a:ext cx="2095500" cy="157003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latin typeface="Comic Sans MS" pitchFamily="66" charset="0"/>
              </a:rPr>
              <a:t>M Wilson - Abstract of Penrose Plume IV Conference, Iceland, 2003 - mantleplumes.org </a:t>
            </a: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550" y="34925"/>
            <a:ext cx="4192588" cy="40719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Figura a mano libera 9"/>
          <p:cNvSpPr/>
          <p:nvPr/>
        </p:nvSpPr>
        <p:spPr>
          <a:xfrm>
            <a:off x="2241550" y="2016125"/>
            <a:ext cx="1885950" cy="1019175"/>
          </a:xfrm>
          <a:custGeom>
            <a:avLst/>
            <a:gdLst>
              <a:gd name="connsiteX0" fmla="*/ 181610 w 1885950"/>
              <a:gd name="connsiteY0" fmla="*/ 56515 h 1019175"/>
              <a:gd name="connsiteX1" fmla="*/ 21590 w 1885950"/>
              <a:gd name="connsiteY1" fmla="*/ 403225 h 1019175"/>
              <a:gd name="connsiteX2" fmla="*/ 52070 w 1885950"/>
              <a:gd name="connsiteY2" fmla="*/ 586105 h 1019175"/>
              <a:gd name="connsiteX3" fmla="*/ 82550 w 1885950"/>
              <a:gd name="connsiteY3" fmla="*/ 791845 h 1019175"/>
              <a:gd name="connsiteX4" fmla="*/ 212090 w 1885950"/>
              <a:gd name="connsiteY4" fmla="*/ 902335 h 1019175"/>
              <a:gd name="connsiteX5" fmla="*/ 585470 w 1885950"/>
              <a:gd name="connsiteY5" fmla="*/ 1005205 h 1019175"/>
              <a:gd name="connsiteX6" fmla="*/ 1134110 w 1885950"/>
              <a:gd name="connsiteY6" fmla="*/ 986155 h 1019175"/>
              <a:gd name="connsiteX7" fmla="*/ 1560830 w 1885950"/>
              <a:gd name="connsiteY7" fmla="*/ 868045 h 1019175"/>
              <a:gd name="connsiteX8" fmla="*/ 1774190 w 1885950"/>
              <a:gd name="connsiteY8" fmla="*/ 650875 h 1019175"/>
              <a:gd name="connsiteX9" fmla="*/ 1869440 w 1885950"/>
              <a:gd name="connsiteY9" fmla="*/ 426085 h 1019175"/>
              <a:gd name="connsiteX10" fmla="*/ 1873250 w 1885950"/>
              <a:gd name="connsiteY10" fmla="*/ 323215 h 1019175"/>
              <a:gd name="connsiteX11" fmla="*/ 1808480 w 1885950"/>
              <a:gd name="connsiteY11" fmla="*/ 304165 h 1019175"/>
              <a:gd name="connsiteX12" fmla="*/ 494030 w 1885950"/>
              <a:gd name="connsiteY12" fmla="*/ 64135 h 1019175"/>
              <a:gd name="connsiteX13" fmla="*/ 181610 w 1885950"/>
              <a:gd name="connsiteY13" fmla="*/ 56515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5950" h="1019175">
                <a:moveTo>
                  <a:pt x="181610" y="56515"/>
                </a:moveTo>
                <a:cubicBezTo>
                  <a:pt x="102870" y="113030"/>
                  <a:pt x="43180" y="314960"/>
                  <a:pt x="21590" y="403225"/>
                </a:cubicBezTo>
                <a:cubicBezTo>
                  <a:pt x="0" y="491490"/>
                  <a:pt x="41910" y="521335"/>
                  <a:pt x="52070" y="586105"/>
                </a:cubicBezTo>
                <a:cubicBezTo>
                  <a:pt x="62230" y="650875"/>
                  <a:pt x="55880" y="739140"/>
                  <a:pt x="82550" y="791845"/>
                </a:cubicBezTo>
                <a:cubicBezTo>
                  <a:pt x="109220" y="844550"/>
                  <a:pt x="128270" y="866775"/>
                  <a:pt x="212090" y="902335"/>
                </a:cubicBezTo>
                <a:cubicBezTo>
                  <a:pt x="295910" y="937895"/>
                  <a:pt x="431800" y="991235"/>
                  <a:pt x="585470" y="1005205"/>
                </a:cubicBezTo>
                <a:cubicBezTo>
                  <a:pt x="739140" y="1019175"/>
                  <a:pt x="971550" y="1009015"/>
                  <a:pt x="1134110" y="986155"/>
                </a:cubicBezTo>
                <a:cubicBezTo>
                  <a:pt x="1296670" y="963295"/>
                  <a:pt x="1454150" y="923925"/>
                  <a:pt x="1560830" y="868045"/>
                </a:cubicBezTo>
                <a:cubicBezTo>
                  <a:pt x="1667510" y="812165"/>
                  <a:pt x="1722755" y="724535"/>
                  <a:pt x="1774190" y="650875"/>
                </a:cubicBezTo>
                <a:cubicBezTo>
                  <a:pt x="1825625" y="577215"/>
                  <a:pt x="1852930" y="480695"/>
                  <a:pt x="1869440" y="426085"/>
                </a:cubicBezTo>
                <a:cubicBezTo>
                  <a:pt x="1885950" y="371475"/>
                  <a:pt x="1883410" y="343535"/>
                  <a:pt x="1873250" y="323215"/>
                </a:cubicBezTo>
                <a:cubicBezTo>
                  <a:pt x="1863090" y="302895"/>
                  <a:pt x="1808480" y="304165"/>
                  <a:pt x="1808480" y="304165"/>
                </a:cubicBezTo>
                <a:lnTo>
                  <a:pt x="494030" y="64135"/>
                </a:lnTo>
                <a:cubicBezTo>
                  <a:pt x="222250" y="22860"/>
                  <a:pt x="260350" y="0"/>
                  <a:pt x="181610" y="56515"/>
                </a:cubicBez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2803525" y="2616200"/>
            <a:ext cx="7223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latin typeface="Comic Sans MS" pitchFamily="66" charset="0"/>
              </a:rPr>
              <a:t>III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14375" y="3470275"/>
            <a:ext cx="4173538" cy="6413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latin typeface="Comic Sans MS" pitchFamily="66" charset="0"/>
              </a:rPr>
              <a:t>Babuska et al. (2002) Tectonics, 21, 10.1029/2001TC901035</a:t>
            </a:r>
          </a:p>
        </p:txBody>
      </p:sp>
      <p:sp>
        <p:nvSpPr>
          <p:cNvPr id="9" name="Figura a mano libera 8"/>
          <p:cNvSpPr/>
          <p:nvPr/>
        </p:nvSpPr>
        <p:spPr>
          <a:xfrm>
            <a:off x="2413000" y="1096963"/>
            <a:ext cx="1762125" cy="1274762"/>
          </a:xfrm>
          <a:custGeom>
            <a:avLst/>
            <a:gdLst>
              <a:gd name="connsiteX0" fmla="*/ 883285 w 1793240"/>
              <a:gd name="connsiteY0" fmla="*/ 62230 h 1275080"/>
              <a:gd name="connsiteX1" fmla="*/ 1317625 w 1793240"/>
              <a:gd name="connsiteY1" fmla="*/ 66040 h 1275080"/>
              <a:gd name="connsiteX2" fmla="*/ 1538605 w 1793240"/>
              <a:gd name="connsiteY2" fmla="*/ 88900 h 1275080"/>
              <a:gd name="connsiteX3" fmla="*/ 1664335 w 1793240"/>
              <a:gd name="connsiteY3" fmla="*/ 210820 h 1275080"/>
              <a:gd name="connsiteX4" fmla="*/ 1774825 w 1793240"/>
              <a:gd name="connsiteY4" fmla="*/ 500380 h 1275080"/>
              <a:gd name="connsiteX5" fmla="*/ 1774825 w 1793240"/>
              <a:gd name="connsiteY5" fmla="*/ 919480 h 1275080"/>
              <a:gd name="connsiteX6" fmla="*/ 1763395 w 1793240"/>
              <a:gd name="connsiteY6" fmla="*/ 1167130 h 1275080"/>
              <a:gd name="connsiteX7" fmla="*/ 1721485 w 1793240"/>
              <a:gd name="connsiteY7" fmla="*/ 1262380 h 1275080"/>
              <a:gd name="connsiteX8" fmla="*/ 1591945 w 1793240"/>
              <a:gd name="connsiteY8" fmla="*/ 1243330 h 1275080"/>
              <a:gd name="connsiteX9" fmla="*/ 688975 w 1793240"/>
              <a:gd name="connsiteY9" fmla="*/ 1087120 h 1275080"/>
              <a:gd name="connsiteX10" fmla="*/ 98425 w 1793240"/>
              <a:gd name="connsiteY10" fmla="*/ 984250 h 1275080"/>
              <a:gd name="connsiteX11" fmla="*/ 98425 w 1793240"/>
              <a:gd name="connsiteY11" fmla="*/ 969010 h 1275080"/>
              <a:gd name="connsiteX12" fmla="*/ 452755 w 1793240"/>
              <a:gd name="connsiteY12" fmla="*/ 439420 h 1275080"/>
              <a:gd name="connsiteX13" fmla="*/ 883285 w 1793240"/>
              <a:gd name="connsiteY13" fmla="*/ 62230 h 1275080"/>
              <a:gd name="connsiteX0" fmla="*/ 883285 w 1793240"/>
              <a:gd name="connsiteY0" fmla="*/ 62230 h 1275080"/>
              <a:gd name="connsiteX1" fmla="*/ 1317625 w 1793240"/>
              <a:gd name="connsiteY1" fmla="*/ 66040 h 1275080"/>
              <a:gd name="connsiteX2" fmla="*/ 1538605 w 1793240"/>
              <a:gd name="connsiteY2" fmla="*/ 88900 h 1275080"/>
              <a:gd name="connsiteX3" fmla="*/ 1664335 w 1793240"/>
              <a:gd name="connsiteY3" fmla="*/ 210820 h 1275080"/>
              <a:gd name="connsiteX4" fmla="*/ 1774825 w 1793240"/>
              <a:gd name="connsiteY4" fmla="*/ 500380 h 1275080"/>
              <a:gd name="connsiteX5" fmla="*/ 1774825 w 1793240"/>
              <a:gd name="connsiteY5" fmla="*/ 919480 h 1275080"/>
              <a:gd name="connsiteX6" fmla="*/ 1763395 w 1793240"/>
              <a:gd name="connsiteY6" fmla="*/ 1167130 h 1275080"/>
              <a:gd name="connsiteX7" fmla="*/ 1721485 w 1793240"/>
              <a:gd name="connsiteY7" fmla="*/ 1262380 h 1275080"/>
              <a:gd name="connsiteX8" fmla="*/ 1591945 w 1793240"/>
              <a:gd name="connsiteY8" fmla="*/ 1243330 h 1275080"/>
              <a:gd name="connsiteX9" fmla="*/ 688975 w 1793240"/>
              <a:gd name="connsiteY9" fmla="*/ 1087120 h 1275080"/>
              <a:gd name="connsiteX10" fmla="*/ 98425 w 1793240"/>
              <a:gd name="connsiteY10" fmla="*/ 984250 h 1275080"/>
              <a:gd name="connsiteX11" fmla="*/ 98425 w 1793240"/>
              <a:gd name="connsiteY11" fmla="*/ 969010 h 1275080"/>
              <a:gd name="connsiteX12" fmla="*/ 452755 w 1793240"/>
              <a:gd name="connsiteY12" fmla="*/ 439420 h 1275080"/>
              <a:gd name="connsiteX13" fmla="*/ 883285 w 1793240"/>
              <a:gd name="connsiteY13" fmla="*/ 62230 h 1275080"/>
              <a:gd name="connsiteX0" fmla="*/ 883285 w 1793240"/>
              <a:gd name="connsiteY0" fmla="*/ 62230 h 1275080"/>
              <a:gd name="connsiteX1" fmla="*/ 1317625 w 1793240"/>
              <a:gd name="connsiteY1" fmla="*/ 66040 h 1275080"/>
              <a:gd name="connsiteX2" fmla="*/ 1538605 w 1793240"/>
              <a:gd name="connsiteY2" fmla="*/ 88900 h 1275080"/>
              <a:gd name="connsiteX3" fmla="*/ 1664335 w 1793240"/>
              <a:gd name="connsiteY3" fmla="*/ 210820 h 1275080"/>
              <a:gd name="connsiteX4" fmla="*/ 1774825 w 1793240"/>
              <a:gd name="connsiteY4" fmla="*/ 500380 h 1275080"/>
              <a:gd name="connsiteX5" fmla="*/ 1774825 w 1793240"/>
              <a:gd name="connsiteY5" fmla="*/ 919480 h 1275080"/>
              <a:gd name="connsiteX6" fmla="*/ 1763395 w 1793240"/>
              <a:gd name="connsiteY6" fmla="*/ 1167130 h 1275080"/>
              <a:gd name="connsiteX7" fmla="*/ 1721485 w 1793240"/>
              <a:gd name="connsiteY7" fmla="*/ 1262380 h 1275080"/>
              <a:gd name="connsiteX8" fmla="*/ 1591945 w 1793240"/>
              <a:gd name="connsiteY8" fmla="*/ 1243330 h 1275080"/>
              <a:gd name="connsiteX9" fmla="*/ 688975 w 1793240"/>
              <a:gd name="connsiteY9" fmla="*/ 1087120 h 1275080"/>
              <a:gd name="connsiteX10" fmla="*/ 98425 w 1793240"/>
              <a:gd name="connsiteY10" fmla="*/ 984250 h 1275080"/>
              <a:gd name="connsiteX11" fmla="*/ 98425 w 1793240"/>
              <a:gd name="connsiteY11" fmla="*/ 969010 h 1275080"/>
              <a:gd name="connsiteX12" fmla="*/ 452755 w 1793240"/>
              <a:gd name="connsiteY12" fmla="*/ 439420 h 1275080"/>
              <a:gd name="connsiteX13" fmla="*/ 883285 w 1793240"/>
              <a:gd name="connsiteY13" fmla="*/ 62230 h 1275080"/>
              <a:gd name="connsiteX0" fmla="*/ 883285 w 1793240"/>
              <a:gd name="connsiteY0" fmla="*/ 62230 h 1275080"/>
              <a:gd name="connsiteX1" fmla="*/ 1317625 w 1793240"/>
              <a:gd name="connsiteY1" fmla="*/ 66040 h 1275080"/>
              <a:gd name="connsiteX2" fmla="*/ 1538605 w 1793240"/>
              <a:gd name="connsiteY2" fmla="*/ 88900 h 1275080"/>
              <a:gd name="connsiteX3" fmla="*/ 1664335 w 1793240"/>
              <a:gd name="connsiteY3" fmla="*/ 210820 h 1275080"/>
              <a:gd name="connsiteX4" fmla="*/ 1774825 w 1793240"/>
              <a:gd name="connsiteY4" fmla="*/ 500380 h 1275080"/>
              <a:gd name="connsiteX5" fmla="*/ 1774825 w 1793240"/>
              <a:gd name="connsiteY5" fmla="*/ 919480 h 1275080"/>
              <a:gd name="connsiteX6" fmla="*/ 1763395 w 1793240"/>
              <a:gd name="connsiteY6" fmla="*/ 1167130 h 1275080"/>
              <a:gd name="connsiteX7" fmla="*/ 1721485 w 1793240"/>
              <a:gd name="connsiteY7" fmla="*/ 1262380 h 1275080"/>
              <a:gd name="connsiteX8" fmla="*/ 1591945 w 1793240"/>
              <a:gd name="connsiteY8" fmla="*/ 1243330 h 1275080"/>
              <a:gd name="connsiteX9" fmla="*/ 688975 w 1793240"/>
              <a:gd name="connsiteY9" fmla="*/ 1087120 h 1275080"/>
              <a:gd name="connsiteX10" fmla="*/ 98425 w 1793240"/>
              <a:gd name="connsiteY10" fmla="*/ 984250 h 1275080"/>
              <a:gd name="connsiteX11" fmla="*/ 98425 w 1793240"/>
              <a:gd name="connsiteY11" fmla="*/ 969010 h 1275080"/>
              <a:gd name="connsiteX12" fmla="*/ 452755 w 1793240"/>
              <a:gd name="connsiteY12" fmla="*/ 439420 h 1275080"/>
              <a:gd name="connsiteX13" fmla="*/ 883285 w 1793240"/>
              <a:gd name="connsiteY13" fmla="*/ 62230 h 1275080"/>
              <a:gd name="connsiteX0" fmla="*/ 824230 w 1734185"/>
              <a:gd name="connsiteY0" fmla="*/ 62230 h 1275080"/>
              <a:gd name="connsiteX1" fmla="*/ 1258570 w 1734185"/>
              <a:gd name="connsiteY1" fmla="*/ 66040 h 1275080"/>
              <a:gd name="connsiteX2" fmla="*/ 1479550 w 1734185"/>
              <a:gd name="connsiteY2" fmla="*/ 88900 h 1275080"/>
              <a:gd name="connsiteX3" fmla="*/ 1605280 w 1734185"/>
              <a:gd name="connsiteY3" fmla="*/ 210820 h 1275080"/>
              <a:gd name="connsiteX4" fmla="*/ 1715770 w 1734185"/>
              <a:gd name="connsiteY4" fmla="*/ 500380 h 1275080"/>
              <a:gd name="connsiteX5" fmla="*/ 1715770 w 1734185"/>
              <a:gd name="connsiteY5" fmla="*/ 919480 h 1275080"/>
              <a:gd name="connsiteX6" fmla="*/ 1704340 w 1734185"/>
              <a:gd name="connsiteY6" fmla="*/ 1167130 h 1275080"/>
              <a:gd name="connsiteX7" fmla="*/ 1662430 w 1734185"/>
              <a:gd name="connsiteY7" fmla="*/ 1262380 h 1275080"/>
              <a:gd name="connsiteX8" fmla="*/ 1532890 w 1734185"/>
              <a:gd name="connsiteY8" fmla="*/ 1243330 h 1275080"/>
              <a:gd name="connsiteX9" fmla="*/ 629920 w 1734185"/>
              <a:gd name="connsiteY9" fmla="*/ 1087120 h 1275080"/>
              <a:gd name="connsiteX10" fmla="*/ 39370 w 1734185"/>
              <a:gd name="connsiteY10" fmla="*/ 984250 h 1275080"/>
              <a:gd name="connsiteX11" fmla="*/ 393700 w 1734185"/>
              <a:gd name="connsiteY11" fmla="*/ 439420 h 1275080"/>
              <a:gd name="connsiteX12" fmla="*/ 824230 w 1734185"/>
              <a:gd name="connsiteY12" fmla="*/ 62230 h 1275080"/>
              <a:gd name="connsiteX0" fmla="*/ 852868 w 1762823"/>
              <a:gd name="connsiteY0" fmla="*/ 62230 h 1275080"/>
              <a:gd name="connsiteX1" fmla="*/ 1287208 w 1762823"/>
              <a:gd name="connsiteY1" fmla="*/ 66040 h 1275080"/>
              <a:gd name="connsiteX2" fmla="*/ 1508188 w 1762823"/>
              <a:gd name="connsiteY2" fmla="*/ 88900 h 1275080"/>
              <a:gd name="connsiteX3" fmla="*/ 1633918 w 1762823"/>
              <a:gd name="connsiteY3" fmla="*/ 210820 h 1275080"/>
              <a:gd name="connsiteX4" fmla="*/ 1744408 w 1762823"/>
              <a:gd name="connsiteY4" fmla="*/ 500380 h 1275080"/>
              <a:gd name="connsiteX5" fmla="*/ 1744408 w 1762823"/>
              <a:gd name="connsiteY5" fmla="*/ 919480 h 1275080"/>
              <a:gd name="connsiteX6" fmla="*/ 1732978 w 1762823"/>
              <a:gd name="connsiteY6" fmla="*/ 1167130 h 1275080"/>
              <a:gd name="connsiteX7" fmla="*/ 1691068 w 1762823"/>
              <a:gd name="connsiteY7" fmla="*/ 1262380 h 1275080"/>
              <a:gd name="connsiteX8" fmla="*/ 1561528 w 1762823"/>
              <a:gd name="connsiteY8" fmla="*/ 1243330 h 1275080"/>
              <a:gd name="connsiteX9" fmla="*/ 658558 w 1762823"/>
              <a:gd name="connsiteY9" fmla="*/ 1087120 h 1275080"/>
              <a:gd name="connsiteX10" fmla="*/ 39370 w 1762823"/>
              <a:gd name="connsiteY10" fmla="*/ 981028 h 1275080"/>
              <a:gd name="connsiteX11" fmla="*/ 422338 w 1762823"/>
              <a:gd name="connsiteY11" fmla="*/ 439420 h 1275080"/>
              <a:gd name="connsiteX12" fmla="*/ 852868 w 1762823"/>
              <a:gd name="connsiteY12" fmla="*/ 62230 h 12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62823" h="1275080">
                <a:moveTo>
                  <a:pt x="852868" y="62230"/>
                </a:moveTo>
                <a:cubicBezTo>
                  <a:pt x="997013" y="0"/>
                  <a:pt x="1177988" y="61595"/>
                  <a:pt x="1287208" y="66040"/>
                </a:cubicBezTo>
                <a:cubicBezTo>
                  <a:pt x="1396428" y="70485"/>
                  <a:pt x="1450403" y="64770"/>
                  <a:pt x="1508188" y="88900"/>
                </a:cubicBezTo>
                <a:cubicBezTo>
                  <a:pt x="1565973" y="113030"/>
                  <a:pt x="1594548" y="142240"/>
                  <a:pt x="1633918" y="210820"/>
                </a:cubicBezTo>
                <a:cubicBezTo>
                  <a:pt x="1673288" y="279400"/>
                  <a:pt x="1725993" y="382270"/>
                  <a:pt x="1744408" y="500380"/>
                </a:cubicBezTo>
                <a:cubicBezTo>
                  <a:pt x="1762823" y="618490"/>
                  <a:pt x="1746313" y="808355"/>
                  <a:pt x="1744408" y="919480"/>
                </a:cubicBezTo>
                <a:cubicBezTo>
                  <a:pt x="1742503" y="1030605"/>
                  <a:pt x="1741868" y="1109980"/>
                  <a:pt x="1732978" y="1167130"/>
                </a:cubicBezTo>
                <a:cubicBezTo>
                  <a:pt x="1724088" y="1224280"/>
                  <a:pt x="1719643" y="1249680"/>
                  <a:pt x="1691068" y="1262380"/>
                </a:cubicBezTo>
                <a:cubicBezTo>
                  <a:pt x="1662493" y="1275080"/>
                  <a:pt x="1561528" y="1243330"/>
                  <a:pt x="1561528" y="1243330"/>
                </a:cubicBezTo>
                <a:lnTo>
                  <a:pt x="658558" y="1087120"/>
                </a:lnTo>
                <a:lnTo>
                  <a:pt x="39370" y="981028"/>
                </a:lnTo>
                <a:cubicBezTo>
                  <a:pt x="0" y="873078"/>
                  <a:pt x="286755" y="592553"/>
                  <a:pt x="422338" y="439420"/>
                </a:cubicBezTo>
                <a:cubicBezTo>
                  <a:pt x="557921" y="286287"/>
                  <a:pt x="708723" y="124460"/>
                  <a:pt x="852868" y="622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Figura a mano libera 7"/>
          <p:cNvSpPr/>
          <p:nvPr/>
        </p:nvSpPr>
        <p:spPr>
          <a:xfrm>
            <a:off x="1385888" y="1109663"/>
            <a:ext cx="1901825" cy="1625600"/>
          </a:xfrm>
          <a:custGeom>
            <a:avLst/>
            <a:gdLst>
              <a:gd name="connsiteX0" fmla="*/ 721360 w 1901825"/>
              <a:gd name="connsiteY0" fmla="*/ 0 h 1626235"/>
              <a:gd name="connsiteX1" fmla="*/ 283210 w 1901825"/>
              <a:gd name="connsiteY1" fmla="*/ 643890 h 1626235"/>
              <a:gd name="connsiteX2" fmla="*/ 8890 w 1901825"/>
              <a:gd name="connsiteY2" fmla="*/ 1131570 h 1626235"/>
              <a:gd name="connsiteX3" fmla="*/ 229870 w 1901825"/>
              <a:gd name="connsiteY3" fmla="*/ 1383030 h 1626235"/>
              <a:gd name="connsiteX4" fmla="*/ 534670 w 1901825"/>
              <a:gd name="connsiteY4" fmla="*/ 1558290 h 1626235"/>
              <a:gd name="connsiteX5" fmla="*/ 767080 w 1901825"/>
              <a:gd name="connsiteY5" fmla="*/ 1611630 h 1626235"/>
              <a:gd name="connsiteX6" fmla="*/ 854710 w 1901825"/>
              <a:gd name="connsiteY6" fmla="*/ 1569720 h 1626235"/>
              <a:gd name="connsiteX7" fmla="*/ 904240 w 1901825"/>
              <a:gd name="connsiteY7" fmla="*/ 1272540 h 1626235"/>
              <a:gd name="connsiteX8" fmla="*/ 1049020 w 1901825"/>
              <a:gd name="connsiteY8" fmla="*/ 1002030 h 1626235"/>
              <a:gd name="connsiteX9" fmla="*/ 1292860 w 1901825"/>
              <a:gd name="connsiteY9" fmla="*/ 666750 h 1626235"/>
              <a:gd name="connsiteX10" fmla="*/ 1700530 w 1901825"/>
              <a:gd name="connsiteY10" fmla="*/ 190500 h 1626235"/>
              <a:gd name="connsiteX11" fmla="*/ 1875790 w 1901825"/>
              <a:gd name="connsiteY11" fmla="*/ 45720 h 1626235"/>
              <a:gd name="connsiteX12" fmla="*/ 1856740 w 1901825"/>
              <a:gd name="connsiteY12" fmla="*/ 45720 h 1626235"/>
              <a:gd name="connsiteX13" fmla="*/ 721360 w 1901825"/>
              <a:gd name="connsiteY13" fmla="*/ 0 h 162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01825" h="1626235">
                <a:moveTo>
                  <a:pt x="721360" y="0"/>
                </a:moveTo>
                <a:cubicBezTo>
                  <a:pt x="561657" y="227647"/>
                  <a:pt x="401955" y="455295"/>
                  <a:pt x="283210" y="643890"/>
                </a:cubicBezTo>
                <a:cubicBezTo>
                  <a:pt x="164465" y="832485"/>
                  <a:pt x="17780" y="1008380"/>
                  <a:pt x="8890" y="1131570"/>
                </a:cubicBezTo>
                <a:cubicBezTo>
                  <a:pt x="0" y="1254760"/>
                  <a:pt x="142240" y="1311910"/>
                  <a:pt x="229870" y="1383030"/>
                </a:cubicBezTo>
                <a:cubicBezTo>
                  <a:pt x="317500" y="1454150"/>
                  <a:pt x="445135" y="1520190"/>
                  <a:pt x="534670" y="1558290"/>
                </a:cubicBezTo>
                <a:cubicBezTo>
                  <a:pt x="624205" y="1596390"/>
                  <a:pt x="713740" y="1609725"/>
                  <a:pt x="767080" y="1611630"/>
                </a:cubicBezTo>
                <a:cubicBezTo>
                  <a:pt x="820420" y="1613535"/>
                  <a:pt x="831850" y="1626235"/>
                  <a:pt x="854710" y="1569720"/>
                </a:cubicBezTo>
                <a:cubicBezTo>
                  <a:pt x="877570" y="1513205"/>
                  <a:pt x="871855" y="1367155"/>
                  <a:pt x="904240" y="1272540"/>
                </a:cubicBezTo>
                <a:cubicBezTo>
                  <a:pt x="936625" y="1177925"/>
                  <a:pt x="984250" y="1102995"/>
                  <a:pt x="1049020" y="1002030"/>
                </a:cubicBezTo>
                <a:cubicBezTo>
                  <a:pt x="1113790" y="901065"/>
                  <a:pt x="1184275" y="802005"/>
                  <a:pt x="1292860" y="666750"/>
                </a:cubicBezTo>
                <a:cubicBezTo>
                  <a:pt x="1401445" y="531495"/>
                  <a:pt x="1603375" y="294005"/>
                  <a:pt x="1700530" y="190500"/>
                </a:cubicBezTo>
                <a:cubicBezTo>
                  <a:pt x="1797685" y="86995"/>
                  <a:pt x="1849755" y="69850"/>
                  <a:pt x="1875790" y="45720"/>
                </a:cubicBezTo>
                <a:cubicBezTo>
                  <a:pt x="1901825" y="21590"/>
                  <a:pt x="1856740" y="45720"/>
                  <a:pt x="1856740" y="45720"/>
                </a:cubicBezTo>
                <a:lnTo>
                  <a:pt x="72136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5" name="Gruppo 14"/>
          <p:cNvGrpSpPr>
            <a:grpSpLocks/>
          </p:cNvGrpSpPr>
          <p:nvPr/>
        </p:nvGrpSpPr>
        <p:grpSpPr bwMode="auto">
          <a:xfrm>
            <a:off x="2155825" y="1604963"/>
            <a:ext cx="1787525" cy="1355725"/>
            <a:chOff x="2155406" y="1569720"/>
            <a:chExt cx="1787801" cy="1356360"/>
          </a:xfrm>
        </p:grpSpPr>
        <p:sp>
          <p:nvSpPr>
            <p:cNvPr id="6" name="Figura a mano libera 5"/>
            <p:cNvSpPr/>
            <p:nvPr/>
          </p:nvSpPr>
          <p:spPr>
            <a:xfrm>
              <a:off x="3176327" y="2398783"/>
              <a:ext cx="766880" cy="527297"/>
            </a:xfrm>
            <a:custGeom>
              <a:avLst/>
              <a:gdLst>
                <a:gd name="connsiteX0" fmla="*/ 62167 w 766874"/>
                <a:gd name="connsiteY0" fmla="*/ 847 h 526627"/>
                <a:gd name="connsiteX1" fmla="*/ 39307 w 766874"/>
                <a:gd name="connsiteY1" fmla="*/ 16087 h 526627"/>
                <a:gd name="connsiteX2" fmla="*/ 31687 w 766874"/>
                <a:gd name="connsiteY2" fmla="*/ 21167 h 526627"/>
                <a:gd name="connsiteX3" fmla="*/ 6287 w 766874"/>
                <a:gd name="connsiteY3" fmla="*/ 28787 h 526627"/>
                <a:gd name="connsiteX4" fmla="*/ 1207 w 766874"/>
                <a:gd name="connsiteY4" fmla="*/ 36407 h 526627"/>
                <a:gd name="connsiteX5" fmla="*/ 11367 w 766874"/>
                <a:gd name="connsiteY5" fmla="*/ 51647 h 526627"/>
                <a:gd name="connsiteX6" fmla="*/ 26607 w 766874"/>
                <a:gd name="connsiteY6" fmla="*/ 56727 h 526627"/>
                <a:gd name="connsiteX7" fmla="*/ 34227 w 766874"/>
                <a:gd name="connsiteY7" fmla="*/ 59267 h 526627"/>
                <a:gd name="connsiteX8" fmla="*/ 41847 w 766874"/>
                <a:gd name="connsiteY8" fmla="*/ 61807 h 526627"/>
                <a:gd name="connsiteX9" fmla="*/ 57087 w 766874"/>
                <a:gd name="connsiteY9" fmla="*/ 64347 h 526627"/>
                <a:gd name="connsiteX10" fmla="*/ 77407 w 766874"/>
                <a:gd name="connsiteY10" fmla="*/ 66887 h 526627"/>
                <a:gd name="connsiteX11" fmla="*/ 100267 w 766874"/>
                <a:gd name="connsiteY11" fmla="*/ 71967 h 526627"/>
                <a:gd name="connsiteX12" fmla="*/ 105347 w 766874"/>
                <a:gd name="connsiteY12" fmla="*/ 87207 h 526627"/>
                <a:gd name="connsiteX13" fmla="*/ 77407 w 766874"/>
                <a:gd name="connsiteY13" fmla="*/ 94827 h 526627"/>
                <a:gd name="connsiteX14" fmla="*/ 79947 w 766874"/>
                <a:gd name="connsiteY14" fmla="*/ 102447 h 526627"/>
                <a:gd name="connsiteX15" fmla="*/ 90107 w 766874"/>
                <a:gd name="connsiteY15" fmla="*/ 104987 h 526627"/>
                <a:gd name="connsiteX16" fmla="*/ 97727 w 766874"/>
                <a:gd name="connsiteY16" fmla="*/ 107527 h 526627"/>
                <a:gd name="connsiteX17" fmla="*/ 112967 w 766874"/>
                <a:gd name="connsiteY17" fmla="*/ 117687 h 526627"/>
                <a:gd name="connsiteX18" fmla="*/ 120587 w 766874"/>
                <a:gd name="connsiteY18" fmla="*/ 132927 h 526627"/>
                <a:gd name="connsiteX19" fmla="*/ 125667 w 766874"/>
                <a:gd name="connsiteY19" fmla="*/ 150707 h 526627"/>
                <a:gd name="connsiteX20" fmla="*/ 128207 w 766874"/>
                <a:gd name="connsiteY20" fmla="*/ 158327 h 526627"/>
                <a:gd name="connsiteX21" fmla="*/ 133287 w 766874"/>
                <a:gd name="connsiteY21" fmla="*/ 165947 h 526627"/>
                <a:gd name="connsiteX22" fmla="*/ 143447 w 766874"/>
                <a:gd name="connsiteY22" fmla="*/ 188807 h 526627"/>
                <a:gd name="connsiteX23" fmla="*/ 151067 w 766874"/>
                <a:gd name="connsiteY23" fmla="*/ 193887 h 526627"/>
                <a:gd name="connsiteX24" fmla="*/ 166307 w 766874"/>
                <a:gd name="connsiteY24" fmla="*/ 209127 h 526627"/>
                <a:gd name="connsiteX25" fmla="*/ 176467 w 766874"/>
                <a:gd name="connsiteY25" fmla="*/ 219287 h 526627"/>
                <a:gd name="connsiteX26" fmla="*/ 191707 w 766874"/>
                <a:gd name="connsiteY26" fmla="*/ 231987 h 526627"/>
                <a:gd name="connsiteX27" fmla="*/ 201867 w 766874"/>
                <a:gd name="connsiteY27" fmla="*/ 239607 h 526627"/>
                <a:gd name="connsiteX28" fmla="*/ 219647 w 766874"/>
                <a:gd name="connsiteY28" fmla="*/ 259927 h 526627"/>
                <a:gd name="connsiteX29" fmla="*/ 237427 w 766874"/>
                <a:gd name="connsiteY29" fmla="*/ 280247 h 526627"/>
                <a:gd name="connsiteX30" fmla="*/ 252667 w 766874"/>
                <a:gd name="connsiteY30" fmla="*/ 305647 h 526627"/>
                <a:gd name="connsiteX31" fmla="*/ 260287 w 766874"/>
                <a:gd name="connsiteY31" fmla="*/ 310727 h 526627"/>
                <a:gd name="connsiteX32" fmla="*/ 265367 w 766874"/>
                <a:gd name="connsiteY32" fmla="*/ 328507 h 526627"/>
                <a:gd name="connsiteX33" fmla="*/ 267907 w 766874"/>
                <a:gd name="connsiteY33" fmla="*/ 338667 h 526627"/>
                <a:gd name="connsiteX34" fmla="*/ 272987 w 766874"/>
                <a:gd name="connsiteY34" fmla="*/ 346287 h 526627"/>
                <a:gd name="connsiteX35" fmla="*/ 275527 w 766874"/>
                <a:gd name="connsiteY35" fmla="*/ 356447 h 526627"/>
                <a:gd name="connsiteX36" fmla="*/ 283147 w 766874"/>
                <a:gd name="connsiteY36" fmla="*/ 371687 h 526627"/>
                <a:gd name="connsiteX37" fmla="*/ 285687 w 766874"/>
                <a:gd name="connsiteY37" fmla="*/ 386927 h 526627"/>
                <a:gd name="connsiteX38" fmla="*/ 288227 w 766874"/>
                <a:gd name="connsiteY38" fmla="*/ 399627 h 526627"/>
                <a:gd name="connsiteX39" fmla="*/ 290767 w 766874"/>
                <a:gd name="connsiteY39" fmla="*/ 409787 h 526627"/>
                <a:gd name="connsiteX40" fmla="*/ 303467 w 766874"/>
                <a:gd name="connsiteY40" fmla="*/ 425027 h 526627"/>
                <a:gd name="connsiteX41" fmla="*/ 303467 w 766874"/>
                <a:gd name="connsiteY41" fmla="*/ 445347 h 526627"/>
                <a:gd name="connsiteX42" fmla="*/ 306007 w 766874"/>
                <a:gd name="connsiteY42" fmla="*/ 478367 h 526627"/>
                <a:gd name="connsiteX43" fmla="*/ 311087 w 766874"/>
                <a:gd name="connsiteY43" fmla="*/ 485987 h 526627"/>
                <a:gd name="connsiteX44" fmla="*/ 359347 w 766874"/>
                <a:gd name="connsiteY44" fmla="*/ 488527 h 526627"/>
                <a:gd name="connsiteX45" fmla="*/ 374587 w 766874"/>
                <a:gd name="connsiteY45" fmla="*/ 493607 h 526627"/>
                <a:gd name="connsiteX46" fmla="*/ 382207 w 766874"/>
                <a:gd name="connsiteY46" fmla="*/ 496147 h 526627"/>
                <a:gd name="connsiteX47" fmla="*/ 387287 w 766874"/>
                <a:gd name="connsiteY47" fmla="*/ 513927 h 526627"/>
                <a:gd name="connsiteX48" fmla="*/ 392367 w 766874"/>
                <a:gd name="connsiteY48" fmla="*/ 521547 h 526627"/>
                <a:gd name="connsiteX49" fmla="*/ 405067 w 766874"/>
                <a:gd name="connsiteY49" fmla="*/ 524087 h 526627"/>
                <a:gd name="connsiteX50" fmla="*/ 412687 w 766874"/>
                <a:gd name="connsiteY50" fmla="*/ 526627 h 526627"/>
                <a:gd name="connsiteX51" fmla="*/ 435547 w 766874"/>
                <a:gd name="connsiteY51" fmla="*/ 521547 h 526627"/>
                <a:gd name="connsiteX52" fmla="*/ 443167 w 766874"/>
                <a:gd name="connsiteY52" fmla="*/ 519007 h 526627"/>
                <a:gd name="connsiteX53" fmla="*/ 463487 w 766874"/>
                <a:gd name="connsiteY53" fmla="*/ 516467 h 526627"/>
                <a:gd name="connsiteX54" fmla="*/ 488887 w 766874"/>
                <a:gd name="connsiteY54" fmla="*/ 511387 h 526627"/>
                <a:gd name="connsiteX55" fmla="*/ 496507 w 766874"/>
                <a:gd name="connsiteY55" fmla="*/ 503767 h 526627"/>
                <a:gd name="connsiteX56" fmla="*/ 496507 w 766874"/>
                <a:gd name="connsiteY56" fmla="*/ 468207 h 526627"/>
                <a:gd name="connsiteX57" fmla="*/ 486347 w 766874"/>
                <a:gd name="connsiteY57" fmla="*/ 445347 h 526627"/>
                <a:gd name="connsiteX58" fmla="*/ 476187 w 766874"/>
                <a:gd name="connsiteY58" fmla="*/ 440267 h 526627"/>
                <a:gd name="connsiteX59" fmla="*/ 460947 w 766874"/>
                <a:gd name="connsiteY59" fmla="*/ 450427 h 526627"/>
                <a:gd name="connsiteX60" fmla="*/ 453327 w 766874"/>
                <a:gd name="connsiteY60" fmla="*/ 465667 h 526627"/>
                <a:gd name="connsiteX61" fmla="*/ 440627 w 766874"/>
                <a:gd name="connsiteY61" fmla="*/ 468207 h 526627"/>
                <a:gd name="connsiteX62" fmla="*/ 425387 w 766874"/>
                <a:gd name="connsiteY62" fmla="*/ 458047 h 526627"/>
                <a:gd name="connsiteX63" fmla="*/ 412687 w 766874"/>
                <a:gd name="connsiteY63" fmla="*/ 435187 h 526627"/>
                <a:gd name="connsiteX64" fmla="*/ 422847 w 766874"/>
                <a:gd name="connsiteY64" fmla="*/ 394547 h 526627"/>
                <a:gd name="connsiteX65" fmla="*/ 430467 w 766874"/>
                <a:gd name="connsiteY65" fmla="*/ 392007 h 526627"/>
                <a:gd name="connsiteX66" fmla="*/ 506667 w 766874"/>
                <a:gd name="connsiteY66" fmla="*/ 392007 h 526627"/>
                <a:gd name="connsiteX67" fmla="*/ 526987 w 766874"/>
                <a:gd name="connsiteY67" fmla="*/ 381847 h 526627"/>
                <a:gd name="connsiteX68" fmla="*/ 532067 w 766874"/>
                <a:gd name="connsiteY68" fmla="*/ 374227 h 526627"/>
                <a:gd name="connsiteX69" fmla="*/ 554927 w 766874"/>
                <a:gd name="connsiteY69" fmla="*/ 384387 h 526627"/>
                <a:gd name="connsiteX70" fmla="*/ 557467 w 766874"/>
                <a:gd name="connsiteY70" fmla="*/ 414867 h 526627"/>
                <a:gd name="connsiteX71" fmla="*/ 565087 w 766874"/>
                <a:gd name="connsiteY71" fmla="*/ 412327 h 526627"/>
                <a:gd name="connsiteX72" fmla="*/ 575247 w 766874"/>
                <a:gd name="connsiteY72" fmla="*/ 407247 h 526627"/>
                <a:gd name="connsiteX73" fmla="*/ 590487 w 766874"/>
                <a:gd name="connsiteY73" fmla="*/ 397087 h 526627"/>
                <a:gd name="connsiteX74" fmla="*/ 595567 w 766874"/>
                <a:gd name="connsiteY74" fmla="*/ 389467 h 526627"/>
                <a:gd name="connsiteX75" fmla="*/ 603187 w 766874"/>
                <a:gd name="connsiteY75" fmla="*/ 374227 h 526627"/>
                <a:gd name="connsiteX76" fmla="*/ 618427 w 766874"/>
                <a:gd name="connsiteY76" fmla="*/ 361527 h 526627"/>
                <a:gd name="connsiteX77" fmla="*/ 636207 w 766874"/>
                <a:gd name="connsiteY77" fmla="*/ 356447 h 526627"/>
                <a:gd name="connsiteX78" fmla="*/ 643827 w 766874"/>
                <a:gd name="connsiteY78" fmla="*/ 351367 h 526627"/>
                <a:gd name="connsiteX79" fmla="*/ 659067 w 766874"/>
                <a:gd name="connsiteY79" fmla="*/ 346287 h 526627"/>
                <a:gd name="connsiteX80" fmla="*/ 674307 w 766874"/>
                <a:gd name="connsiteY80" fmla="*/ 338667 h 526627"/>
                <a:gd name="connsiteX81" fmla="*/ 676847 w 766874"/>
                <a:gd name="connsiteY81" fmla="*/ 331047 h 526627"/>
                <a:gd name="connsiteX82" fmla="*/ 687007 w 766874"/>
                <a:gd name="connsiteY82" fmla="*/ 303107 h 526627"/>
                <a:gd name="connsiteX83" fmla="*/ 702247 w 766874"/>
                <a:gd name="connsiteY83" fmla="*/ 295487 h 526627"/>
                <a:gd name="connsiteX84" fmla="*/ 712407 w 766874"/>
                <a:gd name="connsiteY84" fmla="*/ 287867 h 526627"/>
                <a:gd name="connsiteX85" fmla="*/ 722567 w 766874"/>
                <a:gd name="connsiteY85" fmla="*/ 285327 h 526627"/>
                <a:gd name="connsiteX86" fmla="*/ 730187 w 766874"/>
                <a:gd name="connsiteY86" fmla="*/ 282787 h 526627"/>
                <a:gd name="connsiteX87" fmla="*/ 725107 w 766874"/>
                <a:gd name="connsiteY87" fmla="*/ 272627 h 526627"/>
                <a:gd name="connsiteX88" fmla="*/ 727647 w 766874"/>
                <a:gd name="connsiteY88" fmla="*/ 259927 h 526627"/>
                <a:gd name="connsiteX89" fmla="*/ 742887 w 766874"/>
                <a:gd name="connsiteY89" fmla="*/ 254847 h 526627"/>
                <a:gd name="connsiteX90" fmla="*/ 760667 w 766874"/>
                <a:gd name="connsiteY90" fmla="*/ 247227 h 526627"/>
                <a:gd name="connsiteX91" fmla="*/ 765747 w 766874"/>
                <a:gd name="connsiteY91" fmla="*/ 239607 h 526627"/>
                <a:gd name="connsiteX92" fmla="*/ 755587 w 766874"/>
                <a:gd name="connsiteY92" fmla="*/ 226907 h 526627"/>
                <a:gd name="connsiteX93" fmla="*/ 747967 w 766874"/>
                <a:gd name="connsiteY93" fmla="*/ 224367 h 526627"/>
                <a:gd name="connsiteX94" fmla="*/ 732727 w 766874"/>
                <a:gd name="connsiteY94" fmla="*/ 216747 h 526627"/>
                <a:gd name="connsiteX95" fmla="*/ 679387 w 766874"/>
                <a:gd name="connsiteY95" fmla="*/ 219287 h 526627"/>
                <a:gd name="connsiteX96" fmla="*/ 676847 w 766874"/>
                <a:gd name="connsiteY96" fmla="*/ 211667 h 526627"/>
                <a:gd name="connsiteX97" fmla="*/ 684467 w 766874"/>
                <a:gd name="connsiteY97" fmla="*/ 196427 h 526627"/>
                <a:gd name="connsiteX98" fmla="*/ 687007 w 766874"/>
                <a:gd name="connsiteY98" fmla="*/ 188807 h 526627"/>
                <a:gd name="connsiteX99" fmla="*/ 684467 w 766874"/>
                <a:gd name="connsiteY99" fmla="*/ 178647 h 526627"/>
                <a:gd name="connsiteX100" fmla="*/ 676847 w 766874"/>
                <a:gd name="connsiteY100" fmla="*/ 176107 h 526627"/>
                <a:gd name="connsiteX101" fmla="*/ 661607 w 766874"/>
                <a:gd name="connsiteY101" fmla="*/ 173567 h 526627"/>
                <a:gd name="connsiteX102" fmla="*/ 653987 w 766874"/>
                <a:gd name="connsiteY102" fmla="*/ 158327 h 526627"/>
                <a:gd name="connsiteX103" fmla="*/ 669227 w 766874"/>
                <a:gd name="connsiteY103" fmla="*/ 140547 h 526627"/>
                <a:gd name="connsiteX104" fmla="*/ 676847 w 766874"/>
                <a:gd name="connsiteY104" fmla="*/ 135467 h 526627"/>
                <a:gd name="connsiteX105" fmla="*/ 681927 w 766874"/>
                <a:gd name="connsiteY105" fmla="*/ 127847 h 526627"/>
                <a:gd name="connsiteX106" fmla="*/ 674307 w 766874"/>
                <a:gd name="connsiteY106" fmla="*/ 120227 h 526627"/>
                <a:gd name="connsiteX107" fmla="*/ 664147 w 766874"/>
                <a:gd name="connsiteY107" fmla="*/ 117687 h 526627"/>
                <a:gd name="connsiteX108" fmla="*/ 641287 w 766874"/>
                <a:gd name="connsiteY108" fmla="*/ 110067 h 526627"/>
                <a:gd name="connsiteX109" fmla="*/ 633667 w 766874"/>
                <a:gd name="connsiteY109" fmla="*/ 104987 h 526627"/>
                <a:gd name="connsiteX110" fmla="*/ 626047 w 766874"/>
                <a:gd name="connsiteY110" fmla="*/ 102447 h 526627"/>
                <a:gd name="connsiteX111" fmla="*/ 615887 w 766874"/>
                <a:gd name="connsiteY111" fmla="*/ 89747 h 526627"/>
                <a:gd name="connsiteX112" fmla="*/ 585407 w 766874"/>
                <a:gd name="connsiteY112" fmla="*/ 84667 h 526627"/>
                <a:gd name="connsiteX113" fmla="*/ 565087 w 766874"/>
                <a:gd name="connsiteY113" fmla="*/ 87207 h 526627"/>
                <a:gd name="connsiteX114" fmla="*/ 557467 w 766874"/>
                <a:gd name="connsiteY114" fmla="*/ 89747 h 526627"/>
                <a:gd name="connsiteX115" fmla="*/ 529527 w 766874"/>
                <a:gd name="connsiteY115" fmla="*/ 92287 h 526627"/>
                <a:gd name="connsiteX116" fmla="*/ 526987 w 766874"/>
                <a:gd name="connsiteY116" fmla="*/ 130387 h 526627"/>
                <a:gd name="connsiteX117" fmla="*/ 529527 w 766874"/>
                <a:gd name="connsiteY117" fmla="*/ 138007 h 526627"/>
                <a:gd name="connsiteX118" fmla="*/ 547307 w 766874"/>
                <a:gd name="connsiteY118" fmla="*/ 150707 h 526627"/>
                <a:gd name="connsiteX119" fmla="*/ 554927 w 766874"/>
                <a:gd name="connsiteY119" fmla="*/ 165947 h 526627"/>
                <a:gd name="connsiteX120" fmla="*/ 562547 w 766874"/>
                <a:gd name="connsiteY120" fmla="*/ 196427 h 526627"/>
                <a:gd name="connsiteX121" fmla="*/ 560007 w 766874"/>
                <a:gd name="connsiteY121" fmla="*/ 247227 h 526627"/>
                <a:gd name="connsiteX122" fmla="*/ 552387 w 766874"/>
                <a:gd name="connsiteY122" fmla="*/ 252307 h 526627"/>
                <a:gd name="connsiteX123" fmla="*/ 537147 w 766874"/>
                <a:gd name="connsiteY123" fmla="*/ 257387 h 526627"/>
                <a:gd name="connsiteX124" fmla="*/ 529527 w 766874"/>
                <a:gd name="connsiteY124" fmla="*/ 259927 h 526627"/>
                <a:gd name="connsiteX125" fmla="*/ 511747 w 766874"/>
                <a:gd name="connsiteY125" fmla="*/ 265007 h 526627"/>
                <a:gd name="connsiteX126" fmla="*/ 501587 w 766874"/>
                <a:gd name="connsiteY126" fmla="*/ 249767 h 526627"/>
                <a:gd name="connsiteX127" fmla="*/ 499047 w 766874"/>
                <a:gd name="connsiteY127" fmla="*/ 237067 h 526627"/>
                <a:gd name="connsiteX128" fmla="*/ 496507 w 766874"/>
                <a:gd name="connsiteY128" fmla="*/ 229447 h 526627"/>
                <a:gd name="connsiteX129" fmla="*/ 481267 w 766874"/>
                <a:gd name="connsiteY129" fmla="*/ 224367 h 526627"/>
                <a:gd name="connsiteX130" fmla="*/ 463487 w 766874"/>
                <a:gd name="connsiteY130" fmla="*/ 219287 h 526627"/>
                <a:gd name="connsiteX131" fmla="*/ 448247 w 766874"/>
                <a:gd name="connsiteY131" fmla="*/ 216747 h 526627"/>
                <a:gd name="connsiteX132" fmla="*/ 440627 w 766874"/>
                <a:gd name="connsiteY132" fmla="*/ 211667 h 526627"/>
                <a:gd name="connsiteX133" fmla="*/ 438087 w 766874"/>
                <a:gd name="connsiteY133" fmla="*/ 204047 h 526627"/>
                <a:gd name="connsiteX134" fmla="*/ 433007 w 766874"/>
                <a:gd name="connsiteY134" fmla="*/ 196427 h 526627"/>
                <a:gd name="connsiteX135" fmla="*/ 430467 w 766874"/>
                <a:gd name="connsiteY135" fmla="*/ 188807 h 526627"/>
                <a:gd name="connsiteX136" fmla="*/ 422847 w 766874"/>
                <a:gd name="connsiteY136" fmla="*/ 173567 h 526627"/>
                <a:gd name="connsiteX137" fmla="*/ 415227 w 766874"/>
                <a:gd name="connsiteY137" fmla="*/ 148167 h 526627"/>
                <a:gd name="connsiteX138" fmla="*/ 399987 w 766874"/>
                <a:gd name="connsiteY138" fmla="*/ 130387 h 526627"/>
                <a:gd name="connsiteX139" fmla="*/ 389827 w 766874"/>
                <a:gd name="connsiteY139" fmla="*/ 115147 h 526627"/>
                <a:gd name="connsiteX140" fmla="*/ 382207 w 766874"/>
                <a:gd name="connsiteY140" fmla="*/ 99907 h 526627"/>
                <a:gd name="connsiteX141" fmla="*/ 379667 w 766874"/>
                <a:gd name="connsiteY141" fmla="*/ 92287 h 526627"/>
                <a:gd name="connsiteX142" fmla="*/ 366967 w 766874"/>
                <a:gd name="connsiteY142" fmla="*/ 77047 h 526627"/>
                <a:gd name="connsiteX143" fmla="*/ 356807 w 766874"/>
                <a:gd name="connsiteY143" fmla="*/ 69427 h 526627"/>
                <a:gd name="connsiteX144" fmla="*/ 349187 w 766874"/>
                <a:gd name="connsiteY144" fmla="*/ 66887 h 526627"/>
                <a:gd name="connsiteX145" fmla="*/ 285687 w 766874"/>
                <a:gd name="connsiteY145" fmla="*/ 59267 h 526627"/>
                <a:gd name="connsiteX146" fmla="*/ 272987 w 766874"/>
                <a:gd name="connsiteY146" fmla="*/ 16087 h 526627"/>
                <a:gd name="connsiteX147" fmla="*/ 265367 w 766874"/>
                <a:gd name="connsiteY147" fmla="*/ 11007 h 526627"/>
                <a:gd name="connsiteX148" fmla="*/ 250127 w 766874"/>
                <a:gd name="connsiteY148" fmla="*/ 5927 h 526627"/>
                <a:gd name="connsiteX149" fmla="*/ 242507 w 766874"/>
                <a:gd name="connsiteY149" fmla="*/ 21167 h 526627"/>
                <a:gd name="connsiteX150" fmla="*/ 237427 w 766874"/>
                <a:gd name="connsiteY150" fmla="*/ 28787 h 526627"/>
                <a:gd name="connsiteX151" fmla="*/ 232347 w 766874"/>
                <a:gd name="connsiteY151" fmla="*/ 44027 h 526627"/>
                <a:gd name="connsiteX152" fmla="*/ 217107 w 766874"/>
                <a:gd name="connsiteY152" fmla="*/ 54187 h 526627"/>
                <a:gd name="connsiteX153" fmla="*/ 209487 w 766874"/>
                <a:gd name="connsiteY153" fmla="*/ 59267 h 526627"/>
                <a:gd name="connsiteX154" fmla="*/ 199327 w 766874"/>
                <a:gd name="connsiteY154" fmla="*/ 66887 h 526627"/>
                <a:gd name="connsiteX155" fmla="*/ 184087 w 766874"/>
                <a:gd name="connsiteY155" fmla="*/ 89747 h 526627"/>
                <a:gd name="connsiteX156" fmla="*/ 179007 w 766874"/>
                <a:gd name="connsiteY156" fmla="*/ 97367 h 526627"/>
                <a:gd name="connsiteX157" fmla="*/ 171387 w 766874"/>
                <a:gd name="connsiteY157" fmla="*/ 112607 h 526627"/>
                <a:gd name="connsiteX158" fmla="*/ 163767 w 766874"/>
                <a:gd name="connsiteY158" fmla="*/ 115147 h 526627"/>
                <a:gd name="connsiteX159" fmla="*/ 156147 w 766874"/>
                <a:gd name="connsiteY159" fmla="*/ 112607 h 526627"/>
                <a:gd name="connsiteX160" fmla="*/ 148527 w 766874"/>
                <a:gd name="connsiteY160" fmla="*/ 97367 h 526627"/>
                <a:gd name="connsiteX161" fmla="*/ 151067 w 766874"/>
                <a:gd name="connsiteY161" fmla="*/ 71967 h 526627"/>
                <a:gd name="connsiteX162" fmla="*/ 151067 w 766874"/>
                <a:gd name="connsiteY162" fmla="*/ 41487 h 526627"/>
                <a:gd name="connsiteX163" fmla="*/ 105347 w 766874"/>
                <a:gd name="connsiteY163" fmla="*/ 33867 h 526627"/>
                <a:gd name="connsiteX164" fmla="*/ 95187 w 766874"/>
                <a:gd name="connsiteY164" fmla="*/ 23707 h 526627"/>
                <a:gd name="connsiteX165" fmla="*/ 87567 w 766874"/>
                <a:gd name="connsiteY165" fmla="*/ 18627 h 526627"/>
                <a:gd name="connsiteX166" fmla="*/ 82487 w 766874"/>
                <a:gd name="connsiteY166" fmla="*/ 26247 h 526627"/>
                <a:gd name="connsiteX167" fmla="*/ 67247 w 766874"/>
                <a:gd name="connsiteY167" fmla="*/ 11007 h 526627"/>
                <a:gd name="connsiteX168" fmla="*/ 62167 w 766874"/>
                <a:gd name="connsiteY168" fmla="*/ 847 h 526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766874" h="526627">
                  <a:moveTo>
                    <a:pt x="62167" y="847"/>
                  </a:moveTo>
                  <a:cubicBezTo>
                    <a:pt x="57510" y="1694"/>
                    <a:pt x="46927" y="11007"/>
                    <a:pt x="39307" y="16087"/>
                  </a:cubicBezTo>
                  <a:cubicBezTo>
                    <a:pt x="36767" y="17780"/>
                    <a:pt x="34583" y="20202"/>
                    <a:pt x="31687" y="21167"/>
                  </a:cubicBezTo>
                  <a:cubicBezTo>
                    <a:pt x="13135" y="27351"/>
                    <a:pt x="21642" y="24948"/>
                    <a:pt x="6287" y="28787"/>
                  </a:cubicBezTo>
                  <a:cubicBezTo>
                    <a:pt x="4594" y="31327"/>
                    <a:pt x="1639" y="33385"/>
                    <a:pt x="1207" y="36407"/>
                  </a:cubicBezTo>
                  <a:cubicBezTo>
                    <a:pt x="0" y="44859"/>
                    <a:pt x="4767" y="48714"/>
                    <a:pt x="11367" y="51647"/>
                  </a:cubicBezTo>
                  <a:cubicBezTo>
                    <a:pt x="16260" y="53822"/>
                    <a:pt x="21527" y="55034"/>
                    <a:pt x="26607" y="56727"/>
                  </a:cubicBezTo>
                  <a:lnTo>
                    <a:pt x="34227" y="59267"/>
                  </a:lnTo>
                  <a:cubicBezTo>
                    <a:pt x="36767" y="60114"/>
                    <a:pt x="39206" y="61367"/>
                    <a:pt x="41847" y="61807"/>
                  </a:cubicBezTo>
                  <a:cubicBezTo>
                    <a:pt x="46927" y="62654"/>
                    <a:pt x="51989" y="63619"/>
                    <a:pt x="57087" y="64347"/>
                  </a:cubicBezTo>
                  <a:cubicBezTo>
                    <a:pt x="63844" y="65312"/>
                    <a:pt x="70660" y="65849"/>
                    <a:pt x="77407" y="66887"/>
                  </a:cubicBezTo>
                  <a:cubicBezTo>
                    <a:pt x="85791" y="68177"/>
                    <a:pt x="92177" y="69944"/>
                    <a:pt x="100267" y="71967"/>
                  </a:cubicBezTo>
                  <a:cubicBezTo>
                    <a:pt x="101960" y="77047"/>
                    <a:pt x="110542" y="85908"/>
                    <a:pt x="105347" y="87207"/>
                  </a:cubicBezTo>
                  <a:cubicBezTo>
                    <a:pt x="82430" y="92936"/>
                    <a:pt x="91651" y="90079"/>
                    <a:pt x="77407" y="94827"/>
                  </a:cubicBezTo>
                  <a:cubicBezTo>
                    <a:pt x="78254" y="97367"/>
                    <a:pt x="77856" y="100774"/>
                    <a:pt x="79947" y="102447"/>
                  </a:cubicBezTo>
                  <a:cubicBezTo>
                    <a:pt x="82673" y="104628"/>
                    <a:pt x="86750" y="104028"/>
                    <a:pt x="90107" y="104987"/>
                  </a:cubicBezTo>
                  <a:cubicBezTo>
                    <a:pt x="92681" y="105723"/>
                    <a:pt x="95387" y="106227"/>
                    <a:pt x="97727" y="107527"/>
                  </a:cubicBezTo>
                  <a:cubicBezTo>
                    <a:pt x="103064" y="110492"/>
                    <a:pt x="112967" y="117687"/>
                    <a:pt x="112967" y="117687"/>
                  </a:cubicBezTo>
                  <a:cubicBezTo>
                    <a:pt x="119351" y="136840"/>
                    <a:pt x="110739" y="113232"/>
                    <a:pt x="120587" y="132927"/>
                  </a:cubicBezTo>
                  <a:cubicBezTo>
                    <a:pt x="122617" y="136987"/>
                    <a:pt x="124582" y="146909"/>
                    <a:pt x="125667" y="150707"/>
                  </a:cubicBezTo>
                  <a:cubicBezTo>
                    <a:pt x="126403" y="153281"/>
                    <a:pt x="127010" y="155932"/>
                    <a:pt x="128207" y="158327"/>
                  </a:cubicBezTo>
                  <a:cubicBezTo>
                    <a:pt x="129572" y="161057"/>
                    <a:pt x="132047" y="163157"/>
                    <a:pt x="133287" y="165947"/>
                  </a:cubicBezTo>
                  <a:cubicBezTo>
                    <a:pt x="137311" y="175001"/>
                    <a:pt x="136549" y="181909"/>
                    <a:pt x="143447" y="188807"/>
                  </a:cubicBezTo>
                  <a:cubicBezTo>
                    <a:pt x="145606" y="190966"/>
                    <a:pt x="148785" y="191859"/>
                    <a:pt x="151067" y="193887"/>
                  </a:cubicBezTo>
                  <a:cubicBezTo>
                    <a:pt x="156437" y="198660"/>
                    <a:pt x="161227" y="204047"/>
                    <a:pt x="166307" y="209127"/>
                  </a:cubicBezTo>
                  <a:cubicBezTo>
                    <a:pt x="169694" y="212514"/>
                    <a:pt x="172482" y="216630"/>
                    <a:pt x="176467" y="219287"/>
                  </a:cubicBezTo>
                  <a:cubicBezTo>
                    <a:pt x="193308" y="230515"/>
                    <a:pt x="174594" y="217319"/>
                    <a:pt x="191707" y="231987"/>
                  </a:cubicBezTo>
                  <a:cubicBezTo>
                    <a:pt x="194921" y="234742"/>
                    <a:pt x="199055" y="236443"/>
                    <a:pt x="201867" y="239607"/>
                  </a:cubicBezTo>
                  <a:cubicBezTo>
                    <a:pt x="223419" y="263852"/>
                    <a:pt x="202098" y="248228"/>
                    <a:pt x="219647" y="259927"/>
                  </a:cubicBezTo>
                  <a:cubicBezTo>
                    <a:pt x="231500" y="277707"/>
                    <a:pt x="224727" y="271780"/>
                    <a:pt x="237427" y="280247"/>
                  </a:cubicBezTo>
                  <a:cubicBezTo>
                    <a:pt x="240485" y="286363"/>
                    <a:pt x="248069" y="302582"/>
                    <a:pt x="252667" y="305647"/>
                  </a:cubicBezTo>
                  <a:lnTo>
                    <a:pt x="260287" y="310727"/>
                  </a:lnTo>
                  <a:cubicBezTo>
                    <a:pt x="268227" y="342489"/>
                    <a:pt x="258079" y="303000"/>
                    <a:pt x="265367" y="328507"/>
                  </a:cubicBezTo>
                  <a:cubicBezTo>
                    <a:pt x="266326" y="331864"/>
                    <a:pt x="266532" y="335458"/>
                    <a:pt x="267907" y="338667"/>
                  </a:cubicBezTo>
                  <a:cubicBezTo>
                    <a:pt x="269110" y="341473"/>
                    <a:pt x="271294" y="343747"/>
                    <a:pt x="272987" y="346287"/>
                  </a:cubicBezTo>
                  <a:cubicBezTo>
                    <a:pt x="273834" y="349674"/>
                    <a:pt x="274152" y="353238"/>
                    <a:pt x="275527" y="356447"/>
                  </a:cubicBezTo>
                  <a:cubicBezTo>
                    <a:pt x="281850" y="371201"/>
                    <a:pt x="279854" y="356868"/>
                    <a:pt x="283147" y="371687"/>
                  </a:cubicBezTo>
                  <a:cubicBezTo>
                    <a:pt x="284264" y="376714"/>
                    <a:pt x="284766" y="381860"/>
                    <a:pt x="285687" y="386927"/>
                  </a:cubicBezTo>
                  <a:cubicBezTo>
                    <a:pt x="286459" y="391175"/>
                    <a:pt x="287290" y="395413"/>
                    <a:pt x="288227" y="399627"/>
                  </a:cubicBezTo>
                  <a:cubicBezTo>
                    <a:pt x="288984" y="403035"/>
                    <a:pt x="289392" y="406578"/>
                    <a:pt x="290767" y="409787"/>
                  </a:cubicBezTo>
                  <a:cubicBezTo>
                    <a:pt x="293419" y="415975"/>
                    <a:pt x="298890" y="420450"/>
                    <a:pt x="303467" y="425027"/>
                  </a:cubicBezTo>
                  <a:cubicBezTo>
                    <a:pt x="309273" y="442445"/>
                    <a:pt x="303467" y="420826"/>
                    <a:pt x="303467" y="445347"/>
                  </a:cubicBezTo>
                  <a:cubicBezTo>
                    <a:pt x="303467" y="456386"/>
                    <a:pt x="303973" y="467517"/>
                    <a:pt x="306007" y="478367"/>
                  </a:cubicBezTo>
                  <a:cubicBezTo>
                    <a:pt x="306570" y="481367"/>
                    <a:pt x="308088" y="485416"/>
                    <a:pt x="311087" y="485987"/>
                  </a:cubicBezTo>
                  <a:cubicBezTo>
                    <a:pt x="326911" y="489001"/>
                    <a:pt x="343260" y="487680"/>
                    <a:pt x="359347" y="488527"/>
                  </a:cubicBezTo>
                  <a:lnTo>
                    <a:pt x="374587" y="493607"/>
                  </a:lnTo>
                  <a:lnTo>
                    <a:pt x="382207" y="496147"/>
                  </a:lnTo>
                  <a:cubicBezTo>
                    <a:pt x="383021" y="499402"/>
                    <a:pt x="385465" y="510283"/>
                    <a:pt x="387287" y="513927"/>
                  </a:cubicBezTo>
                  <a:cubicBezTo>
                    <a:pt x="388652" y="516657"/>
                    <a:pt x="389717" y="520032"/>
                    <a:pt x="392367" y="521547"/>
                  </a:cubicBezTo>
                  <a:cubicBezTo>
                    <a:pt x="396115" y="523689"/>
                    <a:pt x="400879" y="523040"/>
                    <a:pt x="405067" y="524087"/>
                  </a:cubicBezTo>
                  <a:cubicBezTo>
                    <a:pt x="407664" y="524736"/>
                    <a:pt x="410147" y="525780"/>
                    <a:pt x="412687" y="526627"/>
                  </a:cubicBezTo>
                  <a:cubicBezTo>
                    <a:pt x="420307" y="524934"/>
                    <a:pt x="427974" y="523440"/>
                    <a:pt x="435547" y="521547"/>
                  </a:cubicBezTo>
                  <a:cubicBezTo>
                    <a:pt x="438144" y="520898"/>
                    <a:pt x="440533" y="519486"/>
                    <a:pt x="443167" y="519007"/>
                  </a:cubicBezTo>
                  <a:cubicBezTo>
                    <a:pt x="449883" y="517786"/>
                    <a:pt x="456730" y="517432"/>
                    <a:pt x="463487" y="516467"/>
                  </a:cubicBezTo>
                  <a:cubicBezTo>
                    <a:pt x="478019" y="514391"/>
                    <a:pt x="476545" y="514473"/>
                    <a:pt x="488887" y="511387"/>
                  </a:cubicBezTo>
                  <a:cubicBezTo>
                    <a:pt x="491427" y="508847"/>
                    <a:pt x="494901" y="506980"/>
                    <a:pt x="496507" y="503767"/>
                  </a:cubicBezTo>
                  <a:cubicBezTo>
                    <a:pt x="501313" y="494155"/>
                    <a:pt x="498170" y="476522"/>
                    <a:pt x="496507" y="468207"/>
                  </a:cubicBezTo>
                  <a:cubicBezTo>
                    <a:pt x="495623" y="463786"/>
                    <a:pt x="491455" y="449604"/>
                    <a:pt x="486347" y="445347"/>
                  </a:cubicBezTo>
                  <a:cubicBezTo>
                    <a:pt x="483438" y="442923"/>
                    <a:pt x="479574" y="441960"/>
                    <a:pt x="476187" y="440267"/>
                  </a:cubicBezTo>
                  <a:cubicBezTo>
                    <a:pt x="468198" y="442930"/>
                    <a:pt x="466383" y="442273"/>
                    <a:pt x="460947" y="450427"/>
                  </a:cubicBezTo>
                  <a:cubicBezTo>
                    <a:pt x="457537" y="455542"/>
                    <a:pt x="459783" y="461978"/>
                    <a:pt x="453327" y="465667"/>
                  </a:cubicBezTo>
                  <a:cubicBezTo>
                    <a:pt x="449579" y="467809"/>
                    <a:pt x="444860" y="467360"/>
                    <a:pt x="440627" y="468207"/>
                  </a:cubicBezTo>
                  <a:cubicBezTo>
                    <a:pt x="435547" y="464820"/>
                    <a:pt x="428774" y="463127"/>
                    <a:pt x="425387" y="458047"/>
                  </a:cubicBezTo>
                  <a:cubicBezTo>
                    <a:pt x="413742" y="440579"/>
                    <a:pt x="417158" y="448599"/>
                    <a:pt x="412687" y="435187"/>
                  </a:cubicBezTo>
                  <a:cubicBezTo>
                    <a:pt x="414221" y="415242"/>
                    <a:pt x="407838" y="404553"/>
                    <a:pt x="422847" y="394547"/>
                  </a:cubicBezTo>
                  <a:cubicBezTo>
                    <a:pt x="425075" y="393062"/>
                    <a:pt x="427927" y="392854"/>
                    <a:pt x="430467" y="392007"/>
                  </a:cubicBezTo>
                  <a:cubicBezTo>
                    <a:pt x="444083" y="392688"/>
                    <a:pt x="487323" y="397380"/>
                    <a:pt x="506667" y="392007"/>
                  </a:cubicBezTo>
                  <a:cubicBezTo>
                    <a:pt x="513964" y="389980"/>
                    <a:pt x="526987" y="381847"/>
                    <a:pt x="526987" y="381847"/>
                  </a:cubicBezTo>
                  <a:cubicBezTo>
                    <a:pt x="528680" y="379307"/>
                    <a:pt x="529074" y="374826"/>
                    <a:pt x="532067" y="374227"/>
                  </a:cubicBezTo>
                  <a:cubicBezTo>
                    <a:pt x="552710" y="370098"/>
                    <a:pt x="551144" y="373037"/>
                    <a:pt x="554927" y="384387"/>
                  </a:cubicBezTo>
                  <a:cubicBezTo>
                    <a:pt x="555774" y="394547"/>
                    <a:pt x="553983" y="405286"/>
                    <a:pt x="557467" y="414867"/>
                  </a:cubicBezTo>
                  <a:cubicBezTo>
                    <a:pt x="558382" y="417383"/>
                    <a:pt x="562626" y="413382"/>
                    <a:pt x="565087" y="412327"/>
                  </a:cubicBezTo>
                  <a:cubicBezTo>
                    <a:pt x="568567" y="410835"/>
                    <a:pt x="572000" y="409195"/>
                    <a:pt x="575247" y="407247"/>
                  </a:cubicBezTo>
                  <a:cubicBezTo>
                    <a:pt x="580482" y="404106"/>
                    <a:pt x="590487" y="397087"/>
                    <a:pt x="590487" y="397087"/>
                  </a:cubicBezTo>
                  <a:cubicBezTo>
                    <a:pt x="592180" y="394547"/>
                    <a:pt x="594202" y="392197"/>
                    <a:pt x="595567" y="389467"/>
                  </a:cubicBezTo>
                  <a:cubicBezTo>
                    <a:pt x="601295" y="378011"/>
                    <a:pt x="594088" y="385146"/>
                    <a:pt x="603187" y="374227"/>
                  </a:cubicBezTo>
                  <a:cubicBezTo>
                    <a:pt x="607199" y="369412"/>
                    <a:pt x="612718" y="364381"/>
                    <a:pt x="618427" y="361527"/>
                  </a:cubicBezTo>
                  <a:cubicBezTo>
                    <a:pt x="622071" y="359705"/>
                    <a:pt x="632952" y="357261"/>
                    <a:pt x="636207" y="356447"/>
                  </a:cubicBezTo>
                  <a:cubicBezTo>
                    <a:pt x="638747" y="354754"/>
                    <a:pt x="641037" y="352607"/>
                    <a:pt x="643827" y="351367"/>
                  </a:cubicBezTo>
                  <a:cubicBezTo>
                    <a:pt x="648720" y="349192"/>
                    <a:pt x="654612" y="349257"/>
                    <a:pt x="659067" y="346287"/>
                  </a:cubicBezTo>
                  <a:cubicBezTo>
                    <a:pt x="668915" y="339722"/>
                    <a:pt x="663791" y="342172"/>
                    <a:pt x="674307" y="338667"/>
                  </a:cubicBezTo>
                  <a:cubicBezTo>
                    <a:pt x="675154" y="336127"/>
                    <a:pt x="676198" y="333644"/>
                    <a:pt x="676847" y="331047"/>
                  </a:cubicBezTo>
                  <a:cubicBezTo>
                    <a:pt x="679271" y="321350"/>
                    <a:pt x="679392" y="310722"/>
                    <a:pt x="687007" y="303107"/>
                  </a:cubicBezTo>
                  <a:cubicBezTo>
                    <a:pt x="691931" y="298183"/>
                    <a:pt x="696049" y="297553"/>
                    <a:pt x="702247" y="295487"/>
                  </a:cubicBezTo>
                  <a:cubicBezTo>
                    <a:pt x="705634" y="292947"/>
                    <a:pt x="708621" y="289760"/>
                    <a:pt x="712407" y="287867"/>
                  </a:cubicBezTo>
                  <a:cubicBezTo>
                    <a:pt x="715529" y="286306"/>
                    <a:pt x="719210" y="286286"/>
                    <a:pt x="722567" y="285327"/>
                  </a:cubicBezTo>
                  <a:cubicBezTo>
                    <a:pt x="725141" y="284591"/>
                    <a:pt x="727647" y="283634"/>
                    <a:pt x="730187" y="282787"/>
                  </a:cubicBezTo>
                  <a:cubicBezTo>
                    <a:pt x="728494" y="279400"/>
                    <a:pt x="725525" y="276390"/>
                    <a:pt x="725107" y="272627"/>
                  </a:cubicBezTo>
                  <a:cubicBezTo>
                    <a:pt x="724630" y="268336"/>
                    <a:pt x="724594" y="262980"/>
                    <a:pt x="727647" y="259927"/>
                  </a:cubicBezTo>
                  <a:cubicBezTo>
                    <a:pt x="731433" y="256141"/>
                    <a:pt x="737807" y="256540"/>
                    <a:pt x="742887" y="254847"/>
                  </a:cubicBezTo>
                  <a:cubicBezTo>
                    <a:pt x="754099" y="251110"/>
                    <a:pt x="748112" y="253504"/>
                    <a:pt x="760667" y="247227"/>
                  </a:cubicBezTo>
                  <a:cubicBezTo>
                    <a:pt x="762360" y="244687"/>
                    <a:pt x="765245" y="242618"/>
                    <a:pt x="765747" y="239607"/>
                  </a:cubicBezTo>
                  <a:cubicBezTo>
                    <a:pt x="766874" y="232847"/>
                    <a:pt x="760153" y="229190"/>
                    <a:pt x="755587" y="226907"/>
                  </a:cubicBezTo>
                  <a:cubicBezTo>
                    <a:pt x="753192" y="225710"/>
                    <a:pt x="750362" y="225564"/>
                    <a:pt x="747967" y="224367"/>
                  </a:cubicBezTo>
                  <a:cubicBezTo>
                    <a:pt x="728272" y="214519"/>
                    <a:pt x="751880" y="223131"/>
                    <a:pt x="732727" y="216747"/>
                  </a:cubicBezTo>
                  <a:cubicBezTo>
                    <a:pt x="714947" y="217594"/>
                    <a:pt x="697114" y="220899"/>
                    <a:pt x="679387" y="219287"/>
                  </a:cubicBezTo>
                  <a:cubicBezTo>
                    <a:pt x="676721" y="219045"/>
                    <a:pt x="676847" y="214344"/>
                    <a:pt x="676847" y="211667"/>
                  </a:cubicBezTo>
                  <a:cubicBezTo>
                    <a:pt x="676847" y="205283"/>
                    <a:pt x="681899" y="201564"/>
                    <a:pt x="684467" y="196427"/>
                  </a:cubicBezTo>
                  <a:cubicBezTo>
                    <a:pt x="685664" y="194032"/>
                    <a:pt x="686160" y="191347"/>
                    <a:pt x="687007" y="188807"/>
                  </a:cubicBezTo>
                  <a:cubicBezTo>
                    <a:pt x="686160" y="185420"/>
                    <a:pt x="686648" y="181373"/>
                    <a:pt x="684467" y="178647"/>
                  </a:cubicBezTo>
                  <a:cubicBezTo>
                    <a:pt x="682794" y="176556"/>
                    <a:pt x="679461" y="176688"/>
                    <a:pt x="676847" y="176107"/>
                  </a:cubicBezTo>
                  <a:cubicBezTo>
                    <a:pt x="671820" y="174990"/>
                    <a:pt x="666687" y="174414"/>
                    <a:pt x="661607" y="173567"/>
                  </a:cubicBezTo>
                  <a:cubicBezTo>
                    <a:pt x="659744" y="170772"/>
                    <a:pt x="653368" y="162657"/>
                    <a:pt x="653987" y="158327"/>
                  </a:cubicBezTo>
                  <a:cubicBezTo>
                    <a:pt x="655346" y="148812"/>
                    <a:pt x="662314" y="145485"/>
                    <a:pt x="669227" y="140547"/>
                  </a:cubicBezTo>
                  <a:cubicBezTo>
                    <a:pt x="671711" y="138773"/>
                    <a:pt x="674307" y="137160"/>
                    <a:pt x="676847" y="135467"/>
                  </a:cubicBezTo>
                  <a:cubicBezTo>
                    <a:pt x="678540" y="132927"/>
                    <a:pt x="682429" y="130858"/>
                    <a:pt x="681927" y="127847"/>
                  </a:cubicBezTo>
                  <a:cubicBezTo>
                    <a:pt x="681336" y="124304"/>
                    <a:pt x="677426" y="122009"/>
                    <a:pt x="674307" y="120227"/>
                  </a:cubicBezTo>
                  <a:cubicBezTo>
                    <a:pt x="671276" y="118495"/>
                    <a:pt x="667416" y="118913"/>
                    <a:pt x="664147" y="117687"/>
                  </a:cubicBezTo>
                  <a:cubicBezTo>
                    <a:pt x="640110" y="108673"/>
                    <a:pt x="669119" y="115633"/>
                    <a:pt x="641287" y="110067"/>
                  </a:cubicBezTo>
                  <a:cubicBezTo>
                    <a:pt x="638747" y="108374"/>
                    <a:pt x="636397" y="106352"/>
                    <a:pt x="633667" y="104987"/>
                  </a:cubicBezTo>
                  <a:cubicBezTo>
                    <a:pt x="631272" y="103790"/>
                    <a:pt x="627940" y="104340"/>
                    <a:pt x="626047" y="102447"/>
                  </a:cubicBezTo>
                  <a:cubicBezTo>
                    <a:pt x="613872" y="90272"/>
                    <a:pt x="635620" y="98204"/>
                    <a:pt x="615887" y="89747"/>
                  </a:cubicBezTo>
                  <a:cubicBezTo>
                    <a:pt x="608977" y="86785"/>
                    <a:pt x="589888" y="85227"/>
                    <a:pt x="585407" y="84667"/>
                  </a:cubicBezTo>
                  <a:cubicBezTo>
                    <a:pt x="578634" y="85514"/>
                    <a:pt x="571803" y="85986"/>
                    <a:pt x="565087" y="87207"/>
                  </a:cubicBezTo>
                  <a:cubicBezTo>
                    <a:pt x="562453" y="87686"/>
                    <a:pt x="560117" y="89368"/>
                    <a:pt x="557467" y="89747"/>
                  </a:cubicBezTo>
                  <a:cubicBezTo>
                    <a:pt x="548209" y="91070"/>
                    <a:pt x="538840" y="91440"/>
                    <a:pt x="529527" y="92287"/>
                  </a:cubicBezTo>
                  <a:cubicBezTo>
                    <a:pt x="522752" y="112613"/>
                    <a:pt x="522812" y="105336"/>
                    <a:pt x="526987" y="130387"/>
                  </a:cubicBezTo>
                  <a:cubicBezTo>
                    <a:pt x="527427" y="133028"/>
                    <a:pt x="528042" y="135779"/>
                    <a:pt x="529527" y="138007"/>
                  </a:cubicBezTo>
                  <a:cubicBezTo>
                    <a:pt x="534676" y="145730"/>
                    <a:pt x="539361" y="146734"/>
                    <a:pt x="547307" y="150707"/>
                  </a:cubicBezTo>
                  <a:cubicBezTo>
                    <a:pt x="556570" y="178497"/>
                    <a:pt x="541797" y="136404"/>
                    <a:pt x="554927" y="165947"/>
                  </a:cubicBezTo>
                  <a:cubicBezTo>
                    <a:pt x="560294" y="178022"/>
                    <a:pt x="560417" y="183648"/>
                    <a:pt x="562547" y="196427"/>
                  </a:cubicBezTo>
                  <a:cubicBezTo>
                    <a:pt x="561700" y="213360"/>
                    <a:pt x="563040" y="230546"/>
                    <a:pt x="560007" y="247227"/>
                  </a:cubicBezTo>
                  <a:cubicBezTo>
                    <a:pt x="559461" y="250230"/>
                    <a:pt x="555177" y="251067"/>
                    <a:pt x="552387" y="252307"/>
                  </a:cubicBezTo>
                  <a:cubicBezTo>
                    <a:pt x="547494" y="254482"/>
                    <a:pt x="542227" y="255694"/>
                    <a:pt x="537147" y="257387"/>
                  </a:cubicBezTo>
                  <a:cubicBezTo>
                    <a:pt x="534607" y="258234"/>
                    <a:pt x="532124" y="259278"/>
                    <a:pt x="529527" y="259927"/>
                  </a:cubicBezTo>
                  <a:cubicBezTo>
                    <a:pt x="516770" y="263116"/>
                    <a:pt x="522679" y="261363"/>
                    <a:pt x="511747" y="265007"/>
                  </a:cubicBezTo>
                  <a:cubicBezTo>
                    <a:pt x="503878" y="257138"/>
                    <a:pt x="504038" y="259569"/>
                    <a:pt x="501587" y="249767"/>
                  </a:cubicBezTo>
                  <a:cubicBezTo>
                    <a:pt x="500540" y="245579"/>
                    <a:pt x="500094" y="241255"/>
                    <a:pt x="499047" y="237067"/>
                  </a:cubicBezTo>
                  <a:cubicBezTo>
                    <a:pt x="498398" y="234470"/>
                    <a:pt x="498686" y="231003"/>
                    <a:pt x="496507" y="229447"/>
                  </a:cubicBezTo>
                  <a:cubicBezTo>
                    <a:pt x="492150" y="226335"/>
                    <a:pt x="486347" y="226060"/>
                    <a:pt x="481267" y="224367"/>
                  </a:cubicBezTo>
                  <a:cubicBezTo>
                    <a:pt x="474004" y="221946"/>
                    <a:pt x="471460" y="220882"/>
                    <a:pt x="463487" y="219287"/>
                  </a:cubicBezTo>
                  <a:cubicBezTo>
                    <a:pt x="458437" y="218277"/>
                    <a:pt x="453327" y="217594"/>
                    <a:pt x="448247" y="216747"/>
                  </a:cubicBezTo>
                  <a:cubicBezTo>
                    <a:pt x="445707" y="215054"/>
                    <a:pt x="442534" y="214051"/>
                    <a:pt x="440627" y="211667"/>
                  </a:cubicBezTo>
                  <a:cubicBezTo>
                    <a:pt x="438954" y="209576"/>
                    <a:pt x="439284" y="206442"/>
                    <a:pt x="438087" y="204047"/>
                  </a:cubicBezTo>
                  <a:cubicBezTo>
                    <a:pt x="436722" y="201317"/>
                    <a:pt x="434372" y="199157"/>
                    <a:pt x="433007" y="196427"/>
                  </a:cubicBezTo>
                  <a:cubicBezTo>
                    <a:pt x="431810" y="194032"/>
                    <a:pt x="431664" y="191202"/>
                    <a:pt x="430467" y="188807"/>
                  </a:cubicBezTo>
                  <a:cubicBezTo>
                    <a:pt x="423046" y="173964"/>
                    <a:pt x="427103" y="188464"/>
                    <a:pt x="422847" y="173567"/>
                  </a:cubicBezTo>
                  <a:cubicBezTo>
                    <a:pt x="421466" y="168732"/>
                    <a:pt x="417641" y="150581"/>
                    <a:pt x="415227" y="148167"/>
                  </a:cubicBezTo>
                  <a:cubicBezTo>
                    <a:pt x="406457" y="139397"/>
                    <a:pt x="407590" y="141248"/>
                    <a:pt x="399987" y="130387"/>
                  </a:cubicBezTo>
                  <a:cubicBezTo>
                    <a:pt x="396486" y="125385"/>
                    <a:pt x="391758" y="120939"/>
                    <a:pt x="389827" y="115147"/>
                  </a:cubicBezTo>
                  <a:cubicBezTo>
                    <a:pt x="383443" y="95994"/>
                    <a:pt x="392055" y="119602"/>
                    <a:pt x="382207" y="99907"/>
                  </a:cubicBezTo>
                  <a:cubicBezTo>
                    <a:pt x="381010" y="97512"/>
                    <a:pt x="380864" y="94682"/>
                    <a:pt x="379667" y="92287"/>
                  </a:cubicBezTo>
                  <a:cubicBezTo>
                    <a:pt x="376727" y="86408"/>
                    <a:pt x="371882" y="81260"/>
                    <a:pt x="366967" y="77047"/>
                  </a:cubicBezTo>
                  <a:cubicBezTo>
                    <a:pt x="363753" y="74292"/>
                    <a:pt x="360483" y="71527"/>
                    <a:pt x="356807" y="69427"/>
                  </a:cubicBezTo>
                  <a:cubicBezTo>
                    <a:pt x="354482" y="68099"/>
                    <a:pt x="351770" y="67591"/>
                    <a:pt x="349187" y="66887"/>
                  </a:cubicBezTo>
                  <a:cubicBezTo>
                    <a:pt x="318524" y="58524"/>
                    <a:pt x="328309" y="61774"/>
                    <a:pt x="285687" y="59267"/>
                  </a:cubicBezTo>
                  <a:cubicBezTo>
                    <a:pt x="284490" y="46100"/>
                    <a:pt x="287097" y="25493"/>
                    <a:pt x="272987" y="16087"/>
                  </a:cubicBezTo>
                  <a:cubicBezTo>
                    <a:pt x="270447" y="14394"/>
                    <a:pt x="268157" y="12247"/>
                    <a:pt x="265367" y="11007"/>
                  </a:cubicBezTo>
                  <a:cubicBezTo>
                    <a:pt x="260474" y="8832"/>
                    <a:pt x="250127" y="5927"/>
                    <a:pt x="250127" y="5927"/>
                  </a:cubicBezTo>
                  <a:cubicBezTo>
                    <a:pt x="235568" y="27765"/>
                    <a:pt x="253023" y="135"/>
                    <a:pt x="242507" y="21167"/>
                  </a:cubicBezTo>
                  <a:cubicBezTo>
                    <a:pt x="241142" y="23897"/>
                    <a:pt x="238667" y="25997"/>
                    <a:pt x="237427" y="28787"/>
                  </a:cubicBezTo>
                  <a:cubicBezTo>
                    <a:pt x="235252" y="33680"/>
                    <a:pt x="236802" y="41057"/>
                    <a:pt x="232347" y="44027"/>
                  </a:cubicBezTo>
                  <a:lnTo>
                    <a:pt x="217107" y="54187"/>
                  </a:lnTo>
                  <a:cubicBezTo>
                    <a:pt x="214567" y="55880"/>
                    <a:pt x="211929" y="57435"/>
                    <a:pt x="209487" y="59267"/>
                  </a:cubicBezTo>
                  <a:cubicBezTo>
                    <a:pt x="206100" y="61807"/>
                    <a:pt x="202139" y="63723"/>
                    <a:pt x="199327" y="66887"/>
                  </a:cubicBezTo>
                  <a:lnTo>
                    <a:pt x="184087" y="89747"/>
                  </a:lnTo>
                  <a:cubicBezTo>
                    <a:pt x="182394" y="92287"/>
                    <a:pt x="179972" y="94471"/>
                    <a:pt x="179007" y="97367"/>
                  </a:cubicBezTo>
                  <a:cubicBezTo>
                    <a:pt x="177334" y="102387"/>
                    <a:pt x="175863" y="109026"/>
                    <a:pt x="171387" y="112607"/>
                  </a:cubicBezTo>
                  <a:cubicBezTo>
                    <a:pt x="169296" y="114280"/>
                    <a:pt x="166307" y="114300"/>
                    <a:pt x="163767" y="115147"/>
                  </a:cubicBezTo>
                  <a:cubicBezTo>
                    <a:pt x="161227" y="114300"/>
                    <a:pt x="158238" y="114280"/>
                    <a:pt x="156147" y="112607"/>
                  </a:cubicBezTo>
                  <a:cubicBezTo>
                    <a:pt x="151671" y="109026"/>
                    <a:pt x="150200" y="102387"/>
                    <a:pt x="148527" y="97367"/>
                  </a:cubicBezTo>
                  <a:cubicBezTo>
                    <a:pt x="149374" y="88900"/>
                    <a:pt x="149773" y="80377"/>
                    <a:pt x="151067" y="71967"/>
                  </a:cubicBezTo>
                  <a:cubicBezTo>
                    <a:pt x="152784" y="60806"/>
                    <a:pt x="163202" y="56319"/>
                    <a:pt x="151067" y="41487"/>
                  </a:cubicBezTo>
                  <a:cubicBezTo>
                    <a:pt x="147248" y="36819"/>
                    <a:pt x="107524" y="34085"/>
                    <a:pt x="105347" y="33867"/>
                  </a:cubicBezTo>
                  <a:cubicBezTo>
                    <a:pt x="88722" y="28325"/>
                    <a:pt x="105039" y="36022"/>
                    <a:pt x="95187" y="23707"/>
                  </a:cubicBezTo>
                  <a:cubicBezTo>
                    <a:pt x="93280" y="21323"/>
                    <a:pt x="90107" y="20320"/>
                    <a:pt x="87567" y="18627"/>
                  </a:cubicBezTo>
                  <a:cubicBezTo>
                    <a:pt x="85874" y="21167"/>
                    <a:pt x="85422" y="25408"/>
                    <a:pt x="82487" y="26247"/>
                  </a:cubicBezTo>
                  <a:cubicBezTo>
                    <a:pt x="66384" y="30848"/>
                    <a:pt x="69803" y="19953"/>
                    <a:pt x="67247" y="11007"/>
                  </a:cubicBezTo>
                  <a:cubicBezTo>
                    <a:pt x="66727" y="9187"/>
                    <a:pt x="66824" y="0"/>
                    <a:pt x="62167" y="84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" name="Figura a mano libera 6"/>
            <p:cNvSpPr/>
            <p:nvPr/>
          </p:nvSpPr>
          <p:spPr>
            <a:xfrm>
              <a:off x="2155406" y="1569720"/>
              <a:ext cx="803399" cy="1330948"/>
            </a:xfrm>
            <a:custGeom>
              <a:avLst/>
              <a:gdLst>
                <a:gd name="connsiteX0" fmla="*/ 316014 w 803694"/>
                <a:gd name="connsiteY0" fmla="*/ 734060 h 1330960"/>
                <a:gd name="connsiteX1" fmla="*/ 313474 w 803694"/>
                <a:gd name="connsiteY1" fmla="*/ 726440 h 1330960"/>
                <a:gd name="connsiteX2" fmla="*/ 293154 w 803694"/>
                <a:gd name="connsiteY2" fmla="*/ 703580 h 1330960"/>
                <a:gd name="connsiteX3" fmla="*/ 277914 w 803694"/>
                <a:gd name="connsiteY3" fmla="*/ 698500 h 1330960"/>
                <a:gd name="connsiteX4" fmla="*/ 267754 w 803694"/>
                <a:gd name="connsiteY4" fmla="*/ 693420 h 1330960"/>
                <a:gd name="connsiteX5" fmla="*/ 255054 w 803694"/>
                <a:gd name="connsiteY5" fmla="*/ 690880 h 1330960"/>
                <a:gd name="connsiteX6" fmla="*/ 247434 w 803694"/>
                <a:gd name="connsiteY6" fmla="*/ 693420 h 1330960"/>
                <a:gd name="connsiteX7" fmla="*/ 244894 w 803694"/>
                <a:gd name="connsiteY7" fmla="*/ 703580 h 1330960"/>
                <a:gd name="connsiteX8" fmla="*/ 242354 w 803694"/>
                <a:gd name="connsiteY8" fmla="*/ 711200 h 1330960"/>
                <a:gd name="connsiteX9" fmla="*/ 239814 w 803694"/>
                <a:gd name="connsiteY9" fmla="*/ 723900 h 1330960"/>
                <a:gd name="connsiteX10" fmla="*/ 237274 w 803694"/>
                <a:gd name="connsiteY10" fmla="*/ 731520 h 1330960"/>
                <a:gd name="connsiteX11" fmla="*/ 229654 w 803694"/>
                <a:gd name="connsiteY11" fmla="*/ 736600 h 1330960"/>
                <a:gd name="connsiteX12" fmla="*/ 227114 w 803694"/>
                <a:gd name="connsiteY12" fmla="*/ 744220 h 1330960"/>
                <a:gd name="connsiteX13" fmla="*/ 211874 w 803694"/>
                <a:gd name="connsiteY13" fmla="*/ 756920 h 1330960"/>
                <a:gd name="connsiteX14" fmla="*/ 209334 w 803694"/>
                <a:gd name="connsiteY14" fmla="*/ 764540 h 1330960"/>
                <a:gd name="connsiteX15" fmla="*/ 204254 w 803694"/>
                <a:gd name="connsiteY15" fmla="*/ 772160 h 1330960"/>
                <a:gd name="connsiteX16" fmla="*/ 201714 w 803694"/>
                <a:gd name="connsiteY16" fmla="*/ 787400 h 1330960"/>
                <a:gd name="connsiteX17" fmla="*/ 199174 w 803694"/>
                <a:gd name="connsiteY17" fmla="*/ 795020 h 1330960"/>
                <a:gd name="connsiteX18" fmla="*/ 189014 w 803694"/>
                <a:gd name="connsiteY18" fmla="*/ 800100 h 1330960"/>
                <a:gd name="connsiteX19" fmla="*/ 173774 w 803694"/>
                <a:gd name="connsiteY19" fmla="*/ 795020 h 1330960"/>
                <a:gd name="connsiteX20" fmla="*/ 168694 w 803694"/>
                <a:gd name="connsiteY20" fmla="*/ 777240 h 1330960"/>
                <a:gd name="connsiteX21" fmla="*/ 166154 w 803694"/>
                <a:gd name="connsiteY21" fmla="*/ 769620 h 1330960"/>
                <a:gd name="connsiteX22" fmla="*/ 161074 w 803694"/>
                <a:gd name="connsiteY22" fmla="*/ 749300 h 1330960"/>
                <a:gd name="connsiteX23" fmla="*/ 145834 w 803694"/>
                <a:gd name="connsiteY23" fmla="*/ 741680 h 1330960"/>
                <a:gd name="connsiteX24" fmla="*/ 135674 w 803694"/>
                <a:gd name="connsiteY24" fmla="*/ 744220 h 1330960"/>
                <a:gd name="connsiteX25" fmla="*/ 130594 w 803694"/>
                <a:gd name="connsiteY25" fmla="*/ 759460 h 1330960"/>
                <a:gd name="connsiteX26" fmla="*/ 128054 w 803694"/>
                <a:gd name="connsiteY26" fmla="*/ 769620 h 1330960"/>
                <a:gd name="connsiteX27" fmla="*/ 120434 w 803694"/>
                <a:gd name="connsiteY27" fmla="*/ 772160 h 1330960"/>
                <a:gd name="connsiteX28" fmla="*/ 100114 w 803694"/>
                <a:gd name="connsiteY28" fmla="*/ 774700 h 1330960"/>
                <a:gd name="connsiteX29" fmla="*/ 97574 w 803694"/>
                <a:gd name="connsiteY29" fmla="*/ 797560 h 1330960"/>
                <a:gd name="connsiteX30" fmla="*/ 105194 w 803694"/>
                <a:gd name="connsiteY30" fmla="*/ 805180 h 1330960"/>
                <a:gd name="connsiteX31" fmla="*/ 120434 w 803694"/>
                <a:gd name="connsiteY31" fmla="*/ 810260 h 1330960"/>
                <a:gd name="connsiteX32" fmla="*/ 122974 w 803694"/>
                <a:gd name="connsiteY32" fmla="*/ 850900 h 1330960"/>
                <a:gd name="connsiteX33" fmla="*/ 128054 w 803694"/>
                <a:gd name="connsiteY33" fmla="*/ 868680 h 1330960"/>
                <a:gd name="connsiteX34" fmla="*/ 87414 w 803694"/>
                <a:gd name="connsiteY34" fmla="*/ 866140 h 1330960"/>
                <a:gd name="connsiteX35" fmla="*/ 74714 w 803694"/>
                <a:gd name="connsiteY35" fmla="*/ 868680 h 1330960"/>
                <a:gd name="connsiteX36" fmla="*/ 72174 w 803694"/>
                <a:gd name="connsiteY36" fmla="*/ 876300 h 1330960"/>
                <a:gd name="connsiteX37" fmla="*/ 56934 w 803694"/>
                <a:gd name="connsiteY37" fmla="*/ 889000 h 1330960"/>
                <a:gd name="connsiteX38" fmla="*/ 49314 w 803694"/>
                <a:gd name="connsiteY38" fmla="*/ 891540 h 1330960"/>
                <a:gd name="connsiteX39" fmla="*/ 21374 w 803694"/>
                <a:gd name="connsiteY39" fmla="*/ 896620 h 1330960"/>
                <a:gd name="connsiteX40" fmla="*/ 8674 w 803694"/>
                <a:gd name="connsiteY40" fmla="*/ 899160 h 1330960"/>
                <a:gd name="connsiteX41" fmla="*/ 3594 w 803694"/>
                <a:gd name="connsiteY41" fmla="*/ 906780 h 1330960"/>
                <a:gd name="connsiteX42" fmla="*/ 3594 w 803694"/>
                <a:gd name="connsiteY42" fmla="*/ 927100 h 1330960"/>
                <a:gd name="connsiteX43" fmla="*/ 11214 w 803694"/>
                <a:gd name="connsiteY43" fmla="*/ 937260 h 1330960"/>
                <a:gd name="connsiteX44" fmla="*/ 26454 w 803694"/>
                <a:gd name="connsiteY44" fmla="*/ 947420 h 1330960"/>
                <a:gd name="connsiteX45" fmla="*/ 46774 w 803694"/>
                <a:gd name="connsiteY45" fmla="*/ 937260 h 1330960"/>
                <a:gd name="connsiteX46" fmla="*/ 56934 w 803694"/>
                <a:gd name="connsiteY46" fmla="*/ 932180 h 1330960"/>
                <a:gd name="connsiteX47" fmla="*/ 64554 w 803694"/>
                <a:gd name="connsiteY47" fmla="*/ 927100 h 1330960"/>
                <a:gd name="connsiteX48" fmla="*/ 77254 w 803694"/>
                <a:gd name="connsiteY48" fmla="*/ 911860 h 1330960"/>
                <a:gd name="connsiteX49" fmla="*/ 92494 w 803694"/>
                <a:gd name="connsiteY49" fmla="*/ 914400 h 1330960"/>
                <a:gd name="connsiteX50" fmla="*/ 84874 w 803694"/>
                <a:gd name="connsiteY50" fmla="*/ 937260 h 1330960"/>
                <a:gd name="connsiteX51" fmla="*/ 77254 w 803694"/>
                <a:gd name="connsiteY51" fmla="*/ 942340 h 1330960"/>
                <a:gd name="connsiteX52" fmla="*/ 74714 w 803694"/>
                <a:gd name="connsiteY52" fmla="*/ 949960 h 1330960"/>
                <a:gd name="connsiteX53" fmla="*/ 82334 w 803694"/>
                <a:gd name="connsiteY53" fmla="*/ 952500 h 1330960"/>
                <a:gd name="connsiteX54" fmla="*/ 135674 w 803694"/>
                <a:gd name="connsiteY54" fmla="*/ 955040 h 1330960"/>
                <a:gd name="connsiteX55" fmla="*/ 133134 w 803694"/>
                <a:gd name="connsiteY55" fmla="*/ 962660 h 1330960"/>
                <a:gd name="connsiteX56" fmla="*/ 122974 w 803694"/>
                <a:gd name="connsiteY56" fmla="*/ 977900 h 1330960"/>
                <a:gd name="connsiteX57" fmla="*/ 130594 w 803694"/>
                <a:gd name="connsiteY57" fmla="*/ 982980 h 1330960"/>
                <a:gd name="connsiteX58" fmla="*/ 133134 w 803694"/>
                <a:gd name="connsiteY58" fmla="*/ 990600 h 1330960"/>
                <a:gd name="connsiteX59" fmla="*/ 158534 w 803694"/>
                <a:gd name="connsiteY59" fmla="*/ 993140 h 1330960"/>
                <a:gd name="connsiteX60" fmla="*/ 163614 w 803694"/>
                <a:gd name="connsiteY60" fmla="*/ 1005840 h 1330960"/>
                <a:gd name="connsiteX61" fmla="*/ 158534 w 803694"/>
                <a:gd name="connsiteY61" fmla="*/ 1026160 h 1330960"/>
                <a:gd name="connsiteX62" fmla="*/ 155994 w 803694"/>
                <a:gd name="connsiteY62" fmla="*/ 1036320 h 1330960"/>
                <a:gd name="connsiteX63" fmla="*/ 150914 w 803694"/>
                <a:gd name="connsiteY63" fmla="*/ 1051560 h 1330960"/>
                <a:gd name="connsiteX64" fmla="*/ 155994 w 803694"/>
                <a:gd name="connsiteY64" fmla="*/ 1059180 h 1330960"/>
                <a:gd name="connsiteX65" fmla="*/ 171234 w 803694"/>
                <a:gd name="connsiteY65" fmla="*/ 1064260 h 1330960"/>
                <a:gd name="connsiteX66" fmla="*/ 214414 w 803694"/>
                <a:gd name="connsiteY66" fmla="*/ 1069340 h 1330960"/>
                <a:gd name="connsiteX67" fmla="*/ 234734 w 803694"/>
                <a:gd name="connsiteY67" fmla="*/ 1082040 h 1330960"/>
                <a:gd name="connsiteX68" fmla="*/ 224574 w 803694"/>
                <a:gd name="connsiteY68" fmla="*/ 1104900 h 1330960"/>
                <a:gd name="connsiteX69" fmla="*/ 222034 w 803694"/>
                <a:gd name="connsiteY69" fmla="*/ 1112520 h 1330960"/>
                <a:gd name="connsiteX70" fmla="*/ 214414 w 803694"/>
                <a:gd name="connsiteY70" fmla="*/ 1115060 h 1330960"/>
                <a:gd name="connsiteX71" fmla="*/ 206794 w 803694"/>
                <a:gd name="connsiteY71" fmla="*/ 1120140 h 1330960"/>
                <a:gd name="connsiteX72" fmla="*/ 206794 w 803694"/>
                <a:gd name="connsiteY72" fmla="*/ 1143000 h 1330960"/>
                <a:gd name="connsiteX73" fmla="*/ 247434 w 803694"/>
                <a:gd name="connsiteY73" fmla="*/ 1148080 h 1330960"/>
                <a:gd name="connsiteX74" fmla="*/ 252514 w 803694"/>
                <a:gd name="connsiteY74" fmla="*/ 1155700 h 1330960"/>
                <a:gd name="connsiteX75" fmla="*/ 255054 w 803694"/>
                <a:gd name="connsiteY75" fmla="*/ 1170940 h 1330960"/>
                <a:gd name="connsiteX76" fmla="*/ 270294 w 803694"/>
                <a:gd name="connsiteY76" fmla="*/ 1178560 h 1330960"/>
                <a:gd name="connsiteX77" fmla="*/ 298234 w 803694"/>
                <a:gd name="connsiteY77" fmla="*/ 1176020 h 1330960"/>
                <a:gd name="connsiteX78" fmla="*/ 310934 w 803694"/>
                <a:gd name="connsiteY78" fmla="*/ 1170940 h 1330960"/>
                <a:gd name="connsiteX79" fmla="*/ 331254 w 803694"/>
                <a:gd name="connsiteY79" fmla="*/ 1148080 h 1330960"/>
                <a:gd name="connsiteX80" fmla="*/ 333794 w 803694"/>
                <a:gd name="connsiteY80" fmla="*/ 1140460 h 1330960"/>
                <a:gd name="connsiteX81" fmla="*/ 338874 w 803694"/>
                <a:gd name="connsiteY81" fmla="*/ 1148080 h 1330960"/>
                <a:gd name="connsiteX82" fmla="*/ 326174 w 803694"/>
                <a:gd name="connsiteY82" fmla="*/ 1173480 h 1330960"/>
                <a:gd name="connsiteX83" fmla="*/ 321094 w 803694"/>
                <a:gd name="connsiteY83" fmla="*/ 1181100 h 1330960"/>
                <a:gd name="connsiteX84" fmla="*/ 316014 w 803694"/>
                <a:gd name="connsiteY84" fmla="*/ 1196340 h 1330960"/>
                <a:gd name="connsiteX85" fmla="*/ 323634 w 803694"/>
                <a:gd name="connsiteY85" fmla="*/ 1201420 h 1330960"/>
                <a:gd name="connsiteX86" fmla="*/ 369354 w 803694"/>
                <a:gd name="connsiteY86" fmla="*/ 1201420 h 1330960"/>
                <a:gd name="connsiteX87" fmla="*/ 379514 w 803694"/>
                <a:gd name="connsiteY87" fmla="*/ 1198880 h 1330960"/>
                <a:gd name="connsiteX88" fmla="*/ 387134 w 803694"/>
                <a:gd name="connsiteY88" fmla="*/ 1193800 h 1330960"/>
                <a:gd name="connsiteX89" fmla="*/ 394754 w 803694"/>
                <a:gd name="connsiteY89" fmla="*/ 1234440 h 1330960"/>
                <a:gd name="connsiteX90" fmla="*/ 402374 w 803694"/>
                <a:gd name="connsiteY90" fmla="*/ 1236980 h 1330960"/>
                <a:gd name="connsiteX91" fmla="*/ 399834 w 803694"/>
                <a:gd name="connsiteY91" fmla="*/ 1275080 h 1330960"/>
                <a:gd name="connsiteX92" fmla="*/ 384594 w 803694"/>
                <a:gd name="connsiteY92" fmla="*/ 1280160 h 1330960"/>
                <a:gd name="connsiteX93" fmla="*/ 382054 w 803694"/>
                <a:gd name="connsiteY93" fmla="*/ 1287780 h 1330960"/>
                <a:gd name="connsiteX94" fmla="*/ 384594 w 803694"/>
                <a:gd name="connsiteY94" fmla="*/ 1320800 h 1330960"/>
                <a:gd name="connsiteX95" fmla="*/ 392214 w 803694"/>
                <a:gd name="connsiteY95" fmla="*/ 1325880 h 1330960"/>
                <a:gd name="connsiteX96" fmla="*/ 402374 w 803694"/>
                <a:gd name="connsiteY96" fmla="*/ 1328420 h 1330960"/>
                <a:gd name="connsiteX97" fmla="*/ 409994 w 803694"/>
                <a:gd name="connsiteY97" fmla="*/ 1330960 h 1330960"/>
                <a:gd name="connsiteX98" fmla="*/ 417614 w 803694"/>
                <a:gd name="connsiteY98" fmla="*/ 1328420 h 1330960"/>
                <a:gd name="connsiteX99" fmla="*/ 427774 w 803694"/>
                <a:gd name="connsiteY99" fmla="*/ 1325880 h 1330960"/>
                <a:gd name="connsiteX100" fmla="*/ 430314 w 803694"/>
                <a:gd name="connsiteY100" fmla="*/ 1315720 h 1330960"/>
                <a:gd name="connsiteX101" fmla="*/ 435394 w 803694"/>
                <a:gd name="connsiteY101" fmla="*/ 1305560 h 1330960"/>
                <a:gd name="connsiteX102" fmla="*/ 437934 w 803694"/>
                <a:gd name="connsiteY102" fmla="*/ 1295400 h 1330960"/>
                <a:gd name="connsiteX103" fmla="*/ 443014 w 803694"/>
                <a:gd name="connsiteY103" fmla="*/ 1280160 h 1330960"/>
                <a:gd name="connsiteX104" fmla="*/ 450634 w 803694"/>
                <a:gd name="connsiteY104" fmla="*/ 1275080 h 1330960"/>
                <a:gd name="connsiteX105" fmla="*/ 458254 w 803694"/>
                <a:gd name="connsiteY105" fmla="*/ 1267460 h 1330960"/>
                <a:gd name="connsiteX106" fmla="*/ 465874 w 803694"/>
                <a:gd name="connsiteY106" fmla="*/ 1264920 h 1330960"/>
                <a:gd name="connsiteX107" fmla="*/ 470954 w 803694"/>
                <a:gd name="connsiteY107" fmla="*/ 1257300 h 1330960"/>
                <a:gd name="connsiteX108" fmla="*/ 486194 w 803694"/>
                <a:gd name="connsiteY108" fmla="*/ 1249680 h 1330960"/>
                <a:gd name="connsiteX109" fmla="*/ 493814 w 803694"/>
                <a:gd name="connsiteY109" fmla="*/ 1242060 h 1330960"/>
                <a:gd name="connsiteX110" fmla="*/ 503974 w 803694"/>
                <a:gd name="connsiteY110" fmla="*/ 1216660 h 1330960"/>
                <a:gd name="connsiteX111" fmla="*/ 506514 w 803694"/>
                <a:gd name="connsiteY111" fmla="*/ 1209040 h 1330960"/>
                <a:gd name="connsiteX112" fmla="*/ 509054 w 803694"/>
                <a:gd name="connsiteY112" fmla="*/ 1201420 h 1330960"/>
                <a:gd name="connsiteX113" fmla="*/ 524294 w 803694"/>
                <a:gd name="connsiteY113" fmla="*/ 1198880 h 1330960"/>
                <a:gd name="connsiteX114" fmla="*/ 562394 w 803694"/>
                <a:gd name="connsiteY114" fmla="*/ 1196340 h 1330960"/>
                <a:gd name="connsiteX115" fmla="*/ 570014 w 803694"/>
                <a:gd name="connsiteY115" fmla="*/ 1193800 h 1330960"/>
                <a:gd name="connsiteX116" fmla="*/ 580174 w 803694"/>
                <a:gd name="connsiteY116" fmla="*/ 1181100 h 1330960"/>
                <a:gd name="connsiteX117" fmla="*/ 590334 w 803694"/>
                <a:gd name="connsiteY117" fmla="*/ 1178560 h 1330960"/>
                <a:gd name="connsiteX118" fmla="*/ 597954 w 803694"/>
                <a:gd name="connsiteY118" fmla="*/ 1176020 h 1330960"/>
                <a:gd name="connsiteX119" fmla="*/ 636054 w 803694"/>
                <a:gd name="connsiteY119" fmla="*/ 1170940 h 1330960"/>
                <a:gd name="connsiteX120" fmla="*/ 651294 w 803694"/>
                <a:gd name="connsiteY120" fmla="*/ 1165860 h 1330960"/>
                <a:gd name="connsiteX121" fmla="*/ 663994 w 803694"/>
                <a:gd name="connsiteY121" fmla="*/ 1163320 h 1330960"/>
                <a:gd name="connsiteX122" fmla="*/ 684314 w 803694"/>
                <a:gd name="connsiteY122" fmla="*/ 1158240 h 1330960"/>
                <a:gd name="connsiteX123" fmla="*/ 691934 w 803694"/>
                <a:gd name="connsiteY123" fmla="*/ 1153160 h 1330960"/>
                <a:gd name="connsiteX124" fmla="*/ 702094 w 803694"/>
                <a:gd name="connsiteY124" fmla="*/ 1148080 h 1330960"/>
                <a:gd name="connsiteX125" fmla="*/ 704634 w 803694"/>
                <a:gd name="connsiteY125" fmla="*/ 1140460 h 1330960"/>
                <a:gd name="connsiteX126" fmla="*/ 714794 w 803694"/>
                <a:gd name="connsiteY126" fmla="*/ 1125220 h 1330960"/>
                <a:gd name="connsiteX127" fmla="*/ 722414 w 803694"/>
                <a:gd name="connsiteY127" fmla="*/ 1082040 h 1330960"/>
                <a:gd name="connsiteX128" fmla="*/ 732574 w 803694"/>
                <a:gd name="connsiteY128" fmla="*/ 1069340 h 1330960"/>
                <a:gd name="connsiteX129" fmla="*/ 747814 w 803694"/>
                <a:gd name="connsiteY129" fmla="*/ 1066800 h 1330960"/>
                <a:gd name="connsiteX130" fmla="*/ 757974 w 803694"/>
                <a:gd name="connsiteY130" fmla="*/ 1051560 h 1330960"/>
                <a:gd name="connsiteX131" fmla="*/ 755434 w 803694"/>
                <a:gd name="connsiteY131" fmla="*/ 1033780 h 1330960"/>
                <a:gd name="connsiteX132" fmla="*/ 747814 w 803694"/>
                <a:gd name="connsiteY132" fmla="*/ 1023620 h 1330960"/>
                <a:gd name="connsiteX133" fmla="*/ 742734 w 803694"/>
                <a:gd name="connsiteY133" fmla="*/ 1016000 h 1330960"/>
                <a:gd name="connsiteX134" fmla="*/ 747814 w 803694"/>
                <a:gd name="connsiteY134" fmla="*/ 988060 h 1330960"/>
                <a:gd name="connsiteX135" fmla="*/ 752894 w 803694"/>
                <a:gd name="connsiteY135" fmla="*/ 980440 h 1330960"/>
                <a:gd name="connsiteX136" fmla="*/ 765594 w 803694"/>
                <a:gd name="connsiteY136" fmla="*/ 942340 h 1330960"/>
                <a:gd name="connsiteX137" fmla="*/ 773214 w 803694"/>
                <a:gd name="connsiteY137" fmla="*/ 937260 h 1330960"/>
                <a:gd name="connsiteX138" fmla="*/ 778294 w 803694"/>
                <a:gd name="connsiteY138" fmla="*/ 929640 h 1330960"/>
                <a:gd name="connsiteX139" fmla="*/ 773214 w 803694"/>
                <a:gd name="connsiteY139" fmla="*/ 835660 h 1330960"/>
                <a:gd name="connsiteX140" fmla="*/ 755434 w 803694"/>
                <a:gd name="connsiteY140" fmla="*/ 838200 h 1330960"/>
                <a:gd name="connsiteX141" fmla="*/ 750354 w 803694"/>
                <a:gd name="connsiteY141" fmla="*/ 845820 h 1330960"/>
                <a:gd name="connsiteX142" fmla="*/ 732574 w 803694"/>
                <a:gd name="connsiteY142" fmla="*/ 863600 h 1330960"/>
                <a:gd name="connsiteX143" fmla="*/ 730034 w 803694"/>
                <a:gd name="connsiteY143" fmla="*/ 871220 h 1330960"/>
                <a:gd name="connsiteX144" fmla="*/ 724954 w 803694"/>
                <a:gd name="connsiteY144" fmla="*/ 881380 h 1330960"/>
                <a:gd name="connsiteX145" fmla="*/ 722414 w 803694"/>
                <a:gd name="connsiteY145" fmla="*/ 891540 h 1330960"/>
                <a:gd name="connsiteX146" fmla="*/ 714794 w 803694"/>
                <a:gd name="connsiteY146" fmla="*/ 896620 h 1330960"/>
                <a:gd name="connsiteX147" fmla="*/ 697014 w 803694"/>
                <a:gd name="connsiteY147" fmla="*/ 906780 h 1330960"/>
                <a:gd name="connsiteX148" fmla="*/ 679234 w 803694"/>
                <a:gd name="connsiteY148" fmla="*/ 891540 h 1330960"/>
                <a:gd name="connsiteX149" fmla="*/ 681774 w 803694"/>
                <a:gd name="connsiteY149" fmla="*/ 838200 h 1330960"/>
                <a:gd name="connsiteX150" fmla="*/ 691934 w 803694"/>
                <a:gd name="connsiteY150" fmla="*/ 825500 h 1330960"/>
                <a:gd name="connsiteX151" fmla="*/ 709714 w 803694"/>
                <a:gd name="connsiteY151" fmla="*/ 817880 h 1330960"/>
                <a:gd name="connsiteX152" fmla="*/ 719874 w 803694"/>
                <a:gd name="connsiteY152" fmla="*/ 815340 h 1330960"/>
                <a:gd name="connsiteX153" fmla="*/ 737654 w 803694"/>
                <a:gd name="connsiteY153" fmla="*/ 810260 h 1330960"/>
                <a:gd name="connsiteX154" fmla="*/ 750354 w 803694"/>
                <a:gd name="connsiteY154" fmla="*/ 807720 h 1330960"/>
                <a:gd name="connsiteX155" fmla="*/ 757974 w 803694"/>
                <a:gd name="connsiteY155" fmla="*/ 805180 h 1330960"/>
                <a:gd name="connsiteX156" fmla="*/ 780834 w 803694"/>
                <a:gd name="connsiteY156" fmla="*/ 800100 h 1330960"/>
                <a:gd name="connsiteX157" fmla="*/ 788454 w 803694"/>
                <a:gd name="connsiteY157" fmla="*/ 795020 h 1330960"/>
                <a:gd name="connsiteX158" fmla="*/ 801154 w 803694"/>
                <a:gd name="connsiteY158" fmla="*/ 772160 h 1330960"/>
                <a:gd name="connsiteX159" fmla="*/ 793534 w 803694"/>
                <a:gd name="connsiteY159" fmla="*/ 767080 h 1330960"/>
                <a:gd name="connsiteX160" fmla="*/ 745274 w 803694"/>
                <a:gd name="connsiteY160" fmla="*/ 769620 h 1330960"/>
                <a:gd name="connsiteX161" fmla="*/ 730034 w 803694"/>
                <a:gd name="connsiteY161" fmla="*/ 782320 h 1330960"/>
                <a:gd name="connsiteX162" fmla="*/ 714794 w 803694"/>
                <a:gd name="connsiteY162" fmla="*/ 789940 h 1330960"/>
                <a:gd name="connsiteX163" fmla="*/ 681774 w 803694"/>
                <a:gd name="connsiteY163" fmla="*/ 784860 h 1330960"/>
                <a:gd name="connsiteX164" fmla="*/ 674154 w 803694"/>
                <a:gd name="connsiteY164" fmla="*/ 779780 h 1330960"/>
                <a:gd name="connsiteX165" fmla="*/ 669074 w 803694"/>
                <a:gd name="connsiteY165" fmla="*/ 772160 h 1330960"/>
                <a:gd name="connsiteX166" fmla="*/ 669074 w 803694"/>
                <a:gd name="connsiteY166" fmla="*/ 754380 h 1330960"/>
                <a:gd name="connsiteX167" fmla="*/ 676694 w 803694"/>
                <a:gd name="connsiteY167" fmla="*/ 751840 h 1330960"/>
                <a:gd name="connsiteX168" fmla="*/ 745274 w 803694"/>
                <a:gd name="connsiteY168" fmla="*/ 754380 h 1330960"/>
                <a:gd name="connsiteX169" fmla="*/ 803694 w 803694"/>
                <a:gd name="connsiteY169" fmla="*/ 749300 h 1330960"/>
                <a:gd name="connsiteX170" fmla="*/ 801154 w 803694"/>
                <a:gd name="connsiteY170" fmla="*/ 741680 h 1330960"/>
                <a:gd name="connsiteX171" fmla="*/ 793534 w 803694"/>
                <a:gd name="connsiteY171" fmla="*/ 734060 h 1330960"/>
                <a:gd name="connsiteX172" fmla="*/ 775754 w 803694"/>
                <a:gd name="connsiteY172" fmla="*/ 728980 h 1330960"/>
                <a:gd name="connsiteX173" fmla="*/ 768134 w 803694"/>
                <a:gd name="connsiteY173" fmla="*/ 726440 h 1330960"/>
                <a:gd name="connsiteX174" fmla="*/ 757974 w 803694"/>
                <a:gd name="connsiteY174" fmla="*/ 723900 h 1330960"/>
                <a:gd name="connsiteX175" fmla="*/ 750354 w 803694"/>
                <a:gd name="connsiteY175" fmla="*/ 721360 h 1330960"/>
                <a:gd name="connsiteX176" fmla="*/ 719874 w 803694"/>
                <a:gd name="connsiteY176" fmla="*/ 718820 h 1330960"/>
                <a:gd name="connsiteX177" fmla="*/ 709714 w 803694"/>
                <a:gd name="connsiteY177" fmla="*/ 716280 h 1330960"/>
                <a:gd name="connsiteX178" fmla="*/ 702094 w 803694"/>
                <a:gd name="connsiteY178" fmla="*/ 711200 h 1330960"/>
                <a:gd name="connsiteX179" fmla="*/ 694474 w 803694"/>
                <a:gd name="connsiteY179" fmla="*/ 708660 h 1330960"/>
                <a:gd name="connsiteX180" fmla="*/ 697014 w 803694"/>
                <a:gd name="connsiteY180" fmla="*/ 701040 h 1330960"/>
                <a:gd name="connsiteX181" fmla="*/ 704634 w 803694"/>
                <a:gd name="connsiteY181" fmla="*/ 693420 h 1330960"/>
                <a:gd name="connsiteX182" fmla="*/ 697014 w 803694"/>
                <a:gd name="connsiteY182" fmla="*/ 690880 h 1330960"/>
                <a:gd name="connsiteX183" fmla="*/ 686854 w 803694"/>
                <a:gd name="connsiteY183" fmla="*/ 688340 h 1330960"/>
                <a:gd name="connsiteX184" fmla="*/ 676694 w 803694"/>
                <a:gd name="connsiteY184" fmla="*/ 675640 h 1330960"/>
                <a:gd name="connsiteX185" fmla="*/ 694474 w 803694"/>
                <a:gd name="connsiteY185" fmla="*/ 668020 h 1330960"/>
                <a:gd name="connsiteX186" fmla="*/ 704634 w 803694"/>
                <a:gd name="connsiteY186" fmla="*/ 662940 h 1330960"/>
                <a:gd name="connsiteX187" fmla="*/ 730034 w 803694"/>
                <a:gd name="connsiteY187" fmla="*/ 657860 h 1330960"/>
                <a:gd name="connsiteX188" fmla="*/ 745274 w 803694"/>
                <a:gd name="connsiteY188" fmla="*/ 652780 h 1330960"/>
                <a:gd name="connsiteX189" fmla="*/ 747814 w 803694"/>
                <a:gd name="connsiteY189" fmla="*/ 645160 h 1330960"/>
                <a:gd name="connsiteX190" fmla="*/ 745274 w 803694"/>
                <a:gd name="connsiteY190" fmla="*/ 629920 h 1330960"/>
                <a:gd name="connsiteX191" fmla="*/ 722414 w 803694"/>
                <a:gd name="connsiteY191" fmla="*/ 612140 h 1330960"/>
                <a:gd name="connsiteX192" fmla="*/ 699554 w 803694"/>
                <a:gd name="connsiteY192" fmla="*/ 617220 h 1330960"/>
                <a:gd name="connsiteX193" fmla="*/ 691934 w 803694"/>
                <a:gd name="connsiteY193" fmla="*/ 624840 h 1330960"/>
                <a:gd name="connsiteX194" fmla="*/ 684314 w 803694"/>
                <a:gd name="connsiteY194" fmla="*/ 629920 h 1330960"/>
                <a:gd name="connsiteX195" fmla="*/ 681774 w 803694"/>
                <a:gd name="connsiteY195" fmla="*/ 637540 h 1330960"/>
                <a:gd name="connsiteX196" fmla="*/ 663994 w 803694"/>
                <a:gd name="connsiteY196" fmla="*/ 647700 h 1330960"/>
                <a:gd name="connsiteX197" fmla="*/ 653834 w 803694"/>
                <a:gd name="connsiteY197" fmla="*/ 627380 h 1330960"/>
                <a:gd name="connsiteX198" fmla="*/ 661454 w 803694"/>
                <a:gd name="connsiteY198" fmla="*/ 624840 h 1330960"/>
                <a:gd name="connsiteX199" fmla="*/ 671614 w 803694"/>
                <a:gd name="connsiteY199" fmla="*/ 622300 h 1330960"/>
                <a:gd name="connsiteX200" fmla="*/ 689394 w 803694"/>
                <a:gd name="connsiteY200" fmla="*/ 612140 h 1330960"/>
                <a:gd name="connsiteX201" fmla="*/ 704634 w 803694"/>
                <a:gd name="connsiteY201" fmla="*/ 607060 h 1330960"/>
                <a:gd name="connsiteX202" fmla="*/ 712254 w 803694"/>
                <a:gd name="connsiteY202" fmla="*/ 604520 h 1330960"/>
                <a:gd name="connsiteX203" fmla="*/ 722414 w 803694"/>
                <a:gd name="connsiteY203" fmla="*/ 601980 h 1330960"/>
                <a:gd name="connsiteX204" fmla="*/ 737654 w 803694"/>
                <a:gd name="connsiteY204" fmla="*/ 596900 h 1330960"/>
                <a:gd name="connsiteX205" fmla="*/ 752894 w 803694"/>
                <a:gd name="connsiteY205" fmla="*/ 586740 h 1330960"/>
                <a:gd name="connsiteX206" fmla="*/ 755434 w 803694"/>
                <a:gd name="connsiteY206" fmla="*/ 579120 h 1330960"/>
                <a:gd name="connsiteX207" fmla="*/ 752894 w 803694"/>
                <a:gd name="connsiteY207" fmla="*/ 566420 h 1330960"/>
                <a:gd name="connsiteX208" fmla="*/ 737654 w 803694"/>
                <a:gd name="connsiteY208" fmla="*/ 558800 h 1330960"/>
                <a:gd name="connsiteX209" fmla="*/ 730034 w 803694"/>
                <a:gd name="connsiteY209" fmla="*/ 553720 h 1330960"/>
                <a:gd name="connsiteX210" fmla="*/ 697014 w 803694"/>
                <a:gd name="connsiteY210" fmla="*/ 546100 h 1330960"/>
                <a:gd name="connsiteX211" fmla="*/ 681774 w 803694"/>
                <a:gd name="connsiteY211" fmla="*/ 538480 h 1330960"/>
                <a:gd name="connsiteX212" fmla="*/ 674154 w 803694"/>
                <a:gd name="connsiteY212" fmla="*/ 513080 h 1330960"/>
                <a:gd name="connsiteX213" fmla="*/ 671614 w 803694"/>
                <a:gd name="connsiteY213" fmla="*/ 487680 h 1330960"/>
                <a:gd name="connsiteX214" fmla="*/ 661454 w 803694"/>
                <a:gd name="connsiteY214" fmla="*/ 482600 h 1330960"/>
                <a:gd name="connsiteX215" fmla="*/ 656374 w 803694"/>
                <a:gd name="connsiteY215" fmla="*/ 474980 h 1330960"/>
                <a:gd name="connsiteX216" fmla="*/ 681774 w 803694"/>
                <a:gd name="connsiteY216" fmla="*/ 457200 h 1330960"/>
                <a:gd name="connsiteX217" fmla="*/ 689394 w 803694"/>
                <a:gd name="connsiteY217" fmla="*/ 454660 h 1330960"/>
                <a:gd name="connsiteX218" fmla="*/ 707174 w 803694"/>
                <a:gd name="connsiteY218" fmla="*/ 447040 h 1330960"/>
                <a:gd name="connsiteX219" fmla="*/ 714794 w 803694"/>
                <a:gd name="connsiteY219" fmla="*/ 441960 h 1330960"/>
                <a:gd name="connsiteX220" fmla="*/ 722414 w 803694"/>
                <a:gd name="connsiteY220" fmla="*/ 424180 h 1330960"/>
                <a:gd name="connsiteX221" fmla="*/ 727494 w 803694"/>
                <a:gd name="connsiteY221" fmla="*/ 416560 h 1330960"/>
                <a:gd name="connsiteX222" fmla="*/ 722414 w 803694"/>
                <a:gd name="connsiteY222" fmla="*/ 386080 h 1330960"/>
                <a:gd name="connsiteX223" fmla="*/ 709714 w 803694"/>
                <a:gd name="connsiteY223" fmla="*/ 373380 h 1330960"/>
                <a:gd name="connsiteX224" fmla="*/ 702094 w 803694"/>
                <a:gd name="connsiteY224" fmla="*/ 365760 h 1330960"/>
                <a:gd name="connsiteX225" fmla="*/ 694474 w 803694"/>
                <a:gd name="connsiteY225" fmla="*/ 360680 h 1330960"/>
                <a:gd name="connsiteX226" fmla="*/ 686854 w 803694"/>
                <a:gd name="connsiteY226" fmla="*/ 353060 h 1330960"/>
                <a:gd name="connsiteX227" fmla="*/ 676694 w 803694"/>
                <a:gd name="connsiteY227" fmla="*/ 347980 h 1330960"/>
                <a:gd name="connsiteX228" fmla="*/ 676694 w 803694"/>
                <a:gd name="connsiteY228" fmla="*/ 327660 h 1330960"/>
                <a:gd name="connsiteX229" fmla="*/ 679234 w 803694"/>
                <a:gd name="connsiteY229" fmla="*/ 320040 h 1330960"/>
                <a:gd name="connsiteX230" fmla="*/ 681774 w 803694"/>
                <a:gd name="connsiteY230" fmla="*/ 309880 h 1330960"/>
                <a:gd name="connsiteX231" fmla="*/ 704634 w 803694"/>
                <a:gd name="connsiteY231" fmla="*/ 297180 h 1330960"/>
                <a:gd name="connsiteX232" fmla="*/ 732574 w 803694"/>
                <a:gd name="connsiteY232" fmla="*/ 294640 h 1330960"/>
                <a:gd name="connsiteX233" fmla="*/ 717334 w 803694"/>
                <a:gd name="connsiteY233" fmla="*/ 281940 h 1330960"/>
                <a:gd name="connsiteX234" fmla="*/ 709714 w 803694"/>
                <a:gd name="connsiteY234" fmla="*/ 279400 h 1330960"/>
                <a:gd name="connsiteX235" fmla="*/ 704634 w 803694"/>
                <a:gd name="connsiteY235" fmla="*/ 271780 h 1330960"/>
                <a:gd name="connsiteX236" fmla="*/ 702094 w 803694"/>
                <a:gd name="connsiteY236" fmla="*/ 256540 h 1330960"/>
                <a:gd name="connsiteX237" fmla="*/ 699554 w 803694"/>
                <a:gd name="connsiteY237" fmla="*/ 248920 h 1330960"/>
                <a:gd name="connsiteX238" fmla="*/ 704634 w 803694"/>
                <a:gd name="connsiteY238" fmla="*/ 241300 h 1330960"/>
                <a:gd name="connsiteX239" fmla="*/ 712254 w 803694"/>
                <a:gd name="connsiteY239" fmla="*/ 236220 h 1330960"/>
                <a:gd name="connsiteX240" fmla="*/ 714794 w 803694"/>
                <a:gd name="connsiteY240" fmla="*/ 228600 h 1330960"/>
                <a:gd name="connsiteX241" fmla="*/ 709714 w 803694"/>
                <a:gd name="connsiteY241" fmla="*/ 215900 h 1330960"/>
                <a:gd name="connsiteX242" fmla="*/ 702094 w 803694"/>
                <a:gd name="connsiteY242" fmla="*/ 200660 h 1330960"/>
                <a:gd name="connsiteX243" fmla="*/ 704634 w 803694"/>
                <a:gd name="connsiteY243" fmla="*/ 180340 h 1330960"/>
                <a:gd name="connsiteX244" fmla="*/ 709714 w 803694"/>
                <a:gd name="connsiteY244" fmla="*/ 165100 h 1330960"/>
                <a:gd name="connsiteX245" fmla="*/ 714794 w 803694"/>
                <a:gd name="connsiteY245" fmla="*/ 124460 h 1330960"/>
                <a:gd name="connsiteX246" fmla="*/ 719874 w 803694"/>
                <a:gd name="connsiteY246" fmla="*/ 104140 h 1330960"/>
                <a:gd name="connsiteX247" fmla="*/ 714794 w 803694"/>
                <a:gd name="connsiteY247" fmla="*/ 33020 h 1330960"/>
                <a:gd name="connsiteX248" fmla="*/ 697014 w 803694"/>
                <a:gd name="connsiteY248" fmla="*/ 20320 h 1330960"/>
                <a:gd name="connsiteX249" fmla="*/ 676694 w 803694"/>
                <a:gd name="connsiteY249" fmla="*/ 10160 h 1330960"/>
                <a:gd name="connsiteX250" fmla="*/ 658914 w 803694"/>
                <a:gd name="connsiteY250" fmla="*/ 5080 h 1330960"/>
                <a:gd name="connsiteX251" fmla="*/ 651294 w 803694"/>
                <a:gd name="connsiteY251" fmla="*/ 0 h 1330960"/>
                <a:gd name="connsiteX252" fmla="*/ 630974 w 803694"/>
                <a:gd name="connsiteY252" fmla="*/ 2540 h 1330960"/>
                <a:gd name="connsiteX253" fmla="*/ 623354 w 803694"/>
                <a:gd name="connsiteY253" fmla="*/ 20320 h 1330960"/>
                <a:gd name="connsiteX254" fmla="*/ 613194 w 803694"/>
                <a:gd name="connsiteY254" fmla="*/ 35560 h 1330960"/>
                <a:gd name="connsiteX255" fmla="*/ 603034 w 803694"/>
                <a:gd name="connsiteY255" fmla="*/ 53340 h 1330960"/>
                <a:gd name="connsiteX256" fmla="*/ 600494 w 803694"/>
                <a:gd name="connsiteY256" fmla="*/ 63500 h 1330960"/>
                <a:gd name="connsiteX257" fmla="*/ 590334 w 803694"/>
                <a:gd name="connsiteY257" fmla="*/ 78740 h 1330960"/>
                <a:gd name="connsiteX258" fmla="*/ 585254 w 803694"/>
                <a:gd name="connsiteY258" fmla="*/ 86360 h 1330960"/>
                <a:gd name="connsiteX259" fmla="*/ 577634 w 803694"/>
                <a:gd name="connsiteY259" fmla="*/ 101600 h 1330960"/>
                <a:gd name="connsiteX260" fmla="*/ 572554 w 803694"/>
                <a:gd name="connsiteY260" fmla="*/ 124460 h 1330960"/>
                <a:gd name="connsiteX261" fmla="*/ 575094 w 803694"/>
                <a:gd name="connsiteY261" fmla="*/ 182880 h 1330960"/>
                <a:gd name="connsiteX262" fmla="*/ 570014 w 803694"/>
                <a:gd name="connsiteY262" fmla="*/ 190500 h 1330960"/>
                <a:gd name="connsiteX263" fmla="*/ 554774 w 803694"/>
                <a:gd name="connsiteY263" fmla="*/ 195580 h 1330960"/>
                <a:gd name="connsiteX264" fmla="*/ 536994 w 803694"/>
                <a:gd name="connsiteY264" fmla="*/ 203200 h 1330960"/>
                <a:gd name="connsiteX265" fmla="*/ 529374 w 803694"/>
                <a:gd name="connsiteY265" fmla="*/ 208280 h 1330960"/>
                <a:gd name="connsiteX266" fmla="*/ 501434 w 803694"/>
                <a:gd name="connsiteY266" fmla="*/ 213360 h 1330960"/>
                <a:gd name="connsiteX267" fmla="*/ 493814 w 803694"/>
                <a:gd name="connsiteY267" fmla="*/ 256540 h 1330960"/>
                <a:gd name="connsiteX268" fmla="*/ 486194 w 803694"/>
                <a:gd name="connsiteY268" fmla="*/ 261620 h 1330960"/>
                <a:gd name="connsiteX269" fmla="*/ 473494 w 803694"/>
                <a:gd name="connsiteY269" fmla="*/ 274320 h 1330960"/>
                <a:gd name="connsiteX270" fmla="*/ 465874 w 803694"/>
                <a:gd name="connsiteY270" fmla="*/ 281940 h 1330960"/>
                <a:gd name="connsiteX271" fmla="*/ 455714 w 803694"/>
                <a:gd name="connsiteY271" fmla="*/ 289560 h 1330960"/>
                <a:gd name="connsiteX272" fmla="*/ 450634 w 803694"/>
                <a:gd name="connsiteY272" fmla="*/ 299720 h 1330960"/>
                <a:gd name="connsiteX273" fmla="*/ 445554 w 803694"/>
                <a:gd name="connsiteY273" fmla="*/ 307340 h 1330960"/>
                <a:gd name="connsiteX274" fmla="*/ 443014 w 803694"/>
                <a:gd name="connsiteY274" fmla="*/ 314960 h 1330960"/>
                <a:gd name="connsiteX275" fmla="*/ 448094 w 803694"/>
                <a:gd name="connsiteY275" fmla="*/ 353060 h 1330960"/>
                <a:gd name="connsiteX276" fmla="*/ 453174 w 803694"/>
                <a:gd name="connsiteY276" fmla="*/ 368300 h 1330960"/>
                <a:gd name="connsiteX277" fmla="*/ 450634 w 803694"/>
                <a:gd name="connsiteY277" fmla="*/ 383540 h 1330960"/>
                <a:gd name="connsiteX278" fmla="*/ 435394 w 803694"/>
                <a:gd name="connsiteY278" fmla="*/ 391160 h 1330960"/>
                <a:gd name="connsiteX279" fmla="*/ 387134 w 803694"/>
                <a:gd name="connsiteY279" fmla="*/ 388620 h 1330960"/>
                <a:gd name="connsiteX280" fmla="*/ 376974 w 803694"/>
                <a:gd name="connsiteY280" fmla="*/ 386080 h 1330960"/>
                <a:gd name="connsiteX281" fmla="*/ 364274 w 803694"/>
                <a:gd name="connsiteY281" fmla="*/ 383540 h 1330960"/>
                <a:gd name="connsiteX282" fmla="*/ 341414 w 803694"/>
                <a:gd name="connsiteY282" fmla="*/ 375920 h 1330960"/>
                <a:gd name="connsiteX283" fmla="*/ 333794 w 803694"/>
                <a:gd name="connsiteY283" fmla="*/ 373380 h 1330960"/>
                <a:gd name="connsiteX284" fmla="*/ 328714 w 803694"/>
                <a:gd name="connsiteY284" fmla="*/ 381000 h 1330960"/>
                <a:gd name="connsiteX285" fmla="*/ 336334 w 803694"/>
                <a:gd name="connsiteY285" fmla="*/ 398780 h 1330960"/>
                <a:gd name="connsiteX286" fmla="*/ 343954 w 803694"/>
                <a:gd name="connsiteY286" fmla="*/ 403860 h 1330960"/>
                <a:gd name="connsiteX287" fmla="*/ 349034 w 803694"/>
                <a:gd name="connsiteY287" fmla="*/ 411480 h 1330960"/>
                <a:gd name="connsiteX288" fmla="*/ 364274 w 803694"/>
                <a:gd name="connsiteY288" fmla="*/ 421640 h 1330960"/>
                <a:gd name="connsiteX289" fmla="*/ 382054 w 803694"/>
                <a:gd name="connsiteY289" fmla="*/ 431800 h 1330960"/>
                <a:gd name="connsiteX290" fmla="*/ 399834 w 803694"/>
                <a:gd name="connsiteY290" fmla="*/ 441960 h 1330960"/>
                <a:gd name="connsiteX291" fmla="*/ 407454 w 803694"/>
                <a:gd name="connsiteY291" fmla="*/ 474980 h 1330960"/>
                <a:gd name="connsiteX292" fmla="*/ 402374 w 803694"/>
                <a:gd name="connsiteY292" fmla="*/ 490220 h 1330960"/>
                <a:gd name="connsiteX293" fmla="*/ 455714 w 803694"/>
                <a:gd name="connsiteY293" fmla="*/ 497840 h 1330960"/>
                <a:gd name="connsiteX294" fmla="*/ 453174 w 803694"/>
                <a:gd name="connsiteY294" fmla="*/ 505460 h 1330960"/>
                <a:gd name="connsiteX295" fmla="*/ 465874 w 803694"/>
                <a:gd name="connsiteY295" fmla="*/ 515620 h 1330960"/>
                <a:gd name="connsiteX296" fmla="*/ 498894 w 803694"/>
                <a:gd name="connsiteY296" fmla="*/ 520700 h 1330960"/>
                <a:gd name="connsiteX297" fmla="*/ 529374 w 803694"/>
                <a:gd name="connsiteY297" fmla="*/ 523240 h 1330960"/>
                <a:gd name="connsiteX298" fmla="*/ 531914 w 803694"/>
                <a:gd name="connsiteY298" fmla="*/ 533400 h 1330960"/>
                <a:gd name="connsiteX299" fmla="*/ 524294 w 803694"/>
                <a:gd name="connsiteY299" fmla="*/ 538480 h 1330960"/>
                <a:gd name="connsiteX300" fmla="*/ 519214 w 803694"/>
                <a:gd name="connsiteY300" fmla="*/ 546100 h 1330960"/>
                <a:gd name="connsiteX301" fmla="*/ 511594 w 803694"/>
                <a:gd name="connsiteY301" fmla="*/ 553720 h 1330960"/>
                <a:gd name="connsiteX302" fmla="*/ 509054 w 803694"/>
                <a:gd name="connsiteY302" fmla="*/ 563880 h 1330960"/>
                <a:gd name="connsiteX303" fmla="*/ 503974 w 803694"/>
                <a:gd name="connsiteY303" fmla="*/ 579120 h 1330960"/>
                <a:gd name="connsiteX304" fmla="*/ 501434 w 803694"/>
                <a:gd name="connsiteY304" fmla="*/ 591820 h 1330960"/>
                <a:gd name="connsiteX305" fmla="*/ 486194 w 803694"/>
                <a:gd name="connsiteY305" fmla="*/ 601980 h 1330960"/>
                <a:gd name="connsiteX306" fmla="*/ 483654 w 803694"/>
                <a:gd name="connsiteY306" fmla="*/ 612140 h 1330960"/>
                <a:gd name="connsiteX307" fmla="*/ 481114 w 803694"/>
                <a:gd name="connsiteY307" fmla="*/ 619760 h 1330960"/>
                <a:gd name="connsiteX308" fmla="*/ 488734 w 803694"/>
                <a:gd name="connsiteY308" fmla="*/ 640080 h 1330960"/>
                <a:gd name="connsiteX309" fmla="*/ 496354 w 803694"/>
                <a:gd name="connsiteY309" fmla="*/ 645160 h 1330960"/>
                <a:gd name="connsiteX310" fmla="*/ 509054 w 803694"/>
                <a:gd name="connsiteY310" fmla="*/ 640080 h 1330960"/>
                <a:gd name="connsiteX311" fmla="*/ 514134 w 803694"/>
                <a:gd name="connsiteY311" fmla="*/ 632460 h 1330960"/>
                <a:gd name="connsiteX312" fmla="*/ 521754 w 803694"/>
                <a:gd name="connsiteY312" fmla="*/ 627380 h 1330960"/>
                <a:gd name="connsiteX313" fmla="*/ 539534 w 803694"/>
                <a:gd name="connsiteY313" fmla="*/ 632460 h 1330960"/>
                <a:gd name="connsiteX314" fmla="*/ 542074 w 803694"/>
                <a:gd name="connsiteY314" fmla="*/ 640080 h 1330960"/>
                <a:gd name="connsiteX315" fmla="*/ 539534 w 803694"/>
                <a:gd name="connsiteY315" fmla="*/ 657860 h 1330960"/>
                <a:gd name="connsiteX316" fmla="*/ 529374 w 803694"/>
                <a:gd name="connsiteY316" fmla="*/ 662940 h 1330960"/>
                <a:gd name="connsiteX317" fmla="*/ 539534 w 803694"/>
                <a:gd name="connsiteY317" fmla="*/ 678180 h 1330960"/>
                <a:gd name="connsiteX318" fmla="*/ 547154 w 803694"/>
                <a:gd name="connsiteY318" fmla="*/ 685800 h 1330960"/>
                <a:gd name="connsiteX319" fmla="*/ 549694 w 803694"/>
                <a:gd name="connsiteY319" fmla="*/ 693420 h 1330960"/>
                <a:gd name="connsiteX320" fmla="*/ 547154 w 803694"/>
                <a:gd name="connsiteY320" fmla="*/ 701040 h 1330960"/>
                <a:gd name="connsiteX321" fmla="*/ 529374 w 803694"/>
                <a:gd name="connsiteY321" fmla="*/ 718820 h 1330960"/>
                <a:gd name="connsiteX322" fmla="*/ 521754 w 803694"/>
                <a:gd name="connsiteY322" fmla="*/ 734060 h 1330960"/>
                <a:gd name="connsiteX323" fmla="*/ 516674 w 803694"/>
                <a:gd name="connsiteY323" fmla="*/ 741680 h 1330960"/>
                <a:gd name="connsiteX324" fmla="*/ 514134 w 803694"/>
                <a:gd name="connsiteY324" fmla="*/ 759460 h 1330960"/>
                <a:gd name="connsiteX325" fmla="*/ 491274 w 803694"/>
                <a:gd name="connsiteY325" fmla="*/ 754380 h 1330960"/>
                <a:gd name="connsiteX326" fmla="*/ 483654 w 803694"/>
                <a:gd name="connsiteY326" fmla="*/ 736600 h 1330960"/>
                <a:gd name="connsiteX327" fmla="*/ 478574 w 803694"/>
                <a:gd name="connsiteY327" fmla="*/ 703580 h 1330960"/>
                <a:gd name="connsiteX328" fmla="*/ 473494 w 803694"/>
                <a:gd name="connsiteY328" fmla="*/ 695960 h 1330960"/>
                <a:gd name="connsiteX329" fmla="*/ 470954 w 803694"/>
                <a:gd name="connsiteY329" fmla="*/ 688340 h 1330960"/>
                <a:gd name="connsiteX330" fmla="*/ 463334 w 803694"/>
                <a:gd name="connsiteY330" fmla="*/ 685800 h 1330960"/>
                <a:gd name="connsiteX331" fmla="*/ 443014 w 803694"/>
                <a:gd name="connsiteY331" fmla="*/ 688340 h 1330960"/>
                <a:gd name="connsiteX332" fmla="*/ 445554 w 803694"/>
                <a:gd name="connsiteY332" fmla="*/ 721360 h 1330960"/>
                <a:gd name="connsiteX333" fmla="*/ 450634 w 803694"/>
                <a:gd name="connsiteY333" fmla="*/ 736600 h 1330960"/>
                <a:gd name="connsiteX334" fmla="*/ 455714 w 803694"/>
                <a:gd name="connsiteY334" fmla="*/ 756920 h 1330960"/>
                <a:gd name="connsiteX335" fmla="*/ 445554 w 803694"/>
                <a:gd name="connsiteY335" fmla="*/ 789940 h 1330960"/>
                <a:gd name="connsiteX336" fmla="*/ 427774 w 803694"/>
                <a:gd name="connsiteY336" fmla="*/ 787400 h 1330960"/>
                <a:gd name="connsiteX337" fmla="*/ 409994 w 803694"/>
                <a:gd name="connsiteY337" fmla="*/ 779780 h 1330960"/>
                <a:gd name="connsiteX338" fmla="*/ 394754 w 803694"/>
                <a:gd name="connsiteY338" fmla="*/ 772160 h 1330960"/>
                <a:gd name="connsiteX339" fmla="*/ 351574 w 803694"/>
                <a:gd name="connsiteY339" fmla="*/ 769620 h 1330960"/>
                <a:gd name="connsiteX340" fmla="*/ 336334 w 803694"/>
                <a:gd name="connsiteY340" fmla="*/ 767080 h 1330960"/>
                <a:gd name="connsiteX341" fmla="*/ 328714 w 803694"/>
                <a:gd name="connsiteY341" fmla="*/ 764540 h 1330960"/>
                <a:gd name="connsiteX342" fmla="*/ 326174 w 803694"/>
                <a:gd name="connsiteY342" fmla="*/ 756920 h 1330960"/>
                <a:gd name="connsiteX343" fmla="*/ 323634 w 803694"/>
                <a:gd name="connsiteY343" fmla="*/ 744220 h 1330960"/>
                <a:gd name="connsiteX344" fmla="*/ 316014 w 803694"/>
                <a:gd name="connsiteY344" fmla="*/ 734060 h 133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</a:cxnLst>
              <a:rect l="l" t="t" r="r" b="b"/>
              <a:pathLst>
                <a:path w="803694" h="1330960">
                  <a:moveTo>
                    <a:pt x="316014" y="734060"/>
                  </a:moveTo>
                  <a:cubicBezTo>
                    <a:pt x="314321" y="731097"/>
                    <a:pt x="314671" y="728835"/>
                    <a:pt x="313474" y="726440"/>
                  </a:cubicBezTo>
                  <a:cubicBezTo>
                    <a:pt x="310086" y="719663"/>
                    <a:pt x="297193" y="704926"/>
                    <a:pt x="293154" y="703580"/>
                  </a:cubicBezTo>
                  <a:cubicBezTo>
                    <a:pt x="288074" y="701887"/>
                    <a:pt x="282703" y="700895"/>
                    <a:pt x="277914" y="698500"/>
                  </a:cubicBezTo>
                  <a:cubicBezTo>
                    <a:pt x="274527" y="696807"/>
                    <a:pt x="271346" y="694617"/>
                    <a:pt x="267754" y="693420"/>
                  </a:cubicBezTo>
                  <a:cubicBezTo>
                    <a:pt x="263658" y="692055"/>
                    <a:pt x="259287" y="691727"/>
                    <a:pt x="255054" y="690880"/>
                  </a:cubicBezTo>
                  <a:cubicBezTo>
                    <a:pt x="252514" y="691727"/>
                    <a:pt x="249107" y="691329"/>
                    <a:pt x="247434" y="693420"/>
                  </a:cubicBezTo>
                  <a:cubicBezTo>
                    <a:pt x="245253" y="696146"/>
                    <a:pt x="245853" y="700223"/>
                    <a:pt x="244894" y="703580"/>
                  </a:cubicBezTo>
                  <a:cubicBezTo>
                    <a:pt x="244158" y="706154"/>
                    <a:pt x="243003" y="708603"/>
                    <a:pt x="242354" y="711200"/>
                  </a:cubicBezTo>
                  <a:cubicBezTo>
                    <a:pt x="241307" y="715388"/>
                    <a:pt x="240861" y="719712"/>
                    <a:pt x="239814" y="723900"/>
                  </a:cubicBezTo>
                  <a:cubicBezTo>
                    <a:pt x="239165" y="726497"/>
                    <a:pt x="238947" y="729429"/>
                    <a:pt x="237274" y="731520"/>
                  </a:cubicBezTo>
                  <a:cubicBezTo>
                    <a:pt x="235367" y="733904"/>
                    <a:pt x="232194" y="734907"/>
                    <a:pt x="229654" y="736600"/>
                  </a:cubicBezTo>
                  <a:cubicBezTo>
                    <a:pt x="228807" y="739140"/>
                    <a:pt x="228599" y="741992"/>
                    <a:pt x="227114" y="744220"/>
                  </a:cubicBezTo>
                  <a:cubicBezTo>
                    <a:pt x="223203" y="750087"/>
                    <a:pt x="217497" y="753172"/>
                    <a:pt x="211874" y="756920"/>
                  </a:cubicBezTo>
                  <a:cubicBezTo>
                    <a:pt x="211027" y="759460"/>
                    <a:pt x="210531" y="762145"/>
                    <a:pt x="209334" y="764540"/>
                  </a:cubicBezTo>
                  <a:cubicBezTo>
                    <a:pt x="207969" y="767270"/>
                    <a:pt x="205219" y="769264"/>
                    <a:pt x="204254" y="772160"/>
                  </a:cubicBezTo>
                  <a:cubicBezTo>
                    <a:pt x="202625" y="777046"/>
                    <a:pt x="202831" y="782373"/>
                    <a:pt x="201714" y="787400"/>
                  </a:cubicBezTo>
                  <a:cubicBezTo>
                    <a:pt x="201133" y="790014"/>
                    <a:pt x="201067" y="793127"/>
                    <a:pt x="199174" y="795020"/>
                  </a:cubicBezTo>
                  <a:cubicBezTo>
                    <a:pt x="196497" y="797697"/>
                    <a:pt x="192401" y="798407"/>
                    <a:pt x="189014" y="800100"/>
                  </a:cubicBezTo>
                  <a:cubicBezTo>
                    <a:pt x="183934" y="798407"/>
                    <a:pt x="175467" y="800100"/>
                    <a:pt x="173774" y="795020"/>
                  </a:cubicBezTo>
                  <a:cubicBezTo>
                    <a:pt x="167684" y="776750"/>
                    <a:pt x="175073" y="799566"/>
                    <a:pt x="168694" y="777240"/>
                  </a:cubicBezTo>
                  <a:cubicBezTo>
                    <a:pt x="167958" y="774666"/>
                    <a:pt x="166803" y="772217"/>
                    <a:pt x="166154" y="769620"/>
                  </a:cubicBezTo>
                  <a:cubicBezTo>
                    <a:pt x="165982" y="768930"/>
                    <a:pt x="163185" y="751939"/>
                    <a:pt x="161074" y="749300"/>
                  </a:cubicBezTo>
                  <a:cubicBezTo>
                    <a:pt x="157493" y="744824"/>
                    <a:pt x="150854" y="743353"/>
                    <a:pt x="145834" y="741680"/>
                  </a:cubicBezTo>
                  <a:cubicBezTo>
                    <a:pt x="142447" y="742527"/>
                    <a:pt x="137946" y="741570"/>
                    <a:pt x="135674" y="744220"/>
                  </a:cubicBezTo>
                  <a:cubicBezTo>
                    <a:pt x="132189" y="748286"/>
                    <a:pt x="131893" y="754265"/>
                    <a:pt x="130594" y="759460"/>
                  </a:cubicBezTo>
                  <a:cubicBezTo>
                    <a:pt x="129747" y="762847"/>
                    <a:pt x="130235" y="766894"/>
                    <a:pt x="128054" y="769620"/>
                  </a:cubicBezTo>
                  <a:cubicBezTo>
                    <a:pt x="126381" y="771711"/>
                    <a:pt x="123068" y="771681"/>
                    <a:pt x="120434" y="772160"/>
                  </a:cubicBezTo>
                  <a:cubicBezTo>
                    <a:pt x="113718" y="773381"/>
                    <a:pt x="106887" y="773853"/>
                    <a:pt x="100114" y="774700"/>
                  </a:cubicBezTo>
                  <a:cubicBezTo>
                    <a:pt x="93980" y="783901"/>
                    <a:pt x="91490" y="783872"/>
                    <a:pt x="97574" y="797560"/>
                  </a:cubicBezTo>
                  <a:cubicBezTo>
                    <a:pt x="99033" y="800843"/>
                    <a:pt x="102054" y="803436"/>
                    <a:pt x="105194" y="805180"/>
                  </a:cubicBezTo>
                  <a:cubicBezTo>
                    <a:pt x="109875" y="807781"/>
                    <a:pt x="120434" y="810260"/>
                    <a:pt x="120434" y="810260"/>
                  </a:cubicBezTo>
                  <a:cubicBezTo>
                    <a:pt x="121281" y="823807"/>
                    <a:pt x="121553" y="837401"/>
                    <a:pt x="122974" y="850900"/>
                  </a:cubicBezTo>
                  <a:cubicBezTo>
                    <a:pt x="123117" y="852258"/>
                    <a:pt x="129429" y="868405"/>
                    <a:pt x="128054" y="868680"/>
                  </a:cubicBezTo>
                  <a:cubicBezTo>
                    <a:pt x="114744" y="871342"/>
                    <a:pt x="100961" y="866987"/>
                    <a:pt x="87414" y="866140"/>
                  </a:cubicBezTo>
                  <a:cubicBezTo>
                    <a:pt x="83181" y="866987"/>
                    <a:pt x="78306" y="866285"/>
                    <a:pt x="74714" y="868680"/>
                  </a:cubicBezTo>
                  <a:cubicBezTo>
                    <a:pt x="72486" y="870165"/>
                    <a:pt x="73659" y="874072"/>
                    <a:pt x="72174" y="876300"/>
                  </a:cubicBezTo>
                  <a:cubicBezTo>
                    <a:pt x="69365" y="880513"/>
                    <a:pt x="61620" y="886657"/>
                    <a:pt x="56934" y="889000"/>
                  </a:cubicBezTo>
                  <a:cubicBezTo>
                    <a:pt x="54539" y="890197"/>
                    <a:pt x="51888" y="890804"/>
                    <a:pt x="49314" y="891540"/>
                  </a:cubicBezTo>
                  <a:cubicBezTo>
                    <a:pt x="35660" y="895441"/>
                    <a:pt x="38641" y="893742"/>
                    <a:pt x="21374" y="896620"/>
                  </a:cubicBezTo>
                  <a:cubicBezTo>
                    <a:pt x="17116" y="897330"/>
                    <a:pt x="12907" y="898313"/>
                    <a:pt x="8674" y="899160"/>
                  </a:cubicBezTo>
                  <a:cubicBezTo>
                    <a:pt x="6981" y="901700"/>
                    <a:pt x="4959" y="904050"/>
                    <a:pt x="3594" y="906780"/>
                  </a:cubicBezTo>
                  <a:cubicBezTo>
                    <a:pt x="0" y="913968"/>
                    <a:pt x="27" y="919075"/>
                    <a:pt x="3594" y="927100"/>
                  </a:cubicBezTo>
                  <a:cubicBezTo>
                    <a:pt x="5313" y="930968"/>
                    <a:pt x="8050" y="934448"/>
                    <a:pt x="11214" y="937260"/>
                  </a:cubicBezTo>
                  <a:cubicBezTo>
                    <a:pt x="15777" y="941316"/>
                    <a:pt x="26454" y="947420"/>
                    <a:pt x="26454" y="947420"/>
                  </a:cubicBezTo>
                  <a:cubicBezTo>
                    <a:pt x="44281" y="942963"/>
                    <a:pt x="29504" y="948054"/>
                    <a:pt x="46774" y="937260"/>
                  </a:cubicBezTo>
                  <a:cubicBezTo>
                    <a:pt x="49985" y="935253"/>
                    <a:pt x="53646" y="934059"/>
                    <a:pt x="56934" y="932180"/>
                  </a:cubicBezTo>
                  <a:cubicBezTo>
                    <a:pt x="59584" y="930665"/>
                    <a:pt x="62014" y="928793"/>
                    <a:pt x="64554" y="927100"/>
                  </a:cubicBezTo>
                  <a:cubicBezTo>
                    <a:pt x="66568" y="924079"/>
                    <a:pt x="73428" y="912710"/>
                    <a:pt x="77254" y="911860"/>
                  </a:cubicBezTo>
                  <a:cubicBezTo>
                    <a:pt x="82281" y="910743"/>
                    <a:pt x="87414" y="913553"/>
                    <a:pt x="92494" y="914400"/>
                  </a:cubicBezTo>
                  <a:cubicBezTo>
                    <a:pt x="90791" y="924617"/>
                    <a:pt x="92017" y="930117"/>
                    <a:pt x="84874" y="937260"/>
                  </a:cubicBezTo>
                  <a:cubicBezTo>
                    <a:pt x="82715" y="939419"/>
                    <a:pt x="79794" y="940647"/>
                    <a:pt x="77254" y="942340"/>
                  </a:cubicBezTo>
                  <a:cubicBezTo>
                    <a:pt x="76407" y="944880"/>
                    <a:pt x="73517" y="947565"/>
                    <a:pt x="74714" y="949960"/>
                  </a:cubicBezTo>
                  <a:cubicBezTo>
                    <a:pt x="75911" y="952355"/>
                    <a:pt x="79666" y="952278"/>
                    <a:pt x="82334" y="952500"/>
                  </a:cubicBezTo>
                  <a:cubicBezTo>
                    <a:pt x="100073" y="953978"/>
                    <a:pt x="117894" y="954193"/>
                    <a:pt x="135674" y="955040"/>
                  </a:cubicBezTo>
                  <a:cubicBezTo>
                    <a:pt x="134827" y="957580"/>
                    <a:pt x="134434" y="960320"/>
                    <a:pt x="133134" y="962660"/>
                  </a:cubicBezTo>
                  <a:cubicBezTo>
                    <a:pt x="130169" y="967997"/>
                    <a:pt x="122974" y="977900"/>
                    <a:pt x="122974" y="977900"/>
                  </a:cubicBezTo>
                  <a:cubicBezTo>
                    <a:pt x="125514" y="979593"/>
                    <a:pt x="128687" y="980596"/>
                    <a:pt x="130594" y="982980"/>
                  </a:cubicBezTo>
                  <a:cubicBezTo>
                    <a:pt x="132267" y="985071"/>
                    <a:pt x="130618" y="989685"/>
                    <a:pt x="133134" y="990600"/>
                  </a:cubicBezTo>
                  <a:cubicBezTo>
                    <a:pt x="141131" y="993508"/>
                    <a:pt x="150067" y="992293"/>
                    <a:pt x="158534" y="993140"/>
                  </a:cubicBezTo>
                  <a:cubicBezTo>
                    <a:pt x="160227" y="997373"/>
                    <a:pt x="163160" y="1001303"/>
                    <a:pt x="163614" y="1005840"/>
                  </a:cubicBezTo>
                  <a:cubicBezTo>
                    <a:pt x="164188" y="1011578"/>
                    <a:pt x="160182" y="1020390"/>
                    <a:pt x="158534" y="1026160"/>
                  </a:cubicBezTo>
                  <a:cubicBezTo>
                    <a:pt x="157575" y="1029517"/>
                    <a:pt x="156997" y="1032976"/>
                    <a:pt x="155994" y="1036320"/>
                  </a:cubicBezTo>
                  <a:cubicBezTo>
                    <a:pt x="154455" y="1041449"/>
                    <a:pt x="150914" y="1051560"/>
                    <a:pt x="150914" y="1051560"/>
                  </a:cubicBezTo>
                  <a:cubicBezTo>
                    <a:pt x="152607" y="1054100"/>
                    <a:pt x="153405" y="1057562"/>
                    <a:pt x="155994" y="1059180"/>
                  </a:cubicBezTo>
                  <a:cubicBezTo>
                    <a:pt x="160535" y="1062018"/>
                    <a:pt x="166039" y="1062961"/>
                    <a:pt x="171234" y="1064260"/>
                  </a:cubicBezTo>
                  <a:cubicBezTo>
                    <a:pt x="192104" y="1069477"/>
                    <a:pt x="177913" y="1066532"/>
                    <a:pt x="214414" y="1069340"/>
                  </a:cubicBezTo>
                  <a:cubicBezTo>
                    <a:pt x="232550" y="1075385"/>
                    <a:pt x="226684" y="1069965"/>
                    <a:pt x="234734" y="1082040"/>
                  </a:cubicBezTo>
                  <a:cubicBezTo>
                    <a:pt x="229809" y="1111587"/>
                    <a:pt x="237087" y="1086131"/>
                    <a:pt x="224574" y="1104900"/>
                  </a:cubicBezTo>
                  <a:cubicBezTo>
                    <a:pt x="223089" y="1107128"/>
                    <a:pt x="223927" y="1110627"/>
                    <a:pt x="222034" y="1112520"/>
                  </a:cubicBezTo>
                  <a:cubicBezTo>
                    <a:pt x="220141" y="1114413"/>
                    <a:pt x="216809" y="1113863"/>
                    <a:pt x="214414" y="1115060"/>
                  </a:cubicBezTo>
                  <a:cubicBezTo>
                    <a:pt x="211684" y="1116425"/>
                    <a:pt x="209334" y="1118447"/>
                    <a:pt x="206794" y="1120140"/>
                  </a:cubicBezTo>
                  <a:cubicBezTo>
                    <a:pt x="205094" y="1125241"/>
                    <a:pt x="199066" y="1139363"/>
                    <a:pt x="206794" y="1143000"/>
                  </a:cubicBezTo>
                  <a:cubicBezTo>
                    <a:pt x="219147" y="1148813"/>
                    <a:pt x="247434" y="1148080"/>
                    <a:pt x="247434" y="1148080"/>
                  </a:cubicBezTo>
                  <a:cubicBezTo>
                    <a:pt x="249127" y="1150620"/>
                    <a:pt x="251549" y="1152804"/>
                    <a:pt x="252514" y="1155700"/>
                  </a:cubicBezTo>
                  <a:cubicBezTo>
                    <a:pt x="254143" y="1160586"/>
                    <a:pt x="252751" y="1166334"/>
                    <a:pt x="255054" y="1170940"/>
                  </a:cubicBezTo>
                  <a:cubicBezTo>
                    <a:pt x="257024" y="1174879"/>
                    <a:pt x="266688" y="1177358"/>
                    <a:pt x="270294" y="1178560"/>
                  </a:cubicBezTo>
                  <a:cubicBezTo>
                    <a:pt x="279607" y="1177713"/>
                    <a:pt x="289042" y="1177743"/>
                    <a:pt x="298234" y="1176020"/>
                  </a:cubicBezTo>
                  <a:cubicBezTo>
                    <a:pt x="302715" y="1175180"/>
                    <a:pt x="306948" y="1173154"/>
                    <a:pt x="310934" y="1170940"/>
                  </a:cubicBezTo>
                  <a:cubicBezTo>
                    <a:pt x="319460" y="1166204"/>
                    <a:pt x="328147" y="1157400"/>
                    <a:pt x="331254" y="1148080"/>
                  </a:cubicBezTo>
                  <a:lnTo>
                    <a:pt x="333794" y="1140460"/>
                  </a:lnTo>
                  <a:cubicBezTo>
                    <a:pt x="335487" y="1143000"/>
                    <a:pt x="338874" y="1145027"/>
                    <a:pt x="338874" y="1148080"/>
                  </a:cubicBezTo>
                  <a:cubicBezTo>
                    <a:pt x="338874" y="1159263"/>
                    <a:pt x="331932" y="1165418"/>
                    <a:pt x="326174" y="1173480"/>
                  </a:cubicBezTo>
                  <a:cubicBezTo>
                    <a:pt x="324400" y="1175964"/>
                    <a:pt x="322334" y="1178310"/>
                    <a:pt x="321094" y="1181100"/>
                  </a:cubicBezTo>
                  <a:cubicBezTo>
                    <a:pt x="318919" y="1185993"/>
                    <a:pt x="316014" y="1196340"/>
                    <a:pt x="316014" y="1196340"/>
                  </a:cubicBezTo>
                  <a:cubicBezTo>
                    <a:pt x="318554" y="1198033"/>
                    <a:pt x="320904" y="1200055"/>
                    <a:pt x="323634" y="1201420"/>
                  </a:cubicBezTo>
                  <a:cubicBezTo>
                    <a:pt x="337536" y="1208371"/>
                    <a:pt x="356120" y="1202302"/>
                    <a:pt x="369354" y="1201420"/>
                  </a:cubicBezTo>
                  <a:cubicBezTo>
                    <a:pt x="372741" y="1200573"/>
                    <a:pt x="376305" y="1200255"/>
                    <a:pt x="379514" y="1198880"/>
                  </a:cubicBezTo>
                  <a:cubicBezTo>
                    <a:pt x="382320" y="1197677"/>
                    <a:pt x="386091" y="1190931"/>
                    <a:pt x="387134" y="1193800"/>
                  </a:cubicBezTo>
                  <a:cubicBezTo>
                    <a:pt x="389947" y="1201535"/>
                    <a:pt x="383540" y="1225469"/>
                    <a:pt x="394754" y="1234440"/>
                  </a:cubicBezTo>
                  <a:cubicBezTo>
                    <a:pt x="396845" y="1236113"/>
                    <a:pt x="399834" y="1236133"/>
                    <a:pt x="402374" y="1236980"/>
                  </a:cubicBezTo>
                  <a:cubicBezTo>
                    <a:pt x="406887" y="1250520"/>
                    <a:pt x="410293" y="1256776"/>
                    <a:pt x="399834" y="1275080"/>
                  </a:cubicBezTo>
                  <a:cubicBezTo>
                    <a:pt x="397177" y="1279729"/>
                    <a:pt x="384594" y="1280160"/>
                    <a:pt x="384594" y="1280160"/>
                  </a:cubicBezTo>
                  <a:cubicBezTo>
                    <a:pt x="383747" y="1282700"/>
                    <a:pt x="382054" y="1285103"/>
                    <a:pt x="382054" y="1287780"/>
                  </a:cubicBezTo>
                  <a:cubicBezTo>
                    <a:pt x="382054" y="1298819"/>
                    <a:pt x="381750" y="1310134"/>
                    <a:pt x="384594" y="1320800"/>
                  </a:cubicBezTo>
                  <a:cubicBezTo>
                    <a:pt x="385381" y="1323750"/>
                    <a:pt x="389408" y="1324677"/>
                    <a:pt x="392214" y="1325880"/>
                  </a:cubicBezTo>
                  <a:cubicBezTo>
                    <a:pt x="395423" y="1327255"/>
                    <a:pt x="399017" y="1327461"/>
                    <a:pt x="402374" y="1328420"/>
                  </a:cubicBezTo>
                  <a:cubicBezTo>
                    <a:pt x="404948" y="1329156"/>
                    <a:pt x="407454" y="1330113"/>
                    <a:pt x="409994" y="1330960"/>
                  </a:cubicBezTo>
                  <a:cubicBezTo>
                    <a:pt x="412534" y="1330113"/>
                    <a:pt x="415040" y="1329156"/>
                    <a:pt x="417614" y="1328420"/>
                  </a:cubicBezTo>
                  <a:cubicBezTo>
                    <a:pt x="420971" y="1327461"/>
                    <a:pt x="425306" y="1328348"/>
                    <a:pt x="427774" y="1325880"/>
                  </a:cubicBezTo>
                  <a:cubicBezTo>
                    <a:pt x="430242" y="1323412"/>
                    <a:pt x="429088" y="1318989"/>
                    <a:pt x="430314" y="1315720"/>
                  </a:cubicBezTo>
                  <a:cubicBezTo>
                    <a:pt x="431643" y="1312175"/>
                    <a:pt x="434065" y="1309105"/>
                    <a:pt x="435394" y="1305560"/>
                  </a:cubicBezTo>
                  <a:cubicBezTo>
                    <a:pt x="436620" y="1302291"/>
                    <a:pt x="436931" y="1298744"/>
                    <a:pt x="437934" y="1295400"/>
                  </a:cubicBezTo>
                  <a:cubicBezTo>
                    <a:pt x="439473" y="1290271"/>
                    <a:pt x="438559" y="1283130"/>
                    <a:pt x="443014" y="1280160"/>
                  </a:cubicBezTo>
                  <a:cubicBezTo>
                    <a:pt x="445554" y="1278467"/>
                    <a:pt x="448289" y="1277034"/>
                    <a:pt x="450634" y="1275080"/>
                  </a:cubicBezTo>
                  <a:cubicBezTo>
                    <a:pt x="453394" y="1272780"/>
                    <a:pt x="455265" y="1269453"/>
                    <a:pt x="458254" y="1267460"/>
                  </a:cubicBezTo>
                  <a:cubicBezTo>
                    <a:pt x="460482" y="1265975"/>
                    <a:pt x="463334" y="1265767"/>
                    <a:pt x="465874" y="1264920"/>
                  </a:cubicBezTo>
                  <a:cubicBezTo>
                    <a:pt x="467567" y="1262380"/>
                    <a:pt x="468795" y="1259459"/>
                    <a:pt x="470954" y="1257300"/>
                  </a:cubicBezTo>
                  <a:cubicBezTo>
                    <a:pt x="475878" y="1252376"/>
                    <a:pt x="479996" y="1251746"/>
                    <a:pt x="486194" y="1249680"/>
                  </a:cubicBezTo>
                  <a:cubicBezTo>
                    <a:pt x="488734" y="1247140"/>
                    <a:pt x="491726" y="1244983"/>
                    <a:pt x="493814" y="1242060"/>
                  </a:cubicBezTo>
                  <a:cubicBezTo>
                    <a:pt x="498486" y="1235520"/>
                    <a:pt x="501661" y="1223600"/>
                    <a:pt x="503974" y="1216660"/>
                  </a:cubicBezTo>
                  <a:lnTo>
                    <a:pt x="506514" y="1209040"/>
                  </a:lnTo>
                  <a:cubicBezTo>
                    <a:pt x="507361" y="1206500"/>
                    <a:pt x="506413" y="1201860"/>
                    <a:pt x="509054" y="1201420"/>
                  </a:cubicBezTo>
                  <a:cubicBezTo>
                    <a:pt x="514134" y="1200573"/>
                    <a:pt x="519167" y="1199368"/>
                    <a:pt x="524294" y="1198880"/>
                  </a:cubicBezTo>
                  <a:cubicBezTo>
                    <a:pt x="536965" y="1197673"/>
                    <a:pt x="549694" y="1197187"/>
                    <a:pt x="562394" y="1196340"/>
                  </a:cubicBezTo>
                  <a:cubicBezTo>
                    <a:pt x="564934" y="1195493"/>
                    <a:pt x="568121" y="1195693"/>
                    <a:pt x="570014" y="1193800"/>
                  </a:cubicBezTo>
                  <a:cubicBezTo>
                    <a:pt x="582189" y="1181625"/>
                    <a:pt x="560441" y="1189557"/>
                    <a:pt x="580174" y="1181100"/>
                  </a:cubicBezTo>
                  <a:cubicBezTo>
                    <a:pt x="583383" y="1179725"/>
                    <a:pt x="586977" y="1179519"/>
                    <a:pt x="590334" y="1178560"/>
                  </a:cubicBezTo>
                  <a:cubicBezTo>
                    <a:pt x="592908" y="1177824"/>
                    <a:pt x="595308" y="1176427"/>
                    <a:pt x="597954" y="1176020"/>
                  </a:cubicBezTo>
                  <a:cubicBezTo>
                    <a:pt x="615727" y="1173286"/>
                    <a:pt x="621060" y="1175029"/>
                    <a:pt x="636054" y="1170940"/>
                  </a:cubicBezTo>
                  <a:cubicBezTo>
                    <a:pt x="641220" y="1169531"/>
                    <a:pt x="646043" y="1166910"/>
                    <a:pt x="651294" y="1165860"/>
                  </a:cubicBezTo>
                  <a:cubicBezTo>
                    <a:pt x="655527" y="1165013"/>
                    <a:pt x="659787" y="1164291"/>
                    <a:pt x="663994" y="1163320"/>
                  </a:cubicBezTo>
                  <a:cubicBezTo>
                    <a:pt x="670797" y="1161750"/>
                    <a:pt x="684314" y="1158240"/>
                    <a:pt x="684314" y="1158240"/>
                  </a:cubicBezTo>
                  <a:cubicBezTo>
                    <a:pt x="686854" y="1156547"/>
                    <a:pt x="689284" y="1154675"/>
                    <a:pt x="691934" y="1153160"/>
                  </a:cubicBezTo>
                  <a:cubicBezTo>
                    <a:pt x="695222" y="1151281"/>
                    <a:pt x="699417" y="1150757"/>
                    <a:pt x="702094" y="1148080"/>
                  </a:cubicBezTo>
                  <a:cubicBezTo>
                    <a:pt x="703987" y="1146187"/>
                    <a:pt x="703334" y="1142800"/>
                    <a:pt x="704634" y="1140460"/>
                  </a:cubicBezTo>
                  <a:cubicBezTo>
                    <a:pt x="707599" y="1135123"/>
                    <a:pt x="714794" y="1125220"/>
                    <a:pt x="714794" y="1125220"/>
                  </a:cubicBezTo>
                  <a:cubicBezTo>
                    <a:pt x="717819" y="1091947"/>
                    <a:pt x="714377" y="1106152"/>
                    <a:pt x="722414" y="1082040"/>
                  </a:cubicBezTo>
                  <a:cubicBezTo>
                    <a:pt x="724840" y="1074763"/>
                    <a:pt x="723957" y="1072212"/>
                    <a:pt x="732574" y="1069340"/>
                  </a:cubicBezTo>
                  <a:cubicBezTo>
                    <a:pt x="737460" y="1067711"/>
                    <a:pt x="742734" y="1067647"/>
                    <a:pt x="747814" y="1066800"/>
                  </a:cubicBezTo>
                  <a:cubicBezTo>
                    <a:pt x="751201" y="1061720"/>
                    <a:pt x="758837" y="1057604"/>
                    <a:pt x="757974" y="1051560"/>
                  </a:cubicBezTo>
                  <a:cubicBezTo>
                    <a:pt x="757127" y="1045633"/>
                    <a:pt x="757480" y="1039406"/>
                    <a:pt x="755434" y="1033780"/>
                  </a:cubicBezTo>
                  <a:cubicBezTo>
                    <a:pt x="753987" y="1029802"/>
                    <a:pt x="750275" y="1027065"/>
                    <a:pt x="747814" y="1023620"/>
                  </a:cubicBezTo>
                  <a:cubicBezTo>
                    <a:pt x="746040" y="1021136"/>
                    <a:pt x="744427" y="1018540"/>
                    <a:pt x="742734" y="1016000"/>
                  </a:cubicBezTo>
                  <a:cubicBezTo>
                    <a:pt x="743610" y="1008995"/>
                    <a:pt x="743899" y="995891"/>
                    <a:pt x="747814" y="988060"/>
                  </a:cubicBezTo>
                  <a:cubicBezTo>
                    <a:pt x="749179" y="985330"/>
                    <a:pt x="751201" y="982980"/>
                    <a:pt x="752894" y="980440"/>
                  </a:cubicBezTo>
                  <a:cubicBezTo>
                    <a:pt x="756654" y="927797"/>
                    <a:pt x="743620" y="951757"/>
                    <a:pt x="765594" y="942340"/>
                  </a:cubicBezTo>
                  <a:cubicBezTo>
                    <a:pt x="768400" y="941137"/>
                    <a:pt x="770674" y="938953"/>
                    <a:pt x="773214" y="937260"/>
                  </a:cubicBezTo>
                  <a:cubicBezTo>
                    <a:pt x="774907" y="934720"/>
                    <a:pt x="778212" y="932692"/>
                    <a:pt x="778294" y="929640"/>
                  </a:cubicBezTo>
                  <a:cubicBezTo>
                    <a:pt x="780324" y="854548"/>
                    <a:pt x="784429" y="869305"/>
                    <a:pt x="773214" y="835660"/>
                  </a:cubicBezTo>
                  <a:cubicBezTo>
                    <a:pt x="767287" y="836507"/>
                    <a:pt x="760905" y="835769"/>
                    <a:pt x="755434" y="838200"/>
                  </a:cubicBezTo>
                  <a:cubicBezTo>
                    <a:pt x="752644" y="839440"/>
                    <a:pt x="752513" y="843661"/>
                    <a:pt x="750354" y="845820"/>
                  </a:cubicBezTo>
                  <a:cubicBezTo>
                    <a:pt x="739435" y="856739"/>
                    <a:pt x="738316" y="852115"/>
                    <a:pt x="732574" y="863600"/>
                  </a:cubicBezTo>
                  <a:cubicBezTo>
                    <a:pt x="731377" y="865995"/>
                    <a:pt x="731089" y="868759"/>
                    <a:pt x="730034" y="871220"/>
                  </a:cubicBezTo>
                  <a:cubicBezTo>
                    <a:pt x="728542" y="874700"/>
                    <a:pt x="726283" y="877835"/>
                    <a:pt x="724954" y="881380"/>
                  </a:cubicBezTo>
                  <a:cubicBezTo>
                    <a:pt x="723728" y="884649"/>
                    <a:pt x="724350" y="888635"/>
                    <a:pt x="722414" y="891540"/>
                  </a:cubicBezTo>
                  <a:cubicBezTo>
                    <a:pt x="720721" y="894080"/>
                    <a:pt x="717444" y="895105"/>
                    <a:pt x="714794" y="896620"/>
                  </a:cubicBezTo>
                  <a:cubicBezTo>
                    <a:pt x="692236" y="909510"/>
                    <a:pt x="715579" y="894403"/>
                    <a:pt x="697014" y="906780"/>
                  </a:cubicBezTo>
                  <a:cubicBezTo>
                    <a:pt x="684351" y="902559"/>
                    <a:pt x="679234" y="905615"/>
                    <a:pt x="679234" y="891540"/>
                  </a:cubicBezTo>
                  <a:cubicBezTo>
                    <a:pt x="679234" y="873740"/>
                    <a:pt x="680296" y="855939"/>
                    <a:pt x="681774" y="838200"/>
                  </a:cubicBezTo>
                  <a:cubicBezTo>
                    <a:pt x="682447" y="830125"/>
                    <a:pt x="685316" y="829282"/>
                    <a:pt x="691934" y="825500"/>
                  </a:cubicBezTo>
                  <a:cubicBezTo>
                    <a:pt x="698707" y="821630"/>
                    <a:pt x="702590" y="819915"/>
                    <a:pt x="709714" y="817880"/>
                  </a:cubicBezTo>
                  <a:cubicBezTo>
                    <a:pt x="713071" y="816921"/>
                    <a:pt x="716517" y="816299"/>
                    <a:pt x="719874" y="815340"/>
                  </a:cubicBezTo>
                  <a:cubicBezTo>
                    <a:pt x="734724" y="811097"/>
                    <a:pt x="719788" y="814230"/>
                    <a:pt x="737654" y="810260"/>
                  </a:cubicBezTo>
                  <a:cubicBezTo>
                    <a:pt x="741868" y="809323"/>
                    <a:pt x="746166" y="808767"/>
                    <a:pt x="750354" y="807720"/>
                  </a:cubicBezTo>
                  <a:cubicBezTo>
                    <a:pt x="752951" y="807071"/>
                    <a:pt x="755360" y="805761"/>
                    <a:pt x="757974" y="805180"/>
                  </a:cubicBezTo>
                  <a:cubicBezTo>
                    <a:pt x="764998" y="803619"/>
                    <a:pt x="773973" y="803531"/>
                    <a:pt x="780834" y="800100"/>
                  </a:cubicBezTo>
                  <a:cubicBezTo>
                    <a:pt x="783564" y="798735"/>
                    <a:pt x="785914" y="796713"/>
                    <a:pt x="788454" y="795020"/>
                  </a:cubicBezTo>
                  <a:cubicBezTo>
                    <a:pt x="800099" y="777552"/>
                    <a:pt x="796683" y="785572"/>
                    <a:pt x="801154" y="772160"/>
                  </a:cubicBezTo>
                  <a:cubicBezTo>
                    <a:pt x="798614" y="770467"/>
                    <a:pt x="796584" y="767219"/>
                    <a:pt x="793534" y="767080"/>
                  </a:cubicBezTo>
                  <a:cubicBezTo>
                    <a:pt x="777442" y="766349"/>
                    <a:pt x="761235" y="767443"/>
                    <a:pt x="745274" y="769620"/>
                  </a:cubicBezTo>
                  <a:cubicBezTo>
                    <a:pt x="740750" y="770237"/>
                    <a:pt x="732653" y="780138"/>
                    <a:pt x="730034" y="782320"/>
                  </a:cubicBezTo>
                  <a:cubicBezTo>
                    <a:pt x="723469" y="787791"/>
                    <a:pt x="722431" y="787394"/>
                    <a:pt x="714794" y="789940"/>
                  </a:cubicBezTo>
                  <a:cubicBezTo>
                    <a:pt x="707509" y="789212"/>
                    <a:pt x="690928" y="789437"/>
                    <a:pt x="681774" y="784860"/>
                  </a:cubicBezTo>
                  <a:cubicBezTo>
                    <a:pt x="679044" y="783495"/>
                    <a:pt x="676694" y="781473"/>
                    <a:pt x="674154" y="779780"/>
                  </a:cubicBezTo>
                  <a:cubicBezTo>
                    <a:pt x="672461" y="777240"/>
                    <a:pt x="670439" y="774890"/>
                    <a:pt x="669074" y="772160"/>
                  </a:cubicBezTo>
                  <a:cubicBezTo>
                    <a:pt x="666379" y="766769"/>
                    <a:pt x="664648" y="759913"/>
                    <a:pt x="669074" y="754380"/>
                  </a:cubicBezTo>
                  <a:cubicBezTo>
                    <a:pt x="670747" y="752289"/>
                    <a:pt x="674154" y="752687"/>
                    <a:pt x="676694" y="751840"/>
                  </a:cubicBezTo>
                  <a:cubicBezTo>
                    <a:pt x="699554" y="752687"/>
                    <a:pt x="722398" y="754380"/>
                    <a:pt x="745274" y="754380"/>
                  </a:cubicBezTo>
                  <a:cubicBezTo>
                    <a:pt x="790727" y="754380"/>
                    <a:pt x="781256" y="756779"/>
                    <a:pt x="803694" y="749300"/>
                  </a:cubicBezTo>
                  <a:cubicBezTo>
                    <a:pt x="802847" y="746760"/>
                    <a:pt x="802639" y="743908"/>
                    <a:pt x="801154" y="741680"/>
                  </a:cubicBezTo>
                  <a:cubicBezTo>
                    <a:pt x="799161" y="738691"/>
                    <a:pt x="796523" y="736053"/>
                    <a:pt x="793534" y="734060"/>
                  </a:cubicBezTo>
                  <a:cubicBezTo>
                    <a:pt x="791250" y="732537"/>
                    <a:pt x="777236" y="729403"/>
                    <a:pt x="775754" y="728980"/>
                  </a:cubicBezTo>
                  <a:cubicBezTo>
                    <a:pt x="773180" y="728244"/>
                    <a:pt x="770708" y="727176"/>
                    <a:pt x="768134" y="726440"/>
                  </a:cubicBezTo>
                  <a:cubicBezTo>
                    <a:pt x="764777" y="725481"/>
                    <a:pt x="761331" y="724859"/>
                    <a:pt x="757974" y="723900"/>
                  </a:cubicBezTo>
                  <a:cubicBezTo>
                    <a:pt x="755400" y="723164"/>
                    <a:pt x="753008" y="721714"/>
                    <a:pt x="750354" y="721360"/>
                  </a:cubicBezTo>
                  <a:cubicBezTo>
                    <a:pt x="740248" y="720013"/>
                    <a:pt x="730034" y="719667"/>
                    <a:pt x="719874" y="718820"/>
                  </a:cubicBezTo>
                  <a:cubicBezTo>
                    <a:pt x="716487" y="717973"/>
                    <a:pt x="712923" y="717655"/>
                    <a:pt x="709714" y="716280"/>
                  </a:cubicBezTo>
                  <a:cubicBezTo>
                    <a:pt x="706908" y="715077"/>
                    <a:pt x="704824" y="712565"/>
                    <a:pt x="702094" y="711200"/>
                  </a:cubicBezTo>
                  <a:cubicBezTo>
                    <a:pt x="699699" y="710003"/>
                    <a:pt x="697014" y="709507"/>
                    <a:pt x="694474" y="708660"/>
                  </a:cubicBezTo>
                  <a:cubicBezTo>
                    <a:pt x="695321" y="706120"/>
                    <a:pt x="695529" y="703268"/>
                    <a:pt x="697014" y="701040"/>
                  </a:cubicBezTo>
                  <a:cubicBezTo>
                    <a:pt x="699007" y="698051"/>
                    <a:pt x="704634" y="697012"/>
                    <a:pt x="704634" y="693420"/>
                  </a:cubicBezTo>
                  <a:cubicBezTo>
                    <a:pt x="704634" y="690743"/>
                    <a:pt x="699588" y="691616"/>
                    <a:pt x="697014" y="690880"/>
                  </a:cubicBezTo>
                  <a:cubicBezTo>
                    <a:pt x="693657" y="689921"/>
                    <a:pt x="690241" y="689187"/>
                    <a:pt x="686854" y="688340"/>
                  </a:cubicBezTo>
                  <a:cubicBezTo>
                    <a:pt x="683948" y="686403"/>
                    <a:pt x="674111" y="682097"/>
                    <a:pt x="676694" y="675640"/>
                  </a:cubicBezTo>
                  <a:cubicBezTo>
                    <a:pt x="678814" y="670341"/>
                    <a:pt x="690964" y="669336"/>
                    <a:pt x="694474" y="668020"/>
                  </a:cubicBezTo>
                  <a:cubicBezTo>
                    <a:pt x="698019" y="666691"/>
                    <a:pt x="700993" y="663980"/>
                    <a:pt x="704634" y="662940"/>
                  </a:cubicBezTo>
                  <a:cubicBezTo>
                    <a:pt x="712936" y="660568"/>
                    <a:pt x="721843" y="660590"/>
                    <a:pt x="730034" y="657860"/>
                  </a:cubicBezTo>
                  <a:lnTo>
                    <a:pt x="745274" y="652780"/>
                  </a:lnTo>
                  <a:cubicBezTo>
                    <a:pt x="746121" y="650240"/>
                    <a:pt x="747814" y="647837"/>
                    <a:pt x="747814" y="645160"/>
                  </a:cubicBezTo>
                  <a:cubicBezTo>
                    <a:pt x="747814" y="640010"/>
                    <a:pt x="746903" y="634806"/>
                    <a:pt x="745274" y="629920"/>
                  </a:cubicBezTo>
                  <a:cubicBezTo>
                    <a:pt x="742068" y="620303"/>
                    <a:pt x="730488" y="616177"/>
                    <a:pt x="722414" y="612140"/>
                  </a:cubicBezTo>
                  <a:cubicBezTo>
                    <a:pt x="720570" y="612447"/>
                    <a:pt x="703723" y="614441"/>
                    <a:pt x="699554" y="617220"/>
                  </a:cubicBezTo>
                  <a:cubicBezTo>
                    <a:pt x="696565" y="619213"/>
                    <a:pt x="694694" y="622540"/>
                    <a:pt x="691934" y="624840"/>
                  </a:cubicBezTo>
                  <a:cubicBezTo>
                    <a:pt x="689589" y="626794"/>
                    <a:pt x="686854" y="628227"/>
                    <a:pt x="684314" y="629920"/>
                  </a:cubicBezTo>
                  <a:cubicBezTo>
                    <a:pt x="683467" y="632460"/>
                    <a:pt x="683447" y="635449"/>
                    <a:pt x="681774" y="637540"/>
                  </a:cubicBezTo>
                  <a:cubicBezTo>
                    <a:pt x="679381" y="640532"/>
                    <a:pt x="666494" y="646450"/>
                    <a:pt x="663994" y="647700"/>
                  </a:cubicBezTo>
                  <a:cubicBezTo>
                    <a:pt x="650587" y="645019"/>
                    <a:pt x="643523" y="648002"/>
                    <a:pt x="653834" y="627380"/>
                  </a:cubicBezTo>
                  <a:cubicBezTo>
                    <a:pt x="655031" y="624985"/>
                    <a:pt x="658880" y="625576"/>
                    <a:pt x="661454" y="624840"/>
                  </a:cubicBezTo>
                  <a:cubicBezTo>
                    <a:pt x="664811" y="623881"/>
                    <a:pt x="668345" y="623526"/>
                    <a:pt x="671614" y="622300"/>
                  </a:cubicBezTo>
                  <a:cubicBezTo>
                    <a:pt x="704051" y="610136"/>
                    <a:pt x="662865" y="623931"/>
                    <a:pt x="689394" y="612140"/>
                  </a:cubicBezTo>
                  <a:cubicBezTo>
                    <a:pt x="694287" y="609965"/>
                    <a:pt x="699554" y="608753"/>
                    <a:pt x="704634" y="607060"/>
                  </a:cubicBezTo>
                  <a:cubicBezTo>
                    <a:pt x="707174" y="606213"/>
                    <a:pt x="709657" y="605169"/>
                    <a:pt x="712254" y="604520"/>
                  </a:cubicBezTo>
                  <a:cubicBezTo>
                    <a:pt x="715641" y="603673"/>
                    <a:pt x="719070" y="602983"/>
                    <a:pt x="722414" y="601980"/>
                  </a:cubicBezTo>
                  <a:cubicBezTo>
                    <a:pt x="727543" y="600441"/>
                    <a:pt x="733199" y="599870"/>
                    <a:pt x="737654" y="596900"/>
                  </a:cubicBezTo>
                  <a:lnTo>
                    <a:pt x="752894" y="586740"/>
                  </a:lnTo>
                  <a:cubicBezTo>
                    <a:pt x="753741" y="584200"/>
                    <a:pt x="755434" y="581797"/>
                    <a:pt x="755434" y="579120"/>
                  </a:cubicBezTo>
                  <a:cubicBezTo>
                    <a:pt x="755434" y="574803"/>
                    <a:pt x="755036" y="570168"/>
                    <a:pt x="752894" y="566420"/>
                  </a:cubicBezTo>
                  <a:cubicBezTo>
                    <a:pt x="749982" y="561324"/>
                    <a:pt x="742087" y="561016"/>
                    <a:pt x="737654" y="558800"/>
                  </a:cubicBezTo>
                  <a:cubicBezTo>
                    <a:pt x="734924" y="557435"/>
                    <a:pt x="732824" y="554960"/>
                    <a:pt x="730034" y="553720"/>
                  </a:cubicBezTo>
                  <a:cubicBezTo>
                    <a:pt x="716822" y="547848"/>
                    <a:pt x="711478" y="548166"/>
                    <a:pt x="697014" y="546100"/>
                  </a:cubicBezTo>
                  <a:cubicBezTo>
                    <a:pt x="692862" y="544716"/>
                    <a:pt x="684366" y="542626"/>
                    <a:pt x="681774" y="538480"/>
                  </a:cubicBezTo>
                  <a:cubicBezTo>
                    <a:pt x="679197" y="534357"/>
                    <a:pt x="675641" y="519028"/>
                    <a:pt x="674154" y="513080"/>
                  </a:cubicBezTo>
                  <a:cubicBezTo>
                    <a:pt x="673307" y="504613"/>
                    <a:pt x="674887" y="495534"/>
                    <a:pt x="671614" y="487680"/>
                  </a:cubicBezTo>
                  <a:cubicBezTo>
                    <a:pt x="670158" y="484185"/>
                    <a:pt x="664363" y="485024"/>
                    <a:pt x="661454" y="482600"/>
                  </a:cubicBezTo>
                  <a:cubicBezTo>
                    <a:pt x="659109" y="480646"/>
                    <a:pt x="658067" y="477520"/>
                    <a:pt x="656374" y="474980"/>
                  </a:cubicBezTo>
                  <a:cubicBezTo>
                    <a:pt x="661011" y="471502"/>
                    <a:pt x="678022" y="458451"/>
                    <a:pt x="681774" y="457200"/>
                  </a:cubicBezTo>
                  <a:cubicBezTo>
                    <a:pt x="684314" y="456353"/>
                    <a:pt x="686999" y="455857"/>
                    <a:pt x="689394" y="454660"/>
                  </a:cubicBezTo>
                  <a:cubicBezTo>
                    <a:pt x="706935" y="445889"/>
                    <a:pt x="686029" y="452326"/>
                    <a:pt x="707174" y="447040"/>
                  </a:cubicBezTo>
                  <a:cubicBezTo>
                    <a:pt x="709714" y="445347"/>
                    <a:pt x="712635" y="444119"/>
                    <a:pt x="714794" y="441960"/>
                  </a:cubicBezTo>
                  <a:cubicBezTo>
                    <a:pt x="722765" y="433989"/>
                    <a:pt x="718042" y="434381"/>
                    <a:pt x="722414" y="424180"/>
                  </a:cubicBezTo>
                  <a:cubicBezTo>
                    <a:pt x="723617" y="421374"/>
                    <a:pt x="725801" y="419100"/>
                    <a:pt x="727494" y="416560"/>
                  </a:cubicBezTo>
                  <a:cubicBezTo>
                    <a:pt x="726689" y="409317"/>
                    <a:pt x="726669" y="394591"/>
                    <a:pt x="722414" y="386080"/>
                  </a:cubicBezTo>
                  <a:cubicBezTo>
                    <a:pt x="717092" y="375436"/>
                    <a:pt x="718423" y="380637"/>
                    <a:pt x="709714" y="373380"/>
                  </a:cubicBezTo>
                  <a:cubicBezTo>
                    <a:pt x="706954" y="371080"/>
                    <a:pt x="704854" y="368060"/>
                    <a:pt x="702094" y="365760"/>
                  </a:cubicBezTo>
                  <a:cubicBezTo>
                    <a:pt x="699749" y="363806"/>
                    <a:pt x="696819" y="362634"/>
                    <a:pt x="694474" y="360680"/>
                  </a:cubicBezTo>
                  <a:cubicBezTo>
                    <a:pt x="691714" y="358380"/>
                    <a:pt x="689777" y="355148"/>
                    <a:pt x="686854" y="353060"/>
                  </a:cubicBezTo>
                  <a:cubicBezTo>
                    <a:pt x="683773" y="350859"/>
                    <a:pt x="680081" y="349673"/>
                    <a:pt x="676694" y="347980"/>
                  </a:cubicBezTo>
                  <a:cubicBezTo>
                    <a:pt x="673060" y="337079"/>
                    <a:pt x="673191" y="341672"/>
                    <a:pt x="676694" y="327660"/>
                  </a:cubicBezTo>
                  <a:cubicBezTo>
                    <a:pt x="677343" y="325063"/>
                    <a:pt x="678498" y="322614"/>
                    <a:pt x="679234" y="320040"/>
                  </a:cubicBezTo>
                  <a:cubicBezTo>
                    <a:pt x="680193" y="316683"/>
                    <a:pt x="679475" y="312507"/>
                    <a:pt x="681774" y="309880"/>
                  </a:cubicBezTo>
                  <a:cubicBezTo>
                    <a:pt x="685098" y="306081"/>
                    <a:pt x="697424" y="298210"/>
                    <a:pt x="704634" y="297180"/>
                  </a:cubicBezTo>
                  <a:cubicBezTo>
                    <a:pt x="713892" y="295857"/>
                    <a:pt x="723261" y="295487"/>
                    <a:pt x="732574" y="294640"/>
                  </a:cubicBezTo>
                  <a:cubicBezTo>
                    <a:pt x="726957" y="289023"/>
                    <a:pt x="724407" y="285476"/>
                    <a:pt x="717334" y="281940"/>
                  </a:cubicBezTo>
                  <a:cubicBezTo>
                    <a:pt x="714939" y="280743"/>
                    <a:pt x="712254" y="280247"/>
                    <a:pt x="709714" y="279400"/>
                  </a:cubicBezTo>
                  <a:cubicBezTo>
                    <a:pt x="708021" y="276860"/>
                    <a:pt x="705599" y="274676"/>
                    <a:pt x="704634" y="271780"/>
                  </a:cubicBezTo>
                  <a:cubicBezTo>
                    <a:pt x="703005" y="266894"/>
                    <a:pt x="703211" y="261567"/>
                    <a:pt x="702094" y="256540"/>
                  </a:cubicBezTo>
                  <a:cubicBezTo>
                    <a:pt x="701513" y="253926"/>
                    <a:pt x="700401" y="251460"/>
                    <a:pt x="699554" y="248920"/>
                  </a:cubicBezTo>
                  <a:cubicBezTo>
                    <a:pt x="701247" y="246380"/>
                    <a:pt x="702475" y="243459"/>
                    <a:pt x="704634" y="241300"/>
                  </a:cubicBezTo>
                  <a:cubicBezTo>
                    <a:pt x="706793" y="239141"/>
                    <a:pt x="710347" y="238604"/>
                    <a:pt x="712254" y="236220"/>
                  </a:cubicBezTo>
                  <a:cubicBezTo>
                    <a:pt x="713927" y="234129"/>
                    <a:pt x="713947" y="231140"/>
                    <a:pt x="714794" y="228600"/>
                  </a:cubicBezTo>
                  <a:cubicBezTo>
                    <a:pt x="713101" y="224367"/>
                    <a:pt x="711753" y="219978"/>
                    <a:pt x="709714" y="215900"/>
                  </a:cubicBezTo>
                  <a:cubicBezTo>
                    <a:pt x="699866" y="196205"/>
                    <a:pt x="708478" y="219813"/>
                    <a:pt x="702094" y="200660"/>
                  </a:cubicBezTo>
                  <a:cubicBezTo>
                    <a:pt x="702941" y="193887"/>
                    <a:pt x="703204" y="187015"/>
                    <a:pt x="704634" y="180340"/>
                  </a:cubicBezTo>
                  <a:cubicBezTo>
                    <a:pt x="705756" y="175104"/>
                    <a:pt x="709714" y="165100"/>
                    <a:pt x="709714" y="165100"/>
                  </a:cubicBezTo>
                  <a:cubicBezTo>
                    <a:pt x="711697" y="143283"/>
                    <a:pt x="710857" y="141519"/>
                    <a:pt x="714794" y="124460"/>
                  </a:cubicBezTo>
                  <a:cubicBezTo>
                    <a:pt x="716364" y="117657"/>
                    <a:pt x="719874" y="104140"/>
                    <a:pt x="719874" y="104140"/>
                  </a:cubicBezTo>
                  <a:cubicBezTo>
                    <a:pt x="718181" y="80433"/>
                    <a:pt x="731600" y="49826"/>
                    <a:pt x="714794" y="33020"/>
                  </a:cubicBezTo>
                  <a:cubicBezTo>
                    <a:pt x="702382" y="20608"/>
                    <a:pt x="712616" y="29235"/>
                    <a:pt x="697014" y="20320"/>
                  </a:cubicBezTo>
                  <a:cubicBezTo>
                    <a:pt x="683947" y="12853"/>
                    <a:pt x="694698" y="16161"/>
                    <a:pt x="676694" y="10160"/>
                  </a:cubicBezTo>
                  <a:cubicBezTo>
                    <a:pt x="671811" y="8532"/>
                    <a:pt x="663806" y="7526"/>
                    <a:pt x="658914" y="5080"/>
                  </a:cubicBezTo>
                  <a:cubicBezTo>
                    <a:pt x="656184" y="3715"/>
                    <a:pt x="653834" y="1693"/>
                    <a:pt x="651294" y="0"/>
                  </a:cubicBezTo>
                  <a:cubicBezTo>
                    <a:pt x="644521" y="847"/>
                    <a:pt x="637312" y="5"/>
                    <a:pt x="630974" y="2540"/>
                  </a:cubicBezTo>
                  <a:cubicBezTo>
                    <a:pt x="625196" y="4851"/>
                    <a:pt x="625219" y="16591"/>
                    <a:pt x="623354" y="20320"/>
                  </a:cubicBezTo>
                  <a:cubicBezTo>
                    <a:pt x="620624" y="25781"/>
                    <a:pt x="615924" y="30099"/>
                    <a:pt x="613194" y="35560"/>
                  </a:cubicBezTo>
                  <a:cubicBezTo>
                    <a:pt x="606749" y="48450"/>
                    <a:pt x="610214" y="42570"/>
                    <a:pt x="603034" y="53340"/>
                  </a:cubicBezTo>
                  <a:cubicBezTo>
                    <a:pt x="602187" y="56727"/>
                    <a:pt x="602055" y="60378"/>
                    <a:pt x="600494" y="63500"/>
                  </a:cubicBezTo>
                  <a:cubicBezTo>
                    <a:pt x="597764" y="68961"/>
                    <a:pt x="593721" y="73660"/>
                    <a:pt x="590334" y="78740"/>
                  </a:cubicBezTo>
                  <a:cubicBezTo>
                    <a:pt x="588641" y="81280"/>
                    <a:pt x="586219" y="83464"/>
                    <a:pt x="585254" y="86360"/>
                  </a:cubicBezTo>
                  <a:cubicBezTo>
                    <a:pt x="581749" y="96876"/>
                    <a:pt x="584199" y="91752"/>
                    <a:pt x="577634" y="101600"/>
                  </a:cubicBezTo>
                  <a:cubicBezTo>
                    <a:pt x="576654" y="105518"/>
                    <a:pt x="572554" y="121235"/>
                    <a:pt x="572554" y="124460"/>
                  </a:cubicBezTo>
                  <a:cubicBezTo>
                    <a:pt x="572554" y="143952"/>
                    <a:pt x="574247" y="163407"/>
                    <a:pt x="575094" y="182880"/>
                  </a:cubicBezTo>
                  <a:cubicBezTo>
                    <a:pt x="573401" y="185420"/>
                    <a:pt x="572603" y="188882"/>
                    <a:pt x="570014" y="190500"/>
                  </a:cubicBezTo>
                  <a:cubicBezTo>
                    <a:pt x="565473" y="193338"/>
                    <a:pt x="559229" y="192610"/>
                    <a:pt x="554774" y="195580"/>
                  </a:cubicBezTo>
                  <a:cubicBezTo>
                    <a:pt x="544249" y="202596"/>
                    <a:pt x="550116" y="199920"/>
                    <a:pt x="536994" y="203200"/>
                  </a:cubicBezTo>
                  <a:cubicBezTo>
                    <a:pt x="534454" y="204893"/>
                    <a:pt x="532104" y="206915"/>
                    <a:pt x="529374" y="208280"/>
                  </a:cubicBezTo>
                  <a:cubicBezTo>
                    <a:pt x="521543" y="212195"/>
                    <a:pt x="508439" y="212484"/>
                    <a:pt x="501434" y="213360"/>
                  </a:cubicBezTo>
                  <a:cubicBezTo>
                    <a:pt x="486929" y="235118"/>
                    <a:pt x="507601" y="201390"/>
                    <a:pt x="493814" y="256540"/>
                  </a:cubicBezTo>
                  <a:cubicBezTo>
                    <a:pt x="493074" y="259502"/>
                    <a:pt x="488734" y="259927"/>
                    <a:pt x="486194" y="261620"/>
                  </a:cubicBezTo>
                  <a:cubicBezTo>
                    <a:pt x="476881" y="275590"/>
                    <a:pt x="486194" y="263737"/>
                    <a:pt x="473494" y="274320"/>
                  </a:cubicBezTo>
                  <a:cubicBezTo>
                    <a:pt x="470734" y="276620"/>
                    <a:pt x="468601" y="279602"/>
                    <a:pt x="465874" y="281940"/>
                  </a:cubicBezTo>
                  <a:cubicBezTo>
                    <a:pt x="462660" y="284695"/>
                    <a:pt x="459101" y="287020"/>
                    <a:pt x="455714" y="289560"/>
                  </a:cubicBezTo>
                  <a:cubicBezTo>
                    <a:pt x="454021" y="292947"/>
                    <a:pt x="452513" y="296432"/>
                    <a:pt x="450634" y="299720"/>
                  </a:cubicBezTo>
                  <a:cubicBezTo>
                    <a:pt x="449119" y="302370"/>
                    <a:pt x="446919" y="304610"/>
                    <a:pt x="445554" y="307340"/>
                  </a:cubicBezTo>
                  <a:cubicBezTo>
                    <a:pt x="444357" y="309735"/>
                    <a:pt x="443861" y="312420"/>
                    <a:pt x="443014" y="314960"/>
                  </a:cubicBezTo>
                  <a:cubicBezTo>
                    <a:pt x="444237" y="327192"/>
                    <a:pt x="444771" y="340877"/>
                    <a:pt x="448094" y="353060"/>
                  </a:cubicBezTo>
                  <a:cubicBezTo>
                    <a:pt x="449503" y="358226"/>
                    <a:pt x="453174" y="368300"/>
                    <a:pt x="453174" y="368300"/>
                  </a:cubicBezTo>
                  <a:cubicBezTo>
                    <a:pt x="452327" y="373380"/>
                    <a:pt x="452937" y="378934"/>
                    <a:pt x="450634" y="383540"/>
                  </a:cubicBezTo>
                  <a:cubicBezTo>
                    <a:pt x="448664" y="387479"/>
                    <a:pt x="439000" y="389958"/>
                    <a:pt x="435394" y="391160"/>
                  </a:cubicBezTo>
                  <a:cubicBezTo>
                    <a:pt x="419307" y="390313"/>
                    <a:pt x="403182" y="390016"/>
                    <a:pt x="387134" y="388620"/>
                  </a:cubicBezTo>
                  <a:cubicBezTo>
                    <a:pt x="383656" y="388318"/>
                    <a:pt x="380382" y="386837"/>
                    <a:pt x="376974" y="386080"/>
                  </a:cubicBezTo>
                  <a:cubicBezTo>
                    <a:pt x="372760" y="385143"/>
                    <a:pt x="368439" y="384676"/>
                    <a:pt x="364274" y="383540"/>
                  </a:cubicBezTo>
                  <a:lnTo>
                    <a:pt x="341414" y="375920"/>
                  </a:lnTo>
                  <a:lnTo>
                    <a:pt x="333794" y="373380"/>
                  </a:lnTo>
                  <a:cubicBezTo>
                    <a:pt x="332101" y="375920"/>
                    <a:pt x="329146" y="377978"/>
                    <a:pt x="328714" y="381000"/>
                  </a:cubicBezTo>
                  <a:cubicBezTo>
                    <a:pt x="327985" y="386101"/>
                    <a:pt x="332823" y="395269"/>
                    <a:pt x="336334" y="398780"/>
                  </a:cubicBezTo>
                  <a:cubicBezTo>
                    <a:pt x="338493" y="400939"/>
                    <a:pt x="341414" y="402167"/>
                    <a:pt x="343954" y="403860"/>
                  </a:cubicBezTo>
                  <a:cubicBezTo>
                    <a:pt x="345647" y="406400"/>
                    <a:pt x="346737" y="409470"/>
                    <a:pt x="349034" y="411480"/>
                  </a:cubicBezTo>
                  <a:cubicBezTo>
                    <a:pt x="353629" y="415500"/>
                    <a:pt x="364274" y="421640"/>
                    <a:pt x="364274" y="421640"/>
                  </a:cubicBezTo>
                  <a:cubicBezTo>
                    <a:pt x="373017" y="434754"/>
                    <a:pt x="364567" y="425971"/>
                    <a:pt x="382054" y="431800"/>
                  </a:cubicBezTo>
                  <a:cubicBezTo>
                    <a:pt x="388499" y="433948"/>
                    <a:pt x="394260" y="438244"/>
                    <a:pt x="399834" y="441960"/>
                  </a:cubicBezTo>
                  <a:cubicBezTo>
                    <a:pt x="411728" y="459801"/>
                    <a:pt x="412413" y="453490"/>
                    <a:pt x="407454" y="474980"/>
                  </a:cubicBezTo>
                  <a:cubicBezTo>
                    <a:pt x="406250" y="480198"/>
                    <a:pt x="402374" y="490220"/>
                    <a:pt x="402374" y="490220"/>
                  </a:cubicBezTo>
                  <a:cubicBezTo>
                    <a:pt x="429689" y="499325"/>
                    <a:pt x="412271" y="494944"/>
                    <a:pt x="455714" y="497840"/>
                  </a:cubicBezTo>
                  <a:cubicBezTo>
                    <a:pt x="454867" y="500380"/>
                    <a:pt x="452734" y="502819"/>
                    <a:pt x="453174" y="505460"/>
                  </a:cubicBezTo>
                  <a:cubicBezTo>
                    <a:pt x="454427" y="512981"/>
                    <a:pt x="460017" y="514156"/>
                    <a:pt x="465874" y="515620"/>
                  </a:cubicBezTo>
                  <a:cubicBezTo>
                    <a:pt x="476210" y="518204"/>
                    <a:pt x="488612" y="519672"/>
                    <a:pt x="498894" y="520700"/>
                  </a:cubicBezTo>
                  <a:cubicBezTo>
                    <a:pt x="509039" y="521714"/>
                    <a:pt x="519214" y="522393"/>
                    <a:pt x="529374" y="523240"/>
                  </a:cubicBezTo>
                  <a:cubicBezTo>
                    <a:pt x="530221" y="526627"/>
                    <a:pt x="533018" y="530088"/>
                    <a:pt x="531914" y="533400"/>
                  </a:cubicBezTo>
                  <a:cubicBezTo>
                    <a:pt x="530949" y="536296"/>
                    <a:pt x="526453" y="536321"/>
                    <a:pt x="524294" y="538480"/>
                  </a:cubicBezTo>
                  <a:cubicBezTo>
                    <a:pt x="522135" y="540639"/>
                    <a:pt x="521168" y="543755"/>
                    <a:pt x="519214" y="546100"/>
                  </a:cubicBezTo>
                  <a:cubicBezTo>
                    <a:pt x="516914" y="548860"/>
                    <a:pt x="514134" y="551180"/>
                    <a:pt x="511594" y="553720"/>
                  </a:cubicBezTo>
                  <a:cubicBezTo>
                    <a:pt x="510747" y="557107"/>
                    <a:pt x="510057" y="560536"/>
                    <a:pt x="509054" y="563880"/>
                  </a:cubicBezTo>
                  <a:cubicBezTo>
                    <a:pt x="507515" y="569009"/>
                    <a:pt x="505024" y="573869"/>
                    <a:pt x="503974" y="579120"/>
                  </a:cubicBezTo>
                  <a:cubicBezTo>
                    <a:pt x="503127" y="583353"/>
                    <a:pt x="504084" y="588412"/>
                    <a:pt x="501434" y="591820"/>
                  </a:cubicBezTo>
                  <a:cubicBezTo>
                    <a:pt x="497686" y="596639"/>
                    <a:pt x="486194" y="601980"/>
                    <a:pt x="486194" y="601980"/>
                  </a:cubicBezTo>
                  <a:cubicBezTo>
                    <a:pt x="485347" y="605367"/>
                    <a:pt x="484613" y="608783"/>
                    <a:pt x="483654" y="612140"/>
                  </a:cubicBezTo>
                  <a:cubicBezTo>
                    <a:pt x="482918" y="614714"/>
                    <a:pt x="481114" y="617083"/>
                    <a:pt x="481114" y="619760"/>
                  </a:cubicBezTo>
                  <a:cubicBezTo>
                    <a:pt x="481114" y="627029"/>
                    <a:pt x="483479" y="634825"/>
                    <a:pt x="488734" y="640080"/>
                  </a:cubicBezTo>
                  <a:cubicBezTo>
                    <a:pt x="490893" y="642239"/>
                    <a:pt x="493814" y="643467"/>
                    <a:pt x="496354" y="645160"/>
                  </a:cubicBezTo>
                  <a:cubicBezTo>
                    <a:pt x="500587" y="643467"/>
                    <a:pt x="505344" y="642730"/>
                    <a:pt x="509054" y="640080"/>
                  </a:cubicBezTo>
                  <a:cubicBezTo>
                    <a:pt x="511538" y="638306"/>
                    <a:pt x="511975" y="634619"/>
                    <a:pt x="514134" y="632460"/>
                  </a:cubicBezTo>
                  <a:cubicBezTo>
                    <a:pt x="516293" y="630301"/>
                    <a:pt x="519214" y="629073"/>
                    <a:pt x="521754" y="627380"/>
                  </a:cubicBezTo>
                  <a:cubicBezTo>
                    <a:pt x="521842" y="627402"/>
                    <a:pt x="538319" y="631245"/>
                    <a:pt x="539534" y="632460"/>
                  </a:cubicBezTo>
                  <a:cubicBezTo>
                    <a:pt x="541427" y="634353"/>
                    <a:pt x="541227" y="637540"/>
                    <a:pt x="542074" y="640080"/>
                  </a:cubicBezTo>
                  <a:cubicBezTo>
                    <a:pt x="541227" y="646007"/>
                    <a:pt x="542441" y="652627"/>
                    <a:pt x="539534" y="657860"/>
                  </a:cubicBezTo>
                  <a:cubicBezTo>
                    <a:pt x="537695" y="661170"/>
                    <a:pt x="531067" y="659553"/>
                    <a:pt x="529374" y="662940"/>
                  </a:cubicBezTo>
                  <a:cubicBezTo>
                    <a:pt x="525000" y="671689"/>
                    <a:pt x="535703" y="674988"/>
                    <a:pt x="539534" y="678180"/>
                  </a:cubicBezTo>
                  <a:cubicBezTo>
                    <a:pt x="542294" y="680480"/>
                    <a:pt x="544614" y="683260"/>
                    <a:pt x="547154" y="685800"/>
                  </a:cubicBezTo>
                  <a:cubicBezTo>
                    <a:pt x="548001" y="688340"/>
                    <a:pt x="549694" y="690743"/>
                    <a:pt x="549694" y="693420"/>
                  </a:cubicBezTo>
                  <a:cubicBezTo>
                    <a:pt x="549694" y="696097"/>
                    <a:pt x="548454" y="698700"/>
                    <a:pt x="547154" y="701040"/>
                  </a:cubicBezTo>
                  <a:cubicBezTo>
                    <a:pt x="537891" y="717714"/>
                    <a:pt x="541742" y="714697"/>
                    <a:pt x="529374" y="718820"/>
                  </a:cubicBezTo>
                  <a:cubicBezTo>
                    <a:pt x="514815" y="740658"/>
                    <a:pt x="532270" y="713028"/>
                    <a:pt x="521754" y="734060"/>
                  </a:cubicBezTo>
                  <a:cubicBezTo>
                    <a:pt x="520389" y="736790"/>
                    <a:pt x="518367" y="739140"/>
                    <a:pt x="516674" y="741680"/>
                  </a:cubicBezTo>
                  <a:cubicBezTo>
                    <a:pt x="515827" y="747607"/>
                    <a:pt x="518367" y="755227"/>
                    <a:pt x="514134" y="759460"/>
                  </a:cubicBezTo>
                  <a:cubicBezTo>
                    <a:pt x="513489" y="760105"/>
                    <a:pt x="493106" y="754838"/>
                    <a:pt x="491274" y="754380"/>
                  </a:cubicBezTo>
                  <a:cubicBezTo>
                    <a:pt x="489108" y="750047"/>
                    <a:pt x="484485" y="741998"/>
                    <a:pt x="483654" y="736600"/>
                  </a:cubicBezTo>
                  <a:cubicBezTo>
                    <a:pt x="482359" y="728182"/>
                    <a:pt x="483329" y="713090"/>
                    <a:pt x="478574" y="703580"/>
                  </a:cubicBezTo>
                  <a:cubicBezTo>
                    <a:pt x="477209" y="700850"/>
                    <a:pt x="474859" y="698690"/>
                    <a:pt x="473494" y="695960"/>
                  </a:cubicBezTo>
                  <a:cubicBezTo>
                    <a:pt x="472297" y="693565"/>
                    <a:pt x="472847" y="690233"/>
                    <a:pt x="470954" y="688340"/>
                  </a:cubicBezTo>
                  <a:cubicBezTo>
                    <a:pt x="469061" y="686447"/>
                    <a:pt x="465874" y="686647"/>
                    <a:pt x="463334" y="685800"/>
                  </a:cubicBezTo>
                  <a:cubicBezTo>
                    <a:pt x="456561" y="686647"/>
                    <a:pt x="446067" y="682235"/>
                    <a:pt x="443014" y="688340"/>
                  </a:cubicBezTo>
                  <a:cubicBezTo>
                    <a:pt x="438077" y="698214"/>
                    <a:pt x="443832" y="710456"/>
                    <a:pt x="445554" y="721360"/>
                  </a:cubicBezTo>
                  <a:cubicBezTo>
                    <a:pt x="446389" y="726649"/>
                    <a:pt x="448941" y="731520"/>
                    <a:pt x="450634" y="736600"/>
                  </a:cubicBezTo>
                  <a:cubicBezTo>
                    <a:pt x="454539" y="748316"/>
                    <a:pt x="452649" y="741595"/>
                    <a:pt x="455714" y="756920"/>
                  </a:cubicBezTo>
                  <a:cubicBezTo>
                    <a:pt x="455350" y="760919"/>
                    <a:pt x="460154" y="788480"/>
                    <a:pt x="445554" y="789940"/>
                  </a:cubicBezTo>
                  <a:cubicBezTo>
                    <a:pt x="439597" y="790536"/>
                    <a:pt x="433701" y="788247"/>
                    <a:pt x="427774" y="787400"/>
                  </a:cubicBezTo>
                  <a:cubicBezTo>
                    <a:pt x="419225" y="784550"/>
                    <a:pt x="418782" y="784802"/>
                    <a:pt x="409994" y="779780"/>
                  </a:cubicBezTo>
                  <a:cubicBezTo>
                    <a:pt x="404091" y="776407"/>
                    <a:pt x="401810" y="772866"/>
                    <a:pt x="394754" y="772160"/>
                  </a:cubicBezTo>
                  <a:cubicBezTo>
                    <a:pt x="380407" y="770725"/>
                    <a:pt x="365967" y="770467"/>
                    <a:pt x="351574" y="769620"/>
                  </a:cubicBezTo>
                  <a:cubicBezTo>
                    <a:pt x="346494" y="768773"/>
                    <a:pt x="341361" y="768197"/>
                    <a:pt x="336334" y="767080"/>
                  </a:cubicBezTo>
                  <a:cubicBezTo>
                    <a:pt x="333720" y="766499"/>
                    <a:pt x="330607" y="766433"/>
                    <a:pt x="328714" y="764540"/>
                  </a:cubicBezTo>
                  <a:cubicBezTo>
                    <a:pt x="326821" y="762647"/>
                    <a:pt x="326823" y="759517"/>
                    <a:pt x="326174" y="756920"/>
                  </a:cubicBezTo>
                  <a:cubicBezTo>
                    <a:pt x="325127" y="752732"/>
                    <a:pt x="326398" y="747537"/>
                    <a:pt x="323634" y="744220"/>
                  </a:cubicBezTo>
                  <a:cubicBezTo>
                    <a:pt x="311831" y="730057"/>
                    <a:pt x="317707" y="737023"/>
                    <a:pt x="316014" y="73406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1889125" y="1741488"/>
            <a:ext cx="3984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latin typeface="Comic Sans MS" pitchFamily="66" charset="0"/>
              </a:rPr>
              <a:t>I</a:t>
            </a: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3373438" y="1466850"/>
            <a:ext cx="720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latin typeface="Comic Sans MS" pitchFamily="66" charset="0"/>
              </a:rPr>
              <a:t>II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4117" name="Picture 5"/>
          <p:cNvPicPr>
            <a:picLocks noChangeAspect="1" noChangeArrowheads="1"/>
          </p:cNvPicPr>
          <p:nvPr/>
        </p:nvPicPr>
        <p:blipFill>
          <a:blip r:embed="rId4" cstate="print"/>
          <a:srcRect l="9598" t="17787" r="7422" b="4594"/>
          <a:stretch>
            <a:fillRect/>
          </a:stretch>
        </p:blipFill>
        <p:spPr bwMode="auto">
          <a:xfrm>
            <a:off x="277813" y="207963"/>
            <a:ext cx="8716962" cy="6115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394123" name="Line 11"/>
          <p:cNvSpPr>
            <a:spLocks noChangeShapeType="1"/>
          </p:cNvSpPr>
          <p:nvPr/>
        </p:nvSpPr>
        <p:spPr bwMode="auto">
          <a:xfrm>
            <a:off x="463550" y="5211763"/>
            <a:ext cx="40735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2394124" name="Line 12"/>
          <p:cNvSpPr>
            <a:spLocks noChangeShapeType="1"/>
          </p:cNvSpPr>
          <p:nvPr/>
        </p:nvSpPr>
        <p:spPr bwMode="auto">
          <a:xfrm>
            <a:off x="463550" y="5402263"/>
            <a:ext cx="40735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2394125" name="Line 13"/>
          <p:cNvSpPr>
            <a:spLocks noChangeShapeType="1"/>
          </p:cNvSpPr>
          <p:nvPr/>
        </p:nvSpPr>
        <p:spPr bwMode="auto">
          <a:xfrm>
            <a:off x="463550" y="5591175"/>
            <a:ext cx="24939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39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39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39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4123" grpId="0" animBg="1"/>
      <p:bldP spid="2394124" grpId="0" animBg="1"/>
      <p:bldP spid="23941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/>
          <p:cNvSpPr/>
          <p:nvPr/>
        </p:nvSpPr>
        <p:spPr>
          <a:xfrm>
            <a:off x="7083425" y="339725"/>
            <a:ext cx="417513" cy="3873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grpSp>
        <p:nvGrpSpPr>
          <p:cNvPr id="2" name="Gruppo 18"/>
          <p:cNvGrpSpPr>
            <a:grpSpLocks noChangeAspect="1"/>
          </p:cNvGrpSpPr>
          <p:nvPr/>
        </p:nvGrpSpPr>
        <p:grpSpPr bwMode="auto">
          <a:xfrm>
            <a:off x="-79375" y="970384"/>
            <a:ext cx="8186494" cy="5841579"/>
            <a:chOff x="-168293" y="1013037"/>
            <a:chExt cx="8135296" cy="5804323"/>
          </a:xfrm>
        </p:grpSpPr>
        <p:pic>
          <p:nvPicPr>
            <p:cNvPr id="6247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4778" r="8714"/>
            <a:stretch>
              <a:fillRect/>
            </a:stretch>
          </p:blipFill>
          <p:spPr bwMode="auto">
            <a:xfrm>
              <a:off x="30480" y="1013037"/>
              <a:ext cx="7936523" cy="580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1" name="CasellaDiTesto 12"/>
            <p:cNvSpPr txBox="1">
              <a:spLocks noChangeArrowheads="1"/>
            </p:cNvSpPr>
            <p:nvPr/>
          </p:nvSpPr>
          <p:spPr bwMode="auto">
            <a:xfrm rot="20144207">
              <a:off x="1768486" y="1728208"/>
              <a:ext cx="3085444" cy="642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sz="3600" b="1" dirty="0" err="1" smtClean="0">
                  <a:solidFill>
                    <a:srgbClr val="0000FF"/>
                  </a:solidFill>
                  <a:latin typeface="Comic Sans MS" pitchFamily="66" charset="0"/>
                </a:rPr>
                <a:t>Eger</a:t>
              </a:r>
              <a:r>
                <a:rPr lang="it-IT" sz="3600" b="1" dirty="0" smtClean="0">
                  <a:solidFill>
                    <a:srgbClr val="0000FF"/>
                  </a:solidFill>
                  <a:latin typeface="Comic Sans MS" pitchFamily="66" charset="0"/>
                </a:rPr>
                <a:t> </a:t>
              </a:r>
              <a:r>
                <a:rPr lang="it-IT" sz="3600" b="1" dirty="0">
                  <a:solidFill>
                    <a:srgbClr val="0000FF"/>
                  </a:solidFill>
                  <a:latin typeface="Comic Sans MS" pitchFamily="66" charset="0"/>
                </a:rPr>
                <a:t>Graben</a:t>
              </a:r>
            </a:p>
          </p:txBody>
        </p:sp>
        <p:sp>
          <p:nvSpPr>
            <p:cNvPr id="14" name="Figura a mano libera 13"/>
            <p:cNvSpPr/>
            <p:nvPr/>
          </p:nvSpPr>
          <p:spPr>
            <a:xfrm rot="573644">
              <a:off x="2757749" y="1992835"/>
              <a:ext cx="1750136" cy="1017030"/>
            </a:xfrm>
            <a:custGeom>
              <a:avLst/>
              <a:gdLst>
                <a:gd name="connsiteX0" fmla="*/ 0 w 1546860"/>
                <a:gd name="connsiteY0" fmla="*/ 881380 h 881380"/>
                <a:gd name="connsiteX1" fmla="*/ 195580 w 1546860"/>
                <a:gd name="connsiteY1" fmla="*/ 782320 h 881380"/>
                <a:gd name="connsiteX2" fmla="*/ 411480 w 1546860"/>
                <a:gd name="connsiteY2" fmla="*/ 683260 h 881380"/>
                <a:gd name="connsiteX3" fmla="*/ 655320 w 1546860"/>
                <a:gd name="connsiteY3" fmla="*/ 556260 h 881380"/>
                <a:gd name="connsiteX4" fmla="*/ 754380 w 1546860"/>
                <a:gd name="connsiteY4" fmla="*/ 472440 h 881380"/>
                <a:gd name="connsiteX5" fmla="*/ 820420 w 1546860"/>
                <a:gd name="connsiteY5" fmla="*/ 381000 h 881380"/>
                <a:gd name="connsiteX6" fmla="*/ 977900 w 1546860"/>
                <a:gd name="connsiteY6" fmla="*/ 317500 h 881380"/>
                <a:gd name="connsiteX7" fmla="*/ 1038860 w 1546860"/>
                <a:gd name="connsiteY7" fmla="*/ 203200 h 881380"/>
                <a:gd name="connsiteX8" fmla="*/ 1381760 w 1546860"/>
                <a:gd name="connsiteY8" fmla="*/ 93980 h 881380"/>
                <a:gd name="connsiteX9" fmla="*/ 1546860 w 1546860"/>
                <a:gd name="connsiteY9" fmla="*/ 0 h 881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6860" h="881380">
                  <a:moveTo>
                    <a:pt x="0" y="881380"/>
                  </a:moveTo>
                  <a:cubicBezTo>
                    <a:pt x="63500" y="848360"/>
                    <a:pt x="127000" y="815340"/>
                    <a:pt x="195580" y="782320"/>
                  </a:cubicBezTo>
                  <a:cubicBezTo>
                    <a:pt x="264160" y="749300"/>
                    <a:pt x="334857" y="720937"/>
                    <a:pt x="411480" y="683260"/>
                  </a:cubicBezTo>
                  <a:cubicBezTo>
                    <a:pt x="488103" y="645583"/>
                    <a:pt x="598170" y="591397"/>
                    <a:pt x="655320" y="556260"/>
                  </a:cubicBezTo>
                  <a:cubicBezTo>
                    <a:pt x="712470" y="521123"/>
                    <a:pt x="726863" y="501650"/>
                    <a:pt x="754380" y="472440"/>
                  </a:cubicBezTo>
                  <a:cubicBezTo>
                    <a:pt x="781897" y="443230"/>
                    <a:pt x="783167" y="406823"/>
                    <a:pt x="820420" y="381000"/>
                  </a:cubicBezTo>
                  <a:cubicBezTo>
                    <a:pt x="857673" y="355177"/>
                    <a:pt x="941493" y="347133"/>
                    <a:pt x="977900" y="317500"/>
                  </a:cubicBezTo>
                  <a:cubicBezTo>
                    <a:pt x="1014307" y="287867"/>
                    <a:pt x="971550" y="240453"/>
                    <a:pt x="1038860" y="203200"/>
                  </a:cubicBezTo>
                  <a:cubicBezTo>
                    <a:pt x="1106170" y="165947"/>
                    <a:pt x="1297093" y="127847"/>
                    <a:pt x="1381760" y="93980"/>
                  </a:cubicBezTo>
                  <a:cubicBezTo>
                    <a:pt x="1466427" y="60113"/>
                    <a:pt x="1506643" y="30056"/>
                    <a:pt x="1546860" y="0"/>
                  </a:cubicBezTo>
                </a:path>
              </a:pathLst>
            </a:cu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5" name="Figura a mano libera 14"/>
            <p:cNvSpPr/>
            <p:nvPr/>
          </p:nvSpPr>
          <p:spPr>
            <a:xfrm rot="573644">
              <a:off x="3394696" y="2216229"/>
              <a:ext cx="1491439" cy="1056222"/>
            </a:xfrm>
            <a:custGeom>
              <a:avLst/>
              <a:gdLst>
                <a:gd name="connsiteX0" fmla="*/ 0 w 1318260"/>
                <a:gd name="connsiteY0" fmla="*/ 916940 h 916940"/>
                <a:gd name="connsiteX1" fmla="*/ 254000 w 1318260"/>
                <a:gd name="connsiteY1" fmla="*/ 665480 h 916940"/>
                <a:gd name="connsiteX2" fmla="*/ 459740 w 1318260"/>
                <a:gd name="connsiteY2" fmla="*/ 477520 h 916940"/>
                <a:gd name="connsiteX3" fmla="*/ 650240 w 1318260"/>
                <a:gd name="connsiteY3" fmla="*/ 309880 h 916940"/>
                <a:gd name="connsiteX4" fmla="*/ 739140 w 1318260"/>
                <a:gd name="connsiteY4" fmla="*/ 292100 h 916940"/>
                <a:gd name="connsiteX5" fmla="*/ 815340 w 1318260"/>
                <a:gd name="connsiteY5" fmla="*/ 284480 h 916940"/>
                <a:gd name="connsiteX6" fmla="*/ 985520 w 1318260"/>
                <a:gd name="connsiteY6" fmla="*/ 190500 h 916940"/>
                <a:gd name="connsiteX7" fmla="*/ 1051560 w 1318260"/>
                <a:gd name="connsiteY7" fmla="*/ 149860 h 916940"/>
                <a:gd name="connsiteX8" fmla="*/ 1109980 w 1318260"/>
                <a:gd name="connsiteY8" fmla="*/ 154940 h 916940"/>
                <a:gd name="connsiteX9" fmla="*/ 1318260 w 1318260"/>
                <a:gd name="connsiteY9" fmla="*/ 0 h 916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8260" h="916940">
                  <a:moveTo>
                    <a:pt x="0" y="916940"/>
                  </a:moveTo>
                  <a:cubicBezTo>
                    <a:pt x="88688" y="827828"/>
                    <a:pt x="177377" y="738717"/>
                    <a:pt x="254000" y="665480"/>
                  </a:cubicBezTo>
                  <a:cubicBezTo>
                    <a:pt x="330623" y="592243"/>
                    <a:pt x="393700" y="536787"/>
                    <a:pt x="459740" y="477520"/>
                  </a:cubicBezTo>
                  <a:cubicBezTo>
                    <a:pt x="525780" y="418253"/>
                    <a:pt x="603673" y="340783"/>
                    <a:pt x="650240" y="309880"/>
                  </a:cubicBezTo>
                  <a:cubicBezTo>
                    <a:pt x="696807" y="278977"/>
                    <a:pt x="711623" y="296333"/>
                    <a:pt x="739140" y="292100"/>
                  </a:cubicBezTo>
                  <a:cubicBezTo>
                    <a:pt x="766657" y="287867"/>
                    <a:pt x="774277" y="301413"/>
                    <a:pt x="815340" y="284480"/>
                  </a:cubicBezTo>
                  <a:cubicBezTo>
                    <a:pt x="856403" y="267547"/>
                    <a:pt x="946150" y="212937"/>
                    <a:pt x="985520" y="190500"/>
                  </a:cubicBezTo>
                  <a:cubicBezTo>
                    <a:pt x="1024890" y="168063"/>
                    <a:pt x="1030817" y="155787"/>
                    <a:pt x="1051560" y="149860"/>
                  </a:cubicBezTo>
                  <a:cubicBezTo>
                    <a:pt x="1072303" y="143933"/>
                    <a:pt x="1065530" y="179917"/>
                    <a:pt x="1109980" y="154940"/>
                  </a:cubicBezTo>
                  <a:cubicBezTo>
                    <a:pt x="1154430" y="129963"/>
                    <a:pt x="1236345" y="64981"/>
                    <a:pt x="1318260" y="0"/>
                  </a:cubicBezTo>
                </a:path>
              </a:pathLst>
            </a:cu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2474" name="CasellaDiTesto 15"/>
            <p:cNvSpPr txBox="1">
              <a:spLocks noChangeArrowheads="1"/>
            </p:cNvSpPr>
            <p:nvPr/>
          </p:nvSpPr>
          <p:spPr bwMode="auto">
            <a:xfrm rot="-1405895">
              <a:off x="-168293" y="3129062"/>
              <a:ext cx="2931251" cy="56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 b="1">
                  <a:solidFill>
                    <a:srgbClr val="FF0000"/>
                  </a:solidFill>
                  <a:latin typeface="Comic Sans MS" pitchFamily="66" charset="0"/>
                </a:rPr>
                <a:t>Saxothuringian</a:t>
              </a:r>
            </a:p>
          </p:txBody>
        </p:sp>
        <p:sp>
          <p:nvSpPr>
            <p:cNvPr id="62475" name="CasellaDiTesto 16"/>
            <p:cNvSpPr txBox="1">
              <a:spLocks noChangeArrowheads="1"/>
            </p:cNvSpPr>
            <p:nvPr/>
          </p:nvSpPr>
          <p:spPr bwMode="auto">
            <a:xfrm rot="-1405895">
              <a:off x="-53192" y="3811969"/>
              <a:ext cx="2446404" cy="56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 b="1">
                  <a:solidFill>
                    <a:srgbClr val="FF0000"/>
                  </a:solidFill>
                  <a:latin typeface="Comic Sans MS" pitchFamily="66" charset="0"/>
                </a:rPr>
                <a:t>Moldanubian</a:t>
              </a:r>
            </a:p>
          </p:txBody>
        </p:sp>
        <p:sp>
          <p:nvSpPr>
            <p:cNvPr id="18" name="Figura a mano libera 17"/>
            <p:cNvSpPr/>
            <p:nvPr/>
          </p:nvSpPr>
          <p:spPr>
            <a:xfrm>
              <a:off x="41410" y="3047098"/>
              <a:ext cx="3076949" cy="1240424"/>
            </a:xfrm>
            <a:custGeom>
              <a:avLst/>
              <a:gdLst>
                <a:gd name="connsiteX0" fmla="*/ 0 w 3078480"/>
                <a:gd name="connsiteY0" fmla="*/ 1239520 h 1239520"/>
                <a:gd name="connsiteX1" fmla="*/ 904240 w 3078480"/>
                <a:gd name="connsiteY1" fmla="*/ 873760 h 1239520"/>
                <a:gd name="connsiteX2" fmla="*/ 1645920 w 3078480"/>
                <a:gd name="connsiteY2" fmla="*/ 568960 h 1239520"/>
                <a:gd name="connsiteX3" fmla="*/ 2336800 w 3078480"/>
                <a:gd name="connsiteY3" fmla="*/ 314960 h 1239520"/>
                <a:gd name="connsiteX4" fmla="*/ 2804160 w 3078480"/>
                <a:gd name="connsiteY4" fmla="*/ 111760 h 1239520"/>
                <a:gd name="connsiteX5" fmla="*/ 3078480 w 3078480"/>
                <a:gd name="connsiteY5" fmla="*/ 0 h 123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8480" h="1239520">
                  <a:moveTo>
                    <a:pt x="0" y="1239520"/>
                  </a:moveTo>
                  <a:lnTo>
                    <a:pt x="904240" y="873760"/>
                  </a:lnTo>
                  <a:lnTo>
                    <a:pt x="1645920" y="568960"/>
                  </a:lnTo>
                  <a:cubicBezTo>
                    <a:pt x="1884680" y="475827"/>
                    <a:pt x="2143760" y="391160"/>
                    <a:pt x="2336800" y="314960"/>
                  </a:cubicBezTo>
                  <a:cubicBezTo>
                    <a:pt x="2529840" y="238760"/>
                    <a:pt x="2680547" y="164253"/>
                    <a:pt x="2804160" y="111760"/>
                  </a:cubicBezTo>
                  <a:cubicBezTo>
                    <a:pt x="2927773" y="59267"/>
                    <a:pt x="3003126" y="29633"/>
                    <a:pt x="3078480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98438" y="332676"/>
            <a:ext cx="530662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Ulrych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 et al., 2011 (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Lithos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), 123, 133-144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butta subit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8263" y="60325"/>
            <a:ext cx="5184775" cy="67103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uppo 18"/>
          <p:cNvGrpSpPr>
            <a:grpSpLocks noChangeAspect="1"/>
          </p:cNvGrpSpPr>
          <p:nvPr/>
        </p:nvGrpSpPr>
        <p:grpSpPr bwMode="auto">
          <a:xfrm>
            <a:off x="69850" y="800100"/>
            <a:ext cx="4329113" cy="3130550"/>
            <a:chOff x="-56637" y="1013037"/>
            <a:chExt cx="8023640" cy="5804323"/>
          </a:xfrm>
        </p:grpSpPr>
        <p:pic>
          <p:nvPicPr>
            <p:cNvPr id="6349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4778" r="8714"/>
            <a:stretch>
              <a:fillRect/>
            </a:stretch>
          </p:blipFill>
          <p:spPr bwMode="auto">
            <a:xfrm>
              <a:off x="30480" y="1013037"/>
              <a:ext cx="7936523" cy="580432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63496" name="CasellaDiTesto 12"/>
            <p:cNvSpPr txBox="1">
              <a:spLocks noChangeArrowheads="1"/>
            </p:cNvSpPr>
            <p:nvPr/>
          </p:nvSpPr>
          <p:spPr bwMode="auto">
            <a:xfrm rot="20046335">
              <a:off x="2009357" y="1656903"/>
              <a:ext cx="2915172" cy="6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 dirty="0" err="1" smtClean="0">
                  <a:solidFill>
                    <a:srgbClr val="0000FF"/>
                  </a:solidFill>
                  <a:latin typeface="Comic Sans MS" pitchFamily="66" charset="0"/>
                </a:rPr>
                <a:t>Eger</a:t>
              </a:r>
              <a:r>
                <a:rPr lang="it-IT" b="1" dirty="0" smtClean="0">
                  <a:solidFill>
                    <a:srgbClr val="0000FF"/>
                  </a:solidFill>
                  <a:latin typeface="Comic Sans MS" pitchFamily="66" charset="0"/>
                </a:rPr>
                <a:t> </a:t>
              </a:r>
              <a:r>
                <a:rPr lang="it-IT" b="1" dirty="0">
                  <a:solidFill>
                    <a:srgbClr val="0000FF"/>
                  </a:solidFill>
                  <a:latin typeface="Comic Sans MS" pitchFamily="66" charset="0"/>
                </a:rPr>
                <a:t>Graben</a:t>
              </a:r>
            </a:p>
          </p:txBody>
        </p:sp>
        <p:sp>
          <p:nvSpPr>
            <p:cNvPr id="23" name="Figura a mano libera 22"/>
            <p:cNvSpPr/>
            <p:nvPr/>
          </p:nvSpPr>
          <p:spPr>
            <a:xfrm rot="573644">
              <a:off x="2759140" y="1993180"/>
              <a:ext cx="1747723" cy="1015461"/>
            </a:xfrm>
            <a:custGeom>
              <a:avLst/>
              <a:gdLst>
                <a:gd name="connsiteX0" fmla="*/ 0 w 1546860"/>
                <a:gd name="connsiteY0" fmla="*/ 881380 h 881380"/>
                <a:gd name="connsiteX1" fmla="*/ 195580 w 1546860"/>
                <a:gd name="connsiteY1" fmla="*/ 782320 h 881380"/>
                <a:gd name="connsiteX2" fmla="*/ 411480 w 1546860"/>
                <a:gd name="connsiteY2" fmla="*/ 683260 h 881380"/>
                <a:gd name="connsiteX3" fmla="*/ 655320 w 1546860"/>
                <a:gd name="connsiteY3" fmla="*/ 556260 h 881380"/>
                <a:gd name="connsiteX4" fmla="*/ 754380 w 1546860"/>
                <a:gd name="connsiteY4" fmla="*/ 472440 h 881380"/>
                <a:gd name="connsiteX5" fmla="*/ 820420 w 1546860"/>
                <a:gd name="connsiteY5" fmla="*/ 381000 h 881380"/>
                <a:gd name="connsiteX6" fmla="*/ 977900 w 1546860"/>
                <a:gd name="connsiteY6" fmla="*/ 317500 h 881380"/>
                <a:gd name="connsiteX7" fmla="*/ 1038860 w 1546860"/>
                <a:gd name="connsiteY7" fmla="*/ 203200 h 881380"/>
                <a:gd name="connsiteX8" fmla="*/ 1381760 w 1546860"/>
                <a:gd name="connsiteY8" fmla="*/ 93980 h 881380"/>
                <a:gd name="connsiteX9" fmla="*/ 1546860 w 1546860"/>
                <a:gd name="connsiteY9" fmla="*/ 0 h 881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6860" h="881380">
                  <a:moveTo>
                    <a:pt x="0" y="881380"/>
                  </a:moveTo>
                  <a:cubicBezTo>
                    <a:pt x="63500" y="848360"/>
                    <a:pt x="127000" y="815340"/>
                    <a:pt x="195580" y="782320"/>
                  </a:cubicBezTo>
                  <a:cubicBezTo>
                    <a:pt x="264160" y="749300"/>
                    <a:pt x="334857" y="720937"/>
                    <a:pt x="411480" y="683260"/>
                  </a:cubicBezTo>
                  <a:cubicBezTo>
                    <a:pt x="488103" y="645583"/>
                    <a:pt x="598170" y="591397"/>
                    <a:pt x="655320" y="556260"/>
                  </a:cubicBezTo>
                  <a:cubicBezTo>
                    <a:pt x="712470" y="521123"/>
                    <a:pt x="726863" y="501650"/>
                    <a:pt x="754380" y="472440"/>
                  </a:cubicBezTo>
                  <a:cubicBezTo>
                    <a:pt x="781897" y="443230"/>
                    <a:pt x="783167" y="406823"/>
                    <a:pt x="820420" y="381000"/>
                  </a:cubicBezTo>
                  <a:cubicBezTo>
                    <a:pt x="857673" y="355177"/>
                    <a:pt x="941493" y="347133"/>
                    <a:pt x="977900" y="317500"/>
                  </a:cubicBezTo>
                  <a:cubicBezTo>
                    <a:pt x="1014307" y="287867"/>
                    <a:pt x="971550" y="240453"/>
                    <a:pt x="1038860" y="203200"/>
                  </a:cubicBezTo>
                  <a:cubicBezTo>
                    <a:pt x="1106170" y="165947"/>
                    <a:pt x="1297093" y="127847"/>
                    <a:pt x="1381760" y="93980"/>
                  </a:cubicBezTo>
                  <a:cubicBezTo>
                    <a:pt x="1466427" y="60113"/>
                    <a:pt x="1506643" y="30056"/>
                    <a:pt x="1546860" y="0"/>
                  </a:cubicBezTo>
                </a:path>
              </a:pathLst>
            </a:cu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" name="Figura a mano libera 23"/>
            <p:cNvSpPr/>
            <p:nvPr/>
          </p:nvSpPr>
          <p:spPr>
            <a:xfrm rot="573644">
              <a:off x="3394676" y="2216876"/>
              <a:ext cx="1491743" cy="1056668"/>
            </a:xfrm>
            <a:custGeom>
              <a:avLst/>
              <a:gdLst>
                <a:gd name="connsiteX0" fmla="*/ 0 w 1318260"/>
                <a:gd name="connsiteY0" fmla="*/ 916940 h 916940"/>
                <a:gd name="connsiteX1" fmla="*/ 254000 w 1318260"/>
                <a:gd name="connsiteY1" fmla="*/ 665480 h 916940"/>
                <a:gd name="connsiteX2" fmla="*/ 459740 w 1318260"/>
                <a:gd name="connsiteY2" fmla="*/ 477520 h 916940"/>
                <a:gd name="connsiteX3" fmla="*/ 650240 w 1318260"/>
                <a:gd name="connsiteY3" fmla="*/ 309880 h 916940"/>
                <a:gd name="connsiteX4" fmla="*/ 739140 w 1318260"/>
                <a:gd name="connsiteY4" fmla="*/ 292100 h 916940"/>
                <a:gd name="connsiteX5" fmla="*/ 815340 w 1318260"/>
                <a:gd name="connsiteY5" fmla="*/ 284480 h 916940"/>
                <a:gd name="connsiteX6" fmla="*/ 985520 w 1318260"/>
                <a:gd name="connsiteY6" fmla="*/ 190500 h 916940"/>
                <a:gd name="connsiteX7" fmla="*/ 1051560 w 1318260"/>
                <a:gd name="connsiteY7" fmla="*/ 149860 h 916940"/>
                <a:gd name="connsiteX8" fmla="*/ 1109980 w 1318260"/>
                <a:gd name="connsiteY8" fmla="*/ 154940 h 916940"/>
                <a:gd name="connsiteX9" fmla="*/ 1318260 w 1318260"/>
                <a:gd name="connsiteY9" fmla="*/ 0 h 916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8260" h="916940">
                  <a:moveTo>
                    <a:pt x="0" y="916940"/>
                  </a:moveTo>
                  <a:cubicBezTo>
                    <a:pt x="88688" y="827828"/>
                    <a:pt x="177377" y="738717"/>
                    <a:pt x="254000" y="665480"/>
                  </a:cubicBezTo>
                  <a:cubicBezTo>
                    <a:pt x="330623" y="592243"/>
                    <a:pt x="393700" y="536787"/>
                    <a:pt x="459740" y="477520"/>
                  </a:cubicBezTo>
                  <a:cubicBezTo>
                    <a:pt x="525780" y="418253"/>
                    <a:pt x="603673" y="340783"/>
                    <a:pt x="650240" y="309880"/>
                  </a:cubicBezTo>
                  <a:cubicBezTo>
                    <a:pt x="696807" y="278977"/>
                    <a:pt x="711623" y="296333"/>
                    <a:pt x="739140" y="292100"/>
                  </a:cubicBezTo>
                  <a:cubicBezTo>
                    <a:pt x="766657" y="287867"/>
                    <a:pt x="774277" y="301413"/>
                    <a:pt x="815340" y="284480"/>
                  </a:cubicBezTo>
                  <a:cubicBezTo>
                    <a:pt x="856403" y="267547"/>
                    <a:pt x="946150" y="212937"/>
                    <a:pt x="985520" y="190500"/>
                  </a:cubicBezTo>
                  <a:cubicBezTo>
                    <a:pt x="1024890" y="168063"/>
                    <a:pt x="1030817" y="155787"/>
                    <a:pt x="1051560" y="149860"/>
                  </a:cubicBezTo>
                  <a:cubicBezTo>
                    <a:pt x="1072303" y="143933"/>
                    <a:pt x="1065530" y="179917"/>
                    <a:pt x="1109980" y="154940"/>
                  </a:cubicBezTo>
                  <a:cubicBezTo>
                    <a:pt x="1154430" y="129963"/>
                    <a:pt x="1236345" y="64981"/>
                    <a:pt x="1318260" y="0"/>
                  </a:cubicBezTo>
                </a:path>
              </a:pathLst>
            </a:cu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3499" name="CasellaDiTesto 15"/>
            <p:cNvSpPr txBox="1">
              <a:spLocks noChangeArrowheads="1"/>
            </p:cNvSpPr>
            <p:nvPr/>
          </p:nvSpPr>
          <p:spPr bwMode="auto">
            <a:xfrm rot="-1405895">
              <a:off x="-56637" y="3128736"/>
              <a:ext cx="2707939" cy="57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b="1">
                  <a:solidFill>
                    <a:srgbClr val="FF0000"/>
                  </a:solidFill>
                  <a:latin typeface="Comic Sans MS" pitchFamily="66" charset="0"/>
                </a:rPr>
                <a:t>Saxothuringian</a:t>
              </a:r>
            </a:p>
          </p:txBody>
        </p:sp>
        <p:sp>
          <p:nvSpPr>
            <p:cNvPr id="63500" name="CasellaDiTesto 16"/>
            <p:cNvSpPr txBox="1">
              <a:spLocks noChangeArrowheads="1"/>
            </p:cNvSpPr>
            <p:nvPr/>
          </p:nvSpPr>
          <p:spPr bwMode="auto">
            <a:xfrm rot="-1405895">
              <a:off x="30011" y="3811644"/>
              <a:ext cx="2279995" cy="57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b="1">
                  <a:solidFill>
                    <a:srgbClr val="FF0000"/>
                  </a:solidFill>
                  <a:latin typeface="Comic Sans MS" pitchFamily="66" charset="0"/>
                </a:rPr>
                <a:t>Moldanubian</a:t>
              </a:r>
            </a:p>
          </p:txBody>
        </p:sp>
        <p:sp>
          <p:nvSpPr>
            <p:cNvPr id="27" name="Figura a mano libera 26"/>
            <p:cNvSpPr/>
            <p:nvPr/>
          </p:nvSpPr>
          <p:spPr>
            <a:xfrm>
              <a:off x="40460" y="3046906"/>
              <a:ext cx="3077641" cy="1239157"/>
            </a:xfrm>
            <a:custGeom>
              <a:avLst/>
              <a:gdLst>
                <a:gd name="connsiteX0" fmla="*/ 0 w 3078480"/>
                <a:gd name="connsiteY0" fmla="*/ 1239520 h 1239520"/>
                <a:gd name="connsiteX1" fmla="*/ 904240 w 3078480"/>
                <a:gd name="connsiteY1" fmla="*/ 873760 h 1239520"/>
                <a:gd name="connsiteX2" fmla="*/ 1645920 w 3078480"/>
                <a:gd name="connsiteY2" fmla="*/ 568960 h 1239520"/>
                <a:gd name="connsiteX3" fmla="*/ 2336800 w 3078480"/>
                <a:gd name="connsiteY3" fmla="*/ 314960 h 1239520"/>
                <a:gd name="connsiteX4" fmla="*/ 2804160 w 3078480"/>
                <a:gd name="connsiteY4" fmla="*/ 111760 h 1239520"/>
                <a:gd name="connsiteX5" fmla="*/ 3078480 w 3078480"/>
                <a:gd name="connsiteY5" fmla="*/ 0 h 123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8480" h="1239520">
                  <a:moveTo>
                    <a:pt x="0" y="1239520"/>
                  </a:moveTo>
                  <a:lnTo>
                    <a:pt x="904240" y="873760"/>
                  </a:lnTo>
                  <a:lnTo>
                    <a:pt x="1645920" y="568960"/>
                  </a:lnTo>
                  <a:cubicBezTo>
                    <a:pt x="1884680" y="475827"/>
                    <a:pt x="2143760" y="391160"/>
                    <a:pt x="2336800" y="314960"/>
                  </a:cubicBezTo>
                  <a:cubicBezTo>
                    <a:pt x="2529840" y="238760"/>
                    <a:pt x="2680547" y="164253"/>
                    <a:pt x="2804160" y="111760"/>
                  </a:cubicBezTo>
                  <a:cubicBezTo>
                    <a:pt x="2927773" y="59267"/>
                    <a:pt x="3003126" y="29633"/>
                    <a:pt x="3078480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8" name="Rettangolo 27"/>
          <p:cNvSpPr/>
          <p:nvPr/>
        </p:nvSpPr>
        <p:spPr>
          <a:xfrm>
            <a:off x="7142163" y="1966913"/>
            <a:ext cx="288925" cy="2555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30" name="Connettore 1 29"/>
          <p:cNvCxnSpPr/>
          <p:nvPr/>
        </p:nvCxnSpPr>
        <p:spPr>
          <a:xfrm>
            <a:off x="4403725" y="792163"/>
            <a:ext cx="3041650" cy="116681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 flipV="1">
            <a:off x="4419600" y="2217738"/>
            <a:ext cx="3009900" cy="172243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o 30"/>
          <p:cNvGrpSpPr/>
          <p:nvPr/>
        </p:nvGrpSpPr>
        <p:grpSpPr>
          <a:xfrm>
            <a:off x="503238" y="66675"/>
            <a:ext cx="8582025" cy="6772275"/>
            <a:chOff x="503238" y="66675"/>
            <a:chExt cx="8582025" cy="6772275"/>
          </a:xfrm>
        </p:grpSpPr>
        <p:pic>
          <p:nvPicPr>
            <p:cNvPr id="294913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3238" y="66675"/>
              <a:ext cx="8582025" cy="677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ttangolo 29"/>
            <p:cNvSpPr/>
            <p:nvPr/>
          </p:nvSpPr>
          <p:spPr>
            <a:xfrm>
              <a:off x="1899138" y="269631"/>
              <a:ext cx="679939" cy="926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22300" y="4806950"/>
            <a:ext cx="27320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latin typeface="Comic Sans MS" pitchFamily="66" charset="0"/>
                <a:ea typeface="ＭＳ Ｐゴシック" pitchFamily="34" charset="-128"/>
              </a:rPr>
              <a:t>Babuska</a:t>
            </a:r>
            <a:r>
              <a:rPr lang="en-US" dirty="0">
                <a:latin typeface="Comic Sans MS" pitchFamily="66" charset="0"/>
                <a:ea typeface="ＭＳ Ｐゴシック" pitchFamily="34" charset="-128"/>
              </a:rPr>
              <a:t> and </a:t>
            </a:r>
            <a:r>
              <a:rPr lang="en-US" dirty="0" err="1">
                <a:latin typeface="Comic Sans MS" pitchFamily="66" charset="0"/>
                <a:ea typeface="ＭＳ Ｐゴシック" pitchFamily="34" charset="-128"/>
              </a:rPr>
              <a:t>Plomerova</a:t>
            </a:r>
            <a:r>
              <a:rPr lang="en-US" dirty="0">
                <a:latin typeface="Comic Sans MS" pitchFamily="66" charset="0"/>
                <a:ea typeface="ＭＳ Ｐゴシック" pitchFamily="34" charset="-128"/>
              </a:rPr>
              <a:t>  (2013) </a:t>
            </a:r>
            <a:r>
              <a:rPr lang="en-US" dirty="0" err="1">
                <a:latin typeface="Comic Sans MS" pitchFamily="66" charset="0"/>
                <a:ea typeface="ＭＳ Ｐゴシック" pitchFamily="34" charset="-128"/>
              </a:rPr>
              <a:t>Gondw</a:t>
            </a:r>
            <a:r>
              <a:rPr lang="en-US" dirty="0">
                <a:latin typeface="Comic Sans MS" pitchFamily="66" charset="0"/>
                <a:ea typeface="ＭＳ Ｐゴシック" pitchFamily="34" charset="-128"/>
              </a:rPr>
              <a:t>. Res., 23, 973-987</a:t>
            </a:r>
          </a:p>
        </p:txBody>
      </p:sp>
      <p:sp>
        <p:nvSpPr>
          <p:cNvPr id="29" name="Figura a mano libera 28"/>
          <p:cNvSpPr/>
          <p:nvPr/>
        </p:nvSpPr>
        <p:spPr>
          <a:xfrm>
            <a:off x="1861821" y="516889"/>
            <a:ext cx="3388783" cy="2229697"/>
          </a:xfrm>
          <a:custGeom>
            <a:avLst/>
            <a:gdLst>
              <a:gd name="connsiteX0" fmla="*/ 302260 w 3115733"/>
              <a:gd name="connsiteY0" fmla="*/ 1952413 h 2016760"/>
              <a:gd name="connsiteX1" fmla="*/ 576580 w 3115733"/>
              <a:gd name="connsiteY1" fmla="*/ 1815253 h 2016760"/>
              <a:gd name="connsiteX2" fmla="*/ 977900 w 3115733"/>
              <a:gd name="connsiteY2" fmla="*/ 1627293 h 2016760"/>
              <a:gd name="connsiteX3" fmla="*/ 1303020 w 3115733"/>
              <a:gd name="connsiteY3" fmla="*/ 1490133 h 2016760"/>
              <a:gd name="connsiteX4" fmla="*/ 1775460 w 3115733"/>
              <a:gd name="connsiteY4" fmla="*/ 1434253 h 2016760"/>
              <a:gd name="connsiteX5" fmla="*/ 2202180 w 3115733"/>
              <a:gd name="connsiteY5" fmla="*/ 1225973 h 2016760"/>
              <a:gd name="connsiteX6" fmla="*/ 2618740 w 3115733"/>
              <a:gd name="connsiteY6" fmla="*/ 916093 h 2016760"/>
              <a:gd name="connsiteX7" fmla="*/ 2913380 w 3115733"/>
              <a:gd name="connsiteY7" fmla="*/ 794173 h 2016760"/>
              <a:gd name="connsiteX8" fmla="*/ 3101340 w 3115733"/>
              <a:gd name="connsiteY8" fmla="*/ 621453 h 2016760"/>
              <a:gd name="connsiteX9" fmla="*/ 2999740 w 3115733"/>
              <a:gd name="connsiteY9" fmla="*/ 514773 h 2016760"/>
              <a:gd name="connsiteX10" fmla="*/ 2898140 w 3115733"/>
              <a:gd name="connsiteY10" fmla="*/ 448733 h 2016760"/>
              <a:gd name="connsiteX11" fmla="*/ 2369820 w 3115733"/>
              <a:gd name="connsiteY11" fmla="*/ 67733 h 2016760"/>
              <a:gd name="connsiteX12" fmla="*/ 2161540 w 3115733"/>
              <a:gd name="connsiteY12" fmla="*/ 42333 h 2016760"/>
              <a:gd name="connsiteX13" fmla="*/ 1922780 w 3115733"/>
              <a:gd name="connsiteY13" fmla="*/ 138853 h 2016760"/>
              <a:gd name="connsiteX14" fmla="*/ 1323340 w 3115733"/>
              <a:gd name="connsiteY14" fmla="*/ 519853 h 2016760"/>
              <a:gd name="connsiteX15" fmla="*/ 927100 w 3115733"/>
              <a:gd name="connsiteY15" fmla="*/ 758613 h 2016760"/>
              <a:gd name="connsiteX16" fmla="*/ 464820 w 3115733"/>
              <a:gd name="connsiteY16" fmla="*/ 1134533 h 2016760"/>
              <a:gd name="connsiteX17" fmla="*/ 149860 w 3115733"/>
              <a:gd name="connsiteY17" fmla="*/ 1373293 h 2016760"/>
              <a:gd name="connsiteX18" fmla="*/ 22860 w 3115733"/>
              <a:gd name="connsiteY18" fmla="*/ 1454573 h 2016760"/>
              <a:gd name="connsiteX19" fmla="*/ 12700 w 3115733"/>
              <a:gd name="connsiteY19" fmla="*/ 1500293 h 2016760"/>
              <a:gd name="connsiteX20" fmla="*/ 53340 w 3115733"/>
              <a:gd name="connsiteY20" fmla="*/ 1586653 h 2016760"/>
              <a:gd name="connsiteX21" fmla="*/ 251460 w 3115733"/>
              <a:gd name="connsiteY21" fmla="*/ 1957493 h 2016760"/>
              <a:gd name="connsiteX22" fmla="*/ 302260 w 3115733"/>
              <a:gd name="connsiteY22" fmla="*/ 1952413 h 2016760"/>
              <a:gd name="connsiteX0" fmla="*/ 302260 w 3115733"/>
              <a:gd name="connsiteY0" fmla="*/ 2203873 h 2268220"/>
              <a:gd name="connsiteX1" fmla="*/ 576580 w 3115733"/>
              <a:gd name="connsiteY1" fmla="*/ 2066713 h 2268220"/>
              <a:gd name="connsiteX2" fmla="*/ 977900 w 3115733"/>
              <a:gd name="connsiteY2" fmla="*/ 1878753 h 2268220"/>
              <a:gd name="connsiteX3" fmla="*/ 1303020 w 3115733"/>
              <a:gd name="connsiteY3" fmla="*/ 1741593 h 2268220"/>
              <a:gd name="connsiteX4" fmla="*/ 1775460 w 3115733"/>
              <a:gd name="connsiteY4" fmla="*/ 1685713 h 2268220"/>
              <a:gd name="connsiteX5" fmla="*/ 2202180 w 3115733"/>
              <a:gd name="connsiteY5" fmla="*/ 1477433 h 2268220"/>
              <a:gd name="connsiteX6" fmla="*/ 2618740 w 3115733"/>
              <a:gd name="connsiteY6" fmla="*/ 1167553 h 2268220"/>
              <a:gd name="connsiteX7" fmla="*/ 2913380 w 3115733"/>
              <a:gd name="connsiteY7" fmla="*/ 1045633 h 2268220"/>
              <a:gd name="connsiteX8" fmla="*/ 3101340 w 3115733"/>
              <a:gd name="connsiteY8" fmla="*/ 872913 h 2268220"/>
              <a:gd name="connsiteX9" fmla="*/ 2999740 w 3115733"/>
              <a:gd name="connsiteY9" fmla="*/ 766233 h 2268220"/>
              <a:gd name="connsiteX10" fmla="*/ 2898140 w 3115733"/>
              <a:gd name="connsiteY10" fmla="*/ 700193 h 2268220"/>
              <a:gd name="connsiteX11" fmla="*/ 2842260 w 3115733"/>
              <a:gd name="connsiteY11" fmla="*/ 67733 h 2268220"/>
              <a:gd name="connsiteX12" fmla="*/ 2161540 w 3115733"/>
              <a:gd name="connsiteY12" fmla="*/ 293793 h 2268220"/>
              <a:gd name="connsiteX13" fmla="*/ 1922780 w 3115733"/>
              <a:gd name="connsiteY13" fmla="*/ 390313 h 2268220"/>
              <a:gd name="connsiteX14" fmla="*/ 1323340 w 3115733"/>
              <a:gd name="connsiteY14" fmla="*/ 771313 h 2268220"/>
              <a:gd name="connsiteX15" fmla="*/ 927100 w 3115733"/>
              <a:gd name="connsiteY15" fmla="*/ 1010073 h 2268220"/>
              <a:gd name="connsiteX16" fmla="*/ 464820 w 3115733"/>
              <a:gd name="connsiteY16" fmla="*/ 1385993 h 2268220"/>
              <a:gd name="connsiteX17" fmla="*/ 149860 w 3115733"/>
              <a:gd name="connsiteY17" fmla="*/ 1624753 h 2268220"/>
              <a:gd name="connsiteX18" fmla="*/ 22860 w 3115733"/>
              <a:gd name="connsiteY18" fmla="*/ 1706033 h 2268220"/>
              <a:gd name="connsiteX19" fmla="*/ 12700 w 3115733"/>
              <a:gd name="connsiteY19" fmla="*/ 1751753 h 2268220"/>
              <a:gd name="connsiteX20" fmla="*/ 53340 w 3115733"/>
              <a:gd name="connsiteY20" fmla="*/ 1838113 h 2268220"/>
              <a:gd name="connsiteX21" fmla="*/ 251460 w 3115733"/>
              <a:gd name="connsiteY21" fmla="*/ 2208953 h 2268220"/>
              <a:gd name="connsiteX22" fmla="*/ 302260 w 3115733"/>
              <a:gd name="connsiteY22" fmla="*/ 2203873 h 2268220"/>
              <a:gd name="connsiteX0" fmla="*/ 302260 w 3115733"/>
              <a:gd name="connsiteY0" fmla="*/ 2214880 h 2279227"/>
              <a:gd name="connsiteX1" fmla="*/ 576580 w 3115733"/>
              <a:gd name="connsiteY1" fmla="*/ 2077720 h 2279227"/>
              <a:gd name="connsiteX2" fmla="*/ 977900 w 3115733"/>
              <a:gd name="connsiteY2" fmla="*/ 1889760 h 2279227"/>
              <a:gd name="connsiteX3" fmla="*/ 1303020 w 3115733"/>
              <a:gd name="connsiteY3" fmla="*/ 1752600 h 2279227"/>
              <a:gd name="connsiteX4" fmla="*/ 1775460 w 3115733"/>
              <a:gd name="connsiteY4" fmla="*/ 1696720 h 2279227"/>
              <a:gd name="connsiteX5" fmla="*/ 2202180 w 3115733"/>
              <a:gd name="connsiteY5" fmla="*/ 1488440 h 2279227"/>
              <a:gd name="connsiteX6" fmla="*/ 2618740 w 3115733"/>
              <a:gd name="connsiteY6" fmla="*/ 1178560 h 2279227"/>
              <a:gd name="connsiteX7" fmla="*/ 2913380 w 3115733"/>
              <a:gd name="connsiteY7" fmla="*/ 1056640 h 2279227"/>
              <a:gd name="connsiteX8" fmla="*/ 3101340 w 3115733"/>
              <a:gd name="connsiteY8" fmla="*/ 883920 h 2279227"/>
              <a:gd name="connsiteX9" fmla="*/ 2999740 w 3115733"/>
              <a:gd name="connsiteY9" fmla="*/ 777240 h 2279227"/>
              <a:gd name="connsiteX10" fmla="*/ 2842260 w 3115733"/>
              <a:gd name="connsiteY10" fmla="*/ 78740 h 2279227"/>
              <a:gd name="connsiteX11" fmla="*/ 2161540 w 3115733"/>
              <a:gd name="connsiteY11" fmla="*/ 304800 h 2279227"/>
              <a:gd name="connsiteX12" fmla="*/ 1922780 w 3115733"/>
              <a:gd name="connsiteY12" fmla="*/ 401320 h 2279227"/>
              <a:gd name="connsiteX13" fmla="*/ 1323340 w 3115733"/>
              <a:gd name="connsiteY13" fmla="*/ 782320 h 2279227"/>
              <a:gd name="connsiteX14" fmla="*/ 927100 w 3115733"/>
              <a:gd name="connsiteY14" fmla="*/ 1021080 h 2279227"/>
              <a:gd name="connsiteX15" fmla="*/ 464820 w 3115733"/>
              <a:gd name="connsiteY15" fmla="*/ 1397000 h 2279227"/>
              <a:gd name="connsiteX16" fmla="*/ 149860 w 3115733"/>
              <a:gd name="connsiteY16" fmla="*/ 1635760 h 2279227"/>
              <a:gd name="connsiteX17" fmla="*/ 22860 w 3115733"/>
              <a:gd name="connsiteY17" fmla="*/ 1717040 h 2279227"/>
              <a:gd name="connsiteX18" fmla="*/ 12700 w 3115733"/>
              <a:gd name="connsiteY18" fmla="*/ 1762760 h 2279227"/>
              <a:gd name="connsiteX19" fmla="*/ 53340 w 3115733"/>
              <a:gd name="connsiteY19" fmla="*/ 1849120 h 2279227"/>
              <a:gd name="connsiteX20" fmla="*/ 251460 w 3115733"/>
              <a:gd name="connsiteY20" fmla="*/ 2219960 h 2279227"/>
              <a:gd name="connsiteX21" fmla="*/ 302260 w 3115733"/>
              <a:gd name="connsiteY21" fmla="*/ 2214880 h 2279227"/>
              <a:gd name="connsiteX0" fmla="*/ 302260 w 3309620"/>
              <a:gd name="connsiteY0" fmla="*/ 2165350 h 2229697"/>
              <a:gd name="connsiteX1" fmla="*/ 576580 w 3309620"/>
              <a:gd name="connsiteY1" fmla="*/ 2028190 h 2229697"/>
              <a:gd name="connsiteX2" fmla="*/ 977900 w 3309620"/>
              <a:gd name="connsiteY2" fmla="*/ 1840230 h 2229697"/>
              <a:gd name="connsiteX3" fmla="*/ 1303020 w 3309620"/>
              <a:gd name="connsiteY3" fmla="*/ 1703070 h 2229697"/>
              <a:gd name="connsiteX4" fmla="*/ 1775460 w 3309620"/>
              <a:gd name="connsiteY4" fmla="*/ 1647190 h 2229697"/>
              <a:gd name="connsiteX5" fmla="*/ 2202180 w 3309620"/>
              <a:gd name="connsiteY5" fmla="*/ 1438910 h 2229697"/>
              <a:gd name="connsiteX6" fmla="*/ 2618740 w 3309620"/>
              <a:gd name="connsiteY6" fmla="*/ 1129030 h 2229697"/>
              <a:gd name="connsiteX7" fmla="*/ 2913380 w 3309620"/>
              <a:gd name="connsiteY7" fmla="*/ 1007110 h 2229697"/>
              <a:gd name="connsiteX8" fmla="*/ 3101340 w 3309620"/>
              <a:gd name="connsiteY8" fmla="*/ 834390 h 2229697"/>
              <a:gd name="connsiteX9" fmla="*/ 3266440 w 3309620"/>
              <a:gd name="connsiteY9" fmla="*/ 430530 h 2229697"/>
              <a:gd name="connsiteX10" fmla="*/ 2842260 w 3309620"/>
              <a:gd name="connsiteY10" fmla="*/ 29210 h 2229697"/>
              <a:gd name="connsiteX11" fmla="*/ 2161540 w 3309620"/>
              <a:gd name="connsiteY11" fmla="*/ 255270 h 2229697"/>
              <a:gd name="connsiteX12" fmla="*/ 1922780 w 3309620"/>
              <a:gd name="connsiteY12" fmla="*/ 351790 h 2229697"/>
              <a:gd name="connsiteX13" fmla="*/ 1323340 w 3309620"/>
              <a:gd name="connsiteY13" fmla="*/ 732790 h 2229697"/>
              <a:gd name="connsiteX14" fmla="*/ 927100 w 3309620"/>
              <a:gd name="connsiteY14" fmla="*/ 971550 h 2229697"/>
              <a:gd name="connsiteX15" fmla="*/ 464820 w 3309620"/>
              <a:gd name="connsiteY15" fmla="*/ 1347470 h 2229697"/>
              <a:gd name="connsiteX16" fmla="*/ 149860 w 3309620"/>
              <a:gd name="connsiteY16" fmla="*/ 1586230 h 2229697"/>
              <a:gd name="connsiteX17" fmla="*/ 22860 w 3309620"/>
              <a:gd name="connsiteY17" fmla="*/ 1667510 h 2229697"/>
              <a:gd name="connsiteX18" fmla="*/ 12700 w 3309620"/>
              <a:gd name="connsiteY18" fmla="*/ 1713230 h 2229697"/>
              <a:gd name="connsiteX19" fmla="*/ 53340 w 3309620"/>
              <a:gd name="connsiteY19" fmla="*/ 1799590 h 2229697"/>
              <a:gd name="connsiteX20" fmla="*/ 251460 w 3309620"/>
              <a:gd name="connsiteY20" fmla="*/ 2170430 h 2229697"/>
              <a:gd name="connsiteX21" fmla="*/ 302260 w 3309620"/>
              <a:gd name="connsiteY21" fmla="*/ 2165350 h 2229697"/>
              <a:gd name="connsiteX0" fmla="*/ 302260 w 3388783"/>
              <a:gd name="connsiteY0" fmla="*/ 2165350 h 2229697"/>
              <a:gd name="connsiteX1" fmla="*/ 576580 w 3388783"/>
              <a:gd name="connsiteY1" fmla="*/ 2028190 h 2229697"/>
              <a:gd name="connsiteX2" fmla="*/ 977900 w 3388783"/>
              <a:gd name="connsiteY2" fmla="*/ 1840230 h 2229697"/>
              <a:gd name="connsiteX3" fmla="*/ 1303020 w 3388783"/>
              <a:gd name="connsiteY3" fmla="*/ 1703070 h 2229697"/>
              <a:gd name="connsiteX4" fmla="*/ 1775460 w 3388783"/>
              <a:gd name="connsiteY4" fmla="*/ 1647190 h 2229697"/>
              <a:gd name="connsiteX5" fmla="*/ 2202180 w 3388783"/>
              <a:gd name="connsiteY5" fmla="*/ 1438910 h 2229697"/>
              <a:gd name="connsiteX6" fmla="*/ 2618740 w 3388783"/>
              <a:gd name="connsiteY6" fmla="*/ 1129030 h 2229697"/>
              <a:gd name="connsiteX7" fmla="*/ 2913380 w 3388783"/>
              <a:gd name="connsiteY7" fmla="*/ 1007110 h 2229697"/>
              <a:gd name="connsiteX8" fmla="*/ 3329940 w 3388783"/>
              <a:gd name="connsiteY8" fmla="*/ 689610 h 2229697"/>
              <a:gd name="connsiteX9" fmla="*/ 3266440 w 3388783"/>
              <a:gd name="connsiteY9" fmla="*/ 430530 h 2229697"/>
              <a:gd name="connsiteX10" fmla="*/ 2842260 w 3388783"/>
              <a:gd name="connsiteY10" fmla="*/ 29210 h 2229697"/>
              <a:gd name="connsiteX11" fmla="*/ 2161540 w 3388783"/>
              <a:gd name="connsiteY11" fmla="*/ 255270 h 2229697"/>
              <a:gd name="connsiteX12" fmla="*/ 1922780 w 3388783"/>
              <a:gd name="connsiteY12" fmla="*/ 351790 h 2229697"/>
              <a:gd name="connsiteX13" fmla="*/ 1323340 w 3388783"/>
              <a:gd name="connsiteY13" fmla="*/ 732790 h 2229697"/>
              <a:gd name="connsiteX14" fmla="*/ 927100 w 3388783"/>
              <a:gd name="connsiteY14" fmla="*/ 971550 h 2229697"/>
              <a:gd name="connsiteX15" fmla="*/ 464820 w 3388783"/>
              <a:gd name="connsiteY15" fmla="*/ 1347470 h 2229697"/>
              <a:gd name="connsiteX16" fmla="*/ 149860 w 3388783"/>
              <a:gd name="connsiteY16" fmla="*/ 1586230 h 2229697"/>
              <a:gd name="connsiteX17" fmla="*/ 22860 w 3388783"/>
              <a:gd name="connsiteY17" fmla="*/ 1667510 h 2229697"/>
              <a:gd name="connsiteX18" fmla="*/ 12700 w 3388783"/>
              <a:gd name="connsiteY18" fmla="*/ 1713230 h 2229697"/>
              <a:gd name="connsiteX19" fmla="*/ 53340 w 3388783"/>
              <a:gd name="connsiteY19" fmla="*/ 1799590 h 2229697"/>
              <a:gd name="connsiteX20" fmla="*/ 251460 w 3388783"/>
              <a:gd name="connsiteY20" fmla="*/ 2170430 h 2229697"/>
              <a:gd name="connsiteX21" fmla="*/ 302260 w 3388783"/>
              <a:gd name="connsiteY21" fmla="*/ 2165350 h 222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88783" h="2229697">
                <a:moveTo>
                  <a:pt x="302260" y="2165350"/>
                </a:moveTo>
                <a:cubicBezTo>
                  <a:pt x="356447" y="2141643"/>
                  <a:pt x="463973" y="2082377"/>
                  <a:pt x="576580" y="2028190"/>
                </a:cubicBezTo>
                <a:cubicBezTo>
                  <a:pt x="689187" y="1974003"/>
                  <a:pt x="856827" y="1894417"/>
                  <a:pt x="977900" y="1840230"/>
                </a:cubicBezTo>
                <a:cubicBezTo>
                  <a:pt x="1098973" y="1786043"/>
                  <a:pt x="1170093" y="1735243"/>
                  <a:pt x="1303020" y="1703070"/>
                </a:cubicBezTo>
                <a:cubicBezTo>
                  <a:pt x="1435947" y="1670897"/>
                  <a:pt x="1625600" y="1691217"/>
                  <a:pt x="1775460" y="1647190"/>
                </a:cubicBezTo>
                <a:cubicBezTo>
                  <a:pt x="1925320" y="1603163"/>
                  <a:pt x="2061633" y="1525270"/>
                  <a:pt x="2202180" y="1438910"/>
                </a:cubicBezTo>
                <a:cubicBezTo>
                  <a:pt x="2342727" y="1352550"/>
                  <a:pt x="2500207" y="1200997"/>
                  <a:pt x="2618740" y="1129030"/>
                </a:cubicBezTo>
                <a:cubicBezTo>
                  <a:pt x="2737273" y="1057063"/>
                  <a:pt x="2794847" y="1080347"/>
                  <a:pt x="2913380" y="1007110"/>
                </a:cubicBezTo>
                <a:cubicBezTo>
                  <a:pt x="3031913" y="933873"/>
                  <a:pt x="3271097" y="785707"/>
                  <a:pt x="3329940" y="689610"/>
                </a:cubicBezTo>
                <a:cubicBezTo>
                  <a:pt x="3388783" y="593513"/>
                  <a:pt x="3347720" y="540597"/>
                  <a:pt x="3266440" y="430530"/>
                </a:cubicBezTo>
                <a:cubicBezTo>
                  <a:pt x="3185160" y="320463"/>
                  <a:pt x="3026410" y="58420"/>
                  <a:pt x="2842260" y="29210"/>
                </a:cubicBezTo>
                <a:cubicBezTo>
                  <a:pt x="2658110" y="0"/>
                  <a:pt x="2314787" y="201507"/>
                  <a:pt x="2161540" y="255270"/>
                </a:cubicBezTo>
                <a:cubicBezTo>
                  <a:pt x="2008293" y="309033"/>
                  <a:pt x="2062480" y="272203"/>
                  <a:pt x="1922780" y="351790"/>
                </a:cubicBezTo>
                <a:cubicBezTo>
                  <a:pt x="1783080" y="431377"/>
                  <a:pt x="1489287" y="629497"/>
                  <a:pt x="1323340" y="732790"/>
                </a:cubicBezTo>
                <a:cubicBezTo>
                  <a:pt x="1157393" y="836083"/>
                  <a:pt x="1070187" y="869103"/>
                  <a:pt x="927100" y="971550"/>
                </a:cubicBezTo>
                <a:cubicBezTo>
                  <a:pt x="784013" y="1073997"/>
                  <a:pt x="594360" y="1245023"/>
                  <a:pt x="464820" y="1347470"/>
                </a:cubicBezTo>
                <a:cubicBezTo>
                  <a:pt x="335280" y="1449917"/>
                  <a:pt x="223520" y="1532890"/>
                  <a:pt x="149860" y="1586230"/>
                </a:cubicBezTo>
                <a:cubicBezTo>
                  <a:pt x="76200" y="1639570"/>
                  <a:pt x="45720" y="1646343"/>
                  <a:pt x="22860" y="1667510"/>
                </a:cubicBezTo>
                <a:cubicBezTo>
                  <a:pt x="0" y="1688677"/>
                  <a:pt x="7620" y="1691217"/>
                  <a:pt x="12700" y="1713230"/>
                </a:cubicBezTo>
                <a:cubicBezTo>
                  <a:pt x="17780" y="1735243"/>
                  <a:pt x="13547" y="1723390"/>
                  <a:pt x="53340" y="1799590"/>
                </a:cubicBezTo>
                <a:cubicBezTo>
                  <a:pt x="93133" y="1875790"/>
                  <a:pt x="209973" y="2111163"/>
                  <a:pt x="251460" y="2170430"/>
                </a:cubicBezTo>
                <a:cubicBezTo>
                  <a:pt x="292947" y="2229697"/>
                  <a:pt x="248073" y="2189057"/>
                  <a:pt x="302260" y="2165350"/>
                </a:cubicBezTo>
                <a:close/>
              </a:path>
            </a:pathLst>
          </a:custGeom>
          <a:solidFill>
            <a:srgbClr val="FFFF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27"/>
          <p:cNvGrpSpPr/>
          <p:nvPr/>
        </p:nvGrpSpPr>
        <p:grpSpPr>
          <a:xfrm>
            <a:off x="1989656" y="205283"/>
            <a:ext cx="4824596" cy="2450619"/>
            <a:chOff x="1989656" y="205283"/>
            <a:chExt cx="4824596" cy="2450619"/>
          </a:xfrm>
          <a:solidFill>
            <a:srgbClr val="FF0000"/>
          </a:solidFill>
        </p:grpSpPr>
        <p:sp>
          <p:nvSpPr>
            <p:cNvPr id="15" name="Figura a mano libera 14"/>
            <p:cNvSpPr/>
            <p:nvPr/>
          </p:nvSpPr>
          <p:spPr>
            <a:xfrm>
              <a:off x="2863887" y="1557678"/>
              <a:ext cx="984213" cy="741627"/>
            </a:xfrm>
            <a:custGeom>
              <a:avLst/>
              <a:gdLst>
                <a:gd name="connsiteX0" fmla="*/ 73623 w 984213"/>
                <a:gd name="connsiteY0" fmla="*/ 233022 h 741627"/>
                <a:gd name="connsiteX1" fmla="*/ 69813 w 984213"/>
                <a:gd name="connsiteY1" fmla="*/ 244452 h 741627"/>
                <a:gd name="connsiteX2" fmla="*/ 58383 w 984213"/>
                <a:gd name="connsiteY2" fmla="*/ 293982 h 741627"/>
                <a:gd name="connsiteX3" fmla="*/ 43143 w 984213"/>
                <a:gd name="connsiteY3" fmla="*/ 377802 h 741627"/>
                <a:gd name="connsiteX4" fmla="*/ 31713 w 984213"/>
                <a:gd name="connsiteY4" fmla="*/ 381612 h 741627"/>
                <a:gd name="connsiteX5" fmla="*/ 50763 w 984213"/>
                <a:gd name="connsiteY5" fmla="*/ 400662 h 741627"/>
                <a:gd name="connsiteX6" fmla="*/ 62193 w 984213"/>
                <a:gd name="connsiteY6" fmla="*/ 423522 h 741627"/>
                <a:gd name="connsiteX7" fmla="*/ 58383 w 984213"/>
                <a:gd name="connsiteY7" fmla="*/ 450192 h 741627"/>
                <a:gd name="connsiteX8" fmla="*/ 39333 w 984213"/>
                <a:gd name="connsiteY8" fmla="*/ 465432 h 741627"/>
                <a:gd name="connsiteX9" fmla="*/ 31713 w 984213"/>
                <a:gd name="connsiteY9" fmla="*/ 476862 h 741627"/>
                <a:gd name="connsiteX10" fmla="*/ 20283 w 984213"/>
                <a:gd name="connsiteY10" fmla="*/ 503532 h 741627"/>
                <a:gd name="connsiteX11" fmla="*/ 12663 w 984213"/>
                <a:gd name="connsiteY11" fmla="*/ 514962 h 741627"/>
                <a:gd name="connsiteX12" fmla="*/ 20283 w 984213"/>
                <a:gd name="connsiteY12" fmla="*/ 579732 h 741627"/>
                <a:gd name="connsiteX13" fmla="*/ 24093 w 984213"/>
                <a:gd name="connsiteY13" fmla="*/ 594972 h 741627"/>
                <a:gd name="connsiteX14" fmla="*/ 35523 w 984213"/>
                <a:gd name="connsiteY14" fmla="*/ 602592 h 741627"/>
                <a:gd name="connsiteX15" fmla="*/ 66003 w 984213"/>
                <a:gd name="connsiteY15" fmla="*/ 594972 h 741627"/>
                <a:gd name="connsiteX16" fmla="*/ 81243 w 984213"/>
                <a:gd name="connsiteY16" fmla="*/ 583542 h 741627"/>
                <a:gd name="connsiteX17" fmla="*/ 107913 w 984213"/>
                <a:gd name="connsiteY17" fmla="*/ 564492 h 741627"/>
                <a:gd name="connsiteX18" fmla="*/ 115533 w 984213"/>
                <a:gd name="connsiteY18" fmla="*/ 549252 h 741627"/>
                <a:gd name="connsiteX19" fmla="*/ 123153 w 984213"/>
                <a:gd name="connsiteY19" fmla="*/ 537822 h 741627"/>
                <a:gd name="connsiteX20" fmla="*/ 126963 w 984213"/>
                <a:gd name="connsiteY20" fmla="*/ 518772 h 741627"/>
                <a:gd name="connsiteX21" fmla="*/ 142203 w 984213"/>
                <a:gd name="connsiteY21" fmla="*/ 469242 h 741627"/>
                <a:gd name="connsiteX22" fmla="*/ 161253 w 984213"/>
                <a:gd name="connsiteY22" fmla="*/ 473052 h 741627"/>
                <a:gd name="connsiteX23" fmla="*/ 161253 w 984213"/>
                <a:gd name="connsiteY23" fmla="*/ 545442 h 741627"/>
                <a:gd name="connsiteX24" fmla="*/ 168873 w 984213"/>
                <a:gd name="connsiteY24" fmla="*/ 560682 h 741627"/>
                <a:gd name="connsiteX25" fmla="*/ 172683 w 984213"/>
                <a:gd name="connsiteY25" fmla="*/ 583542 h 741627"/>
                <a:gd name="connsiteX26" fmla="*/ 283173 w 984213"/>
                <a:gd name="connsiteY26" fmla="*/ 598782 h 741627"/>
                <a:gd name="connsiteX27" fmla="*/ 279363 w 984213"/>
                <a:gd name="connsiteY27" fmla="*/ 614022 h 741627"/>
                <a:gd name="connsiteX28" fmla="*/ 252693 w 984213"/>
                <a:gd name="connsiteY28" fmla="*/ 648312 h 741627"/>
                <a:gd name="connsiteX29" fmla="*/ 245073 w 984213"/>
                <a:gd name="connsiteY29" fmla="*/ 659742 h 741627"/>
                <a:gd name="connsiteX30" fmla="*/ 245073 w 984213"/>
                <a:gd name="connsiteY30" fmla="*/ 735942 h 741627"/>
                <a:gd name="connsiteX31" fmla="*/ 264123 w 984213"/>
                <a:gd name="connsiteY31" fmla="*/ 739752 h 741627"/>
                <a:gd name="connsiteX32" fmla="*/ 328893 w 984213"/>
                <a:gd name="connsiteY32" fmla="*/ 735942 h 741627"/>
                <a:gd name="connsiteX33" fmla="*/ 336513 w 984213"/>
                <a:gd name="connsiteY33" fmla="*/ 720702 h 741627"/>
                <a:gd name="connsiteX34" fmla="*/ 359373 w 984213"/>
                <a:gd name="connsiteY34" fmla="*/ 674982 h 741627"/>
                <a:gd name="connsiteX35" fmla="*/ 378423 w 984213"/>
                <a:gd name="connsiteY35" fmla="*/ 640692 h 741627"/>
                <a:gd name="connsiteX36" fmla="*/ 386043 w 984213"/>
                <a:gd name="connsiteY36" fmla="*/ 629262 h 741627"/>
                <a:gd name="connsiteX37" fmla="*/ 408903 w 984213"/>
                <a:gd name="connsiteY37" fmla="*/ 617832 h 741627"/>
                <a:gd name="connsiteX38" fmla="*/ 424143 w 984213"/>
                <a:gd name="connsiteY38" fmla="*/ 614022 h 741627"/>
                <a:gd name="connsiteX39" fmla="*/ 443193 w 984213"/>
                <a:gd name="connsiteY39" fmla="*/ 617832 h 741627"/>
                <a:gd name="connsiteX40" fmla="*/ 466053 w 984213"/>
                <a:gd name="connsiteY40" fmla="*/ 640692 h 741627"/>
                <a:gd name="connsiteX41" fmla="*/ 485103 w 984213"/>
                <a:gd name="connsiteY41" fmla="*/ 663552 h 741627"/>
                <a:gd name="connsiteX42" fmla="*/ 496533 w 984213"/>
                <a:gd name="connsiteY42" fmla="*/ 667362 h 741627"/>
                <a:gd name="connsiteX43" fmla="*/ 530823 w 984213"/>
                <a:gd name="connsiteY43" fmla="*/ 663552 h 741627"/>
                <a:gd name="connsiteX44" fmla="*/ 549873 w 984213"/>
                <a:gd name="connsiteY44" fmla="*/ 644502 h 741627"/>
                <a:gd name="connsiteX45" fmla="*/ 603213 w 984213"/>
                <a:gd name="connsiteY45" fmla="*/ 636882 h 741627"/>
                <a:gd name="connsiteX46" fmla="*/ 607023 w 984213"/>
                <a:gd name="connsiteY46" fmla="*/ 602592 h 741627"/>
                <a:gd name="connsiteX47" fmla="*/ 614643 w 984213"/>
                <a:gd name="connsiteY47" fmla="*/ 583542 h 741627"/>
                <a:gd name="connsiteX48" fmla="*/ 626073 w 984213"/>
                <a:gd name="connsiteY48" fmla="*/ 556872 h 741627"/>
                <a:gd name="connsiteX49" fmla="*/ 637503 w 984213"/>
                <a:gd name="connsiteY49" fmla="*/ 545442 h 741627"/>
                <a:gd name="connsiteX50" fmla="*/ 652743 w 984213"/>
                <a:gd name="connsiteY50" fmla="*/ 530202 h 741627"/>
                <a:gd name="connsiteX51" fmla="*/ 675603 w 984213"/>
                <a:gd name="connsiteY51" fmla="*/ 514962 h 741627"/>
                <a:gd name="connsiteX52" fmla="*/ 690843 w 984213"/>
                <a:gd name="connsiteY52" fmla="*/ 499722 h 741627"/>
                <a:gd name="connsiteX53" fmla="*/ 706083 w 984213"/>
                <a:gd name="connsiteY53" fmla="*/ 476862 h 741627"/>
                <a:gd name="connsiteX54" fmla="*/ 713703 w 984213"/>
                <a:gd name="connsiteY54" fmla="*/ 465432 h 741627"/>
                <a:gd name="connsiteX55" fmla="*/ 725133 w 984213"/>
                <a:gd name="connsiteY55" fmla="*/ 457812 h 741627"/>
                <a:gd name="connsiteX56" fmla="*/ 736563 w 984213"/>
                <a:gd name="connsiteY56" fmla="*/ 454002 h 741627"/>
                <a:gd name="connsiteX57" fmla="*/ 774663 w 984213"/>
                <a:gd name="connsiteY57" fmla="*/ 427332 h 741627"/>
                <a:gd name="connsiteX58" fmla="*/ 786093 w 984213"/>
                <a:gd name="connsiteY58" fmla="*/ 423522 h 741627"/>
                <a:gd name="connsiteX59" fmla="*/ 812763 w 984213"/>
                <a:gd name="connsiteY59" fmla="*/ 408282 h 741627"/>
                <a:gd name="connsiteX60" fmla="*/ 850863 w 984213"/>
                <a:gd name="connsiteY60" fmla="*/ 404472 h 741627"/>
                <a:gd name="connsiteX61" fmla="*/ 869913 w 984213"/>
                <a:gd name="connsiteY61" fmla="*/ 400662 h 741627"/>
                <a:gd name="connsiteX62" fmla="*/ 915633 w 984213"/>
                <a:gd name="connsiteY62" fmla="*/ 385422 h 741627"/>
                <a:gd name="connsiteX63" fmla="*/ 930873 w 984213"/>
                <a:gd name="connsiteY63" fmla="*/ 381612 h 741627"/>
                <a:gd name="connsiteX64" fmla="*/ 942303 w 984213"/>
                <a:gd name="connsiteY64" fmla="*/ 377802 h 741627"/>
                <a:gd name="connsiteX65" fmla="*/ 957543 w 984213"/>
                <a:gd name="connsiteY65" fmla="*/ 366372 h 741627"/>
                <a:gd name="connsiteX66" fmla="*/ 980403 w 984213"/>
                <a:gd name="connsiteY66" fmla="*/ 343512 h 741627"/>
                <a:gd name="connsiteX67" fmla="*/ 984213 w 984213"/>
                <a:gd name="connsiteY67" fmla="*/ 332082 h 741627"/>
                <a:gd name="connsiteX68" fmla="*/ 957543 w 984213"/>
                <a:gd name="connsiteY68" fmla="*/ 313032 h 741627"/>
                <a:gd name="connsiteX69" fmla="*/ 747993 w 984213"/>
                <a:gd name="connsiteY69" fmla="*/ 305412 h 741627"/>
                <a:gd name="connsiteX70" fmla="*/ 717513 w 984213"/>
                <a:gd name="connsiteY70" fmla="*/ 293982 h 741627"/>
                <a:gd name="connsiteX71" fmla="*/ 690843 w 984213"/>
                <a:gd name="connsiteY71" fmla="*/ 286362 h 741627"/>
                <a:gd name="connsiteX72" fmla="*/ 679413 w 984213"/>
                <a:gd name="connsiteY72" fmla="*/ 274932 h 741627"/>
                <a:gd name="connsiteX73" fmla="*/ 671793 w 984213"/>
                <a:gd name="connsiteY73" fmla="*/ 248262 h 741627"/>
                <a:gd name="connsiteX74" fmla="*/ 664173 w 984213"/>
                <a:gd name="connsiteY74" fmla="*/ 225402 h 741627"/>
                <a:gd name="connsiteX75" fmla="*/ 667983 w 984213"/>
                <a:gd name="connsiteY75" fmla="*/ 206352 h 741627"/>
                <a:gd name="connsiteX76" fmla="*/ 690843 w 984213"/>
                <a:gd name="connsiteY76" fmla="*/ 191112 h 741627"/>
                <a:gd name="connsiteX77" fmla="*/ 713703 w 984213"/>
                <a:gd name="connsiteY77" fmla="*/ 179682 h 741627"/>
                <a:gd name="connsiteX78" fmla="*/ 725133 w 984213"/>
                <a:gd name="connsiteY78" fmla="*/ 172062 h 741627"/>
                <a:gd name="connsiteX79" fmla="*/ 747993 w 984213"/>
                <a:gd name="connsiteY79" fmla="*/ 164442 h 741627"/>
                <a:gd name="connsiteX80" fmla="*/ 782283 w 984213"/>
                <a:gd name="connsiteY80" fmla="*/ 153012 h 741627"/>
                <a:gd name="connsiteX81" fmla="*/ 793713 w 984213"/>
                <a:gd name="connsiteY81" fmla="*/ 149202 h 741627"/>
                <a:gd name="connsiteX82" fmla="*/ 820383 w 984213"/>
                <a:gd name="connsiteY82" fmla="*/ 133962 h 741627"/>
                <a:gd name="connsiteX83" fmla="*/ 835623 w 984213"/>
                <a:gd name="connsiteY83" fmla="*/ 126342 h 741627"/>
                <a:gd name="connsiteX84" fmla="*/ 858483 w 984213"/>
                <a:gd name="connsiteY84" fmla="*/ 111102 h 741627"/>
                <a:gd name="connsiteX85" fmla="*/ 866103 w 984213"/>
                <a:gd name="connsiteY85" fmla="*/ 99672 h 741627"/>
                <a:gd name="connsiteX86" fmla="*/ 862293 w 984213"/>
                <a:gd name="connsiteY86" fmla="*/ 73002 h 741627"/>
                <a:gd name="connsiteX87" fmla="*/ 850863 w 984213"/>
                <a:gd name="connsiteY87" fmla="*/ 69192 h 741627"/>
                <a:gd name="connsiteX88" fmla="*/ 839433 w 984213"/>
                <a:gd name="connsiteY88" fmla="*/ 61572 h 741627"/>
                <a:gd name="connsiteX89" fmla="*/ 824193 w 984213"/>
                <a:gd name="connsiteY89" fmla="*/ 57762 h 741627"/>
                <a:gd name="connsiteX90" fmla="*/ 808953 w 984213"/>
                <a:gd name="connsiteY90" fmla="*/ 50142 h 741627"/>
                <a:gd name="connsiteX91" fmla="*/ 759423 w 984213"/>
                <a:gd name="connsiteY91" fmla="*/ 53952 h 741627"/>
                <a:gd name="connsiteX92" fmla="*/ 736563 w 984213"/>
                <a:gd name="connsiteY92" fmla="*/ 73002 h 741627"/>
                <a:gd name="connsiteX93" fmla="*/ 706083 w 984213"/>
                <a:gd name="connsiteY93" fmla="*/ 80622 h 741627"/>
                <a:gd name="connsiteX94" fmla="*/ 694653 w 984213"/>
                <a:gd name="connsiteY94" fmla="*/ 84432 h 741627"/>
                <a:gd name="connsiteX95" fmla="*/ 645123 w 984213"/>
                <a:gd name="connsiteY95" fmla="*/ 80622 h 741627"/>
                <a:gd name="connsiteX96" fmla="*/ 648933 w 984213"/>
                <a:gd name="connsiteY96" fmla="*/ 69192 h 741627"/>
                <a:gd name="connsiteX97" fmla="*/ 667983 w 984213"/>
                <a:gd name="connsiteY97" fmla="*/ 57762 h 741627"/>
                <a:gd name="connsiteX98" fmla="*/ 690843 w 984213"/>
                <a:gd name="connsiteY98" fmla="*/ 42522 h 741627"/>
                <a:gd name="connsiteX99" fmla="*/ 702273 w 984213"/>
                <a:gd name="connsiteY99" fmla="*/ 34902 h 741627"/>
                <a:gd name="connsiteX100" fmla="*/ 713703 w 984213"/>
                <a:gd name="connsiteY100" fmla="*/ 31092 h 741627"/>
                <a:gd name="connsiteX101" fmla="*/ 721323 w 984213"/>
                <a:gd name="connsiteY101" fmla="*/ 19662 h 741627"/>
                <a:gd name="connsiteX102" fmla="*/ 717513 w 984213"/>
                <a:gd name="connsiteY102" fmla="*/ 8232 h 741627"/>
                <a:gd name="connsiteX103" fmla="*/ 698463 w 984213"/>
                <a:gd name="connsiteY103" fmla="*/ 4422 h 741627"/>
                <a:gd name="connsiteX104" fmla="*/ 660363 w 984213"/>
                <a:gd name="connsiteY104" fmla="*/ 612 h 741627"/>
                <a:gd name="connsiteX105" fmla="*/ 603213 w 984213"/>
                <a:gd name="connsiteY105" fmla="*/ 4422 h 741627"/>
                <a:gd name="connsiteX106" fmla="*/ 580353 w 984213"/>
                <a:gd name="connsiteY106" fmla="*/ 19662 h 741627"/>
                <a:gd name="connsiteX107" fmla="*/ 565113 w 984213"/>
                <a:gd name="connsiteY107" fmla="*/ 23472 h 741627"/>
                <a:gd name="connsiteX108" fmla="*/ 553683 w 984213"/>
                <a:gd name="connsiteY108" fmla="*/ 27282 h 741627"/>
                <a:gd name="connsiteX109" fmla="*/ 500343 w 984213"/>
                <a:gd name="connsiteY109" fmla="*/ 38712 h 741627"/>
                <a:gd name="connsiteX110" fmla="*/ 462243 w 984213"/>
                <a:gd name="connsiteY110" fmla="*/ 42522 h 741627"/>
                <a:gd name="connsiteX111" fmla="*/ 450813 w 984213"/>
                <a:gd name="connsiteY111" fmla="*/ 46332 h 741627"/>
                <a:gd name="connsiteX112" fmla="*/ 420333 w 984213"/>
                <a:gd name="connsiteY112" fmla="*/ 53952 h 741627"/>
                <a:gd name="connsiteX113" fmla="*/ 393663 w 984213"/>
                <a:gd name="connsiteY113" fmla="*/ 69192 h 741627"/>
                <a:gd name="connsiteX114" fmla="*/ 363183 w 984213"/>
                <a:gd name="connsiteY114" fmla="*/ 84432 h 741627"/>
                <a:gd name="connsiteX115" fmla="*/ 351753 w 984213"/>
                <a:gd name="connsiteY115" fmla="*/ 88242 h 741627"/>
                <a:gd name="connsiteX116" fmla="*/ 336513 w 984213"/>
                <a:gd name="connsiteY116" fmla="*/ 92052 h 741627"/>
                <a:gd name="connsiteX117" fmla="*/ 302223 w 984213"/>
                <a:gd name="connsiteY117" fmla="*/ 103482 h 741627"/>
                <a:gd name="connsiteX118" fmla="*/ 290793 w 984213"/>
                <a:gd name="connsiteY118" fmla="*/ 111102 h 741627"/>
                <a:gd name="connsiteX119" fmla="*/ 279363 w 984213"/>
                <a:gd name="connsiteY119" fmla="*/ 114912 h 741627"/>
                <a:gd name="connsiteX120" fmla="*/ 260313 w 984213"/>
                <a:gd name="connsiteY120" fmla="*/ 137772 h 741627"/>
                <a:gd name="connsiteX121" fmla="*/ 210783 w 984213"/>
                <a:gd name="connsiteY121" fmla="*/ 153012 h 741627"/>
                <a:gd name="connsiteX122" fmla="*/ 191733 w 984213"/>
                <a:gd name="connsiteY122" fmla="*/ 160632 h 741627"/>
                <a:gd name="connsiteX123" fmla="*/ 130773 w 984213"/>
                <a:gd name="connsiteY123" fmla="*/ 172062 h 741627"/>
                <a:gd name="connsiteX124" fmla="*/ 107913 w 984213"/>
                <a:gd name="connsiteY124" fmla="*/ 191112 h 741627"/>
                <a:gd name="connsiteX125" fmla="*/ 100293 w 984213"/>
                <a:gd name="connsiteY125" fmla="*/ 206352 h 741627"/>
                <a:gd name="connsiteX126" fmla="*/ 88863 w 984213"/>
                <a:gd name="connsiteY126" fmla="*/ 217782 h 741627"/>
                <a:gd name="connsiteX127" fmla="*/ 81243 w 984213"/>
                <a:gd name="connsiteY127" fmla="*/ 229212 h 741627"/>
                <a:gd name="connsiteX128" fmla="*/ 69813 w 984213"/>
                <a:gd name="connsiteY128" fmla="*/ 255882 h 741627"/>
                <a:gd name="connsiteX129" fmla="*/ 73623 w 984213"/>
                <a:gd name="connsiteY129" fmla="*/ 233022 h 74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984213" h="741627">
                  <a:moveTo>
                    <a:pt x="73623" y="233022"/>
                  </a:moveTo>
                  <a:cubicBezTo>
                    <a:pt x="73623" y="231117"/>
                    <a:pt x="70870" y="240577"/>
                    <a:pt x="69813" y="244452"/>
                  </a:cubicBezTo>
                  <a:cubicBezTo>
                    <a:pt x="62920" y="269726"/>
                    <a:pt x="62826" y="271766"/>
                    <a:pt x="58383" y="293982"/>
                  </a:cubicBezTo>
                  <a:cubicBezTo>
                    <a:pt x="56615" y="327575"/>
                    <a:pt x="71141" y="359137"/>
                    <a:pt x="43143" y="377802"/>
                  </a:cubicBezTo>
                  <a:cubicBezTo>
                    <a:pt x="39801" y="380030"/>
                    <a:pt x="35523" y="380342"/>
                    <a:pt x="31713" y="381612"/>
                  </a:cubicBezTo>
                  <a:cubicBezTo>
                    <a:pt x="52033" y="412092"/>
                    <a:pt x="25363" y="375262"/>
                    <a:pt x="50763" y="400662"/>
                  </a:cubicBezTo>
                  <a:cubicBezTo>
                    <a:pt x="58149" y="408048"/>
                    <a:pt x="59094" y="414226"/>
                    <a:pt x="62193" y="423522"/>
                  </a:cubicBezTo>
                  <a:cubicBezTo>
                    <a:pt x="60923" y="432412"/>
                    <a:pt x="62683" y="442308"/>
                    <a:pt x="58383" y="450192"/>
                  </a:cubicBezTo>
                  <a:cubicBezTo>
                    <a:pt x="54489" y="457331"/>
                    <a:pt x="45083" y="459682"/>
                    <a:pt x="39333" y="465432"/>
                  </a:cubicBezTo>
                  <a:cubicBezTo>
                    <a:pt x="36095" y="468670"/>
                    <a:pt x="33985" y="472886"/>
                    <a:pt x="31713" y="476862"/>
                  </a:cubicBezTo>
                  <a:cubicBezTo>
                    <a:pt x="0" y="532359"/>
                    <a:pt x="41655" y="460788"/>
                    <a:pt x="20283" y="503532"/>
                  </a:cubicBezTo>
                  <a:cubicBezTo>
                    <a:pt x="18235" y="507628"/>
                    <a:pt x="15203" y="511152"/>
                    <a:pt x="12663" y="514962"/>
                  </a:cubicBezTo>
                  <a:cubicBezTo>
                    <a:pt x="15939" y="554271"/>
                    <a:pt x="13928" y="551133"/>
                    <a:pt x="20283" y="579732"/>
                  </a:cubicBezTo>
                  <a:cubicBezTo>
                    <a:pt x="21419" y="584844"/>
                    <a:pt x="21188" y="590615"/>
                    <a:pt x="24093" y="594972"/>
                  </a:cubicBezTo>
                  <a:cubicBezTo>
                    <a:pt x="26633" y="598782"/>
                    <a:pt x="31713" y="600052"/>
                    <a:pt x="35523" y="602592"/>
                  </a:cubicBezTo>
                  <a:cubicBezTo>
                    <a:pt x="45683" y="600052"/>
                    <a:pt x="56336" y="599000"/>
                    <a:pt x="66003" y="594972"/>
                  </a:cubicBezTo>
                  <a:cubicBezTo>
                    <a:pt x="71865" y="592530"/>
                    <a:pt x="76076" y="587233"/>
                    <a:pt x="81243" y="583542"/>
                  </a:cubicBezTo>
                  <a:cubicBezTo>
                    <a:pt x="120241" y="555686"/>
                    <a:pt x="58106" y="601847"/>
                    <a:pt x="107913" y="564492"/>
                  </a:cubicBezTo>
                  <a:cubicBezTo>
                    <a:pt x="110453" y="559412"/>
                    <a:pt x="112715" y="554183"/>
                    <a:pt x="115533" y="549252"/>
                  </a:cubicBezTo>
                  <a:cubicBezTo>
                    <a:pt x="117805" y="545276"/>
                    <a:pt x="121545" y="542109"/>
                    <a:pt x="123153" y="537822"/>
                  </a:cubicBezTo>
                  <a:cubicBezTo>
                    <a:pt x="125427" y="531759"/>
                    <a:pt x="125693" y="525122"/>
                    <a:pt x="126963" y="518772"/>
                  </a:cubicBezTo>
                  <a:cubicBezTo>
                    <a:pt x="128363" y="501973"/>
                    <a:pt x="116985" y="469242"/>
                    <a:pt x="142203" y="469242"/>
                  </a:cubicBezTo>
                  <a:cubicBezTo>
                    <a:pt x="148679" y="469242"/>
                    <a:pt x="154903" y="471782"/>
                    <a:pt x="161253" y="473052"/>
                  </a:cubicBezTo>
                  <a:cubicBezTo>
                    <a:pt x="159082" y="507793"/>
                    <a:pt x="150632" y="520660"/>
                    <a:pt x="161253" y="545442"/>
                  </a:cubicBezTo>
                  <a:cubicBezTo>
                    <a:pt x="163490" y="550662"/>
                    <a:pt x="166333" y="555602"/>
                    <a:pt x="168873" y="560682"/>
                  </a:cubicBezTo>
                  <a:cubicBezTo>
                    <a:pt x="170143" y="568302"/>
                    <a:pt x="165174" y="581729"/>
                    <a:pt x="172683" y="583542"/>
                  </a:cubicBezTo>
                  <a:cubicBezTo>
                    <a:pt x="291629" y="612253"/>
                    <a:pt x="267179" y="550801"/>
                    <a:pt x="283173" y="598782"/>
                  </a:cubicBezTo>
                  <a:cubicBezTo>
                    <a:pt x="281903" y="603862"/>
                    <a:pt x="281705" y="609338"/>
                    <a:pt x="279363" y="614022"/>
                  </a:cubicBezTo>
                  <a:cubicBezTo>
                    <a:pt x="264919" y="642911"/>
                    <a:pt x="268372" y="629497"/>
                    <a:pt x="252693" y="648312"/>
                  </a:cubicBezTo>
                  <a:cubicBezTo>
                    <a:pt x="249762" y="651830"/>
                    <a:pt x="247613" y="655932"/>
                    <a:pt x="245073" y="659742"/>
                  </a:cubicBezTo>
                  <a:cubicBezTo>
                    <a:pt x="243499" y="675483"/>
                    <a:pt x="236487" y="720201"/>
                    <a:pt x="245073" y="735942"/>
                  </a:cubicBezTo>
                  <a:cubicBezTo>
                    <a:pt x="248174" y="741627"/>
                    <a:pt x="257773" y="738482"/>
                    <a:pt x="264123" y="739752"/>
                  </a:cubicBezTo>
                  <a:cubicBezTo>
                    <a:pt x="285713" y="738482"/>
                    <a:pt x="307978" y="741446"/>
                    <a:pt x="328893" y="735942"/>
                  </a:cubicBezTo>
                  <a:cubicBezTo>
                    <a:pt x="334386" y="734497"/>
                    <a:pt x="333591" y="725572"/>
                    <a:pt x="336513" y="720702"/>
                  </a:cubicBezTo>
                  <a:cubicBezTo>
                    <a:pt x="358670" y="683773"/>
                    <a:pt x="346698" y="713008"/>
                    <a:pt x="359373" y="674982"/>
                  </a:cubicBezTo>
                  <a:cubicBezTo>
                    <a:pt x="366079" y="654864"/>
                    <a:pt x="360955" y="666894"/>
                    <a:pt x="378423" y="640692"/>
                  </a:cubicBezTo>
                  <a:cubicBezTo>
                    <a:pt x="380963" y="636882"/>
                    <a:pt x="381699" y="630710"/>
                    <a:pt x="386043" y="629262"/>
                  </a:cubicBezTo>
                  <a:cubicBezTo>
                    <a:pt x="434206" y="613208"/>
                    <a:pt x="357202" y="639989"/>
                    <a:pt x="408903" y="617832"/>
                  </a:cubicBezTo>
                  <a:cubicBezTo>
                    <a:pt x="413716" y="615769"/>
                    <a:pt x="419063" y="615292"/>
                    <a:pt x="424143" y="614022"/>
                  </a:cubicBezTo>
                  <a:cubicBezTo>
                    <a:pt x="430493" y="615292"/>
                    <a:pt x="437730" y="614355"/>
                    <a:pt x="443193" y="617832"/>
                  </a:cubicBezTo>
                  <a:cubicBezTo>
                    <a:pt x="452285" y="623618"/>
                    <a:pt x="460075" y="631726"/>
                    <a:pt x="466053" y="640692"/>
                  </a:cubicBezTo>
                  <a:cubicBezTo>
                    <a:pt x="471676" y="649126"/>
                    <a:pt x="476302" y="657685"/>
                    <a:pt x="485103" y="663552"/>
                  </a:cubicBezTo>
                  <a:cubicBezTo>
                    <a:pt x="488445" y="665780"/>
                    <a:pt x="492723" y="666092"/>
                    <a:pt x="496533" y="667362"/>
                  </a:cubicBezTo>
                  <a:cubicBezTo>
                    <a:pt x="507963" y="666092"/>
                    <a:pt x="520015" y="667482"/>
                    <a:pt x="530823" y="663552"/>
                  </a:cubicBezTo>
                  <a:cubicBezTo>
                    <a:pt x="579718" y="645772"/>
                    <a:pt x="495898" y="657202"/>
                    <a:pt x="549873" y="644502"/>
                  </a:cubicBezTo>
                  <a:cubicBezTo>
                    <a:pt x="567356" y="640388"/>
                    <a:pt x="585433" y="639422"/>
                    <a:pt x="603213" y="636882"/>
                  </a:cubicBezTo>
                  <a:cubicBezTo>
                    <a:pt x="604483" y="625452"/>
                    <a:pt x="604613" y="613837"/>
                    <a:pt x="607023" y="602592"/>
                  </a:cubicBezTo>
                  <a:cubicBezTo>
                    <a:pt x="608456" y="595905"/>
                    <a:pt x="612242" y="589946"/>
                    <a:pt x="614643" y="583542"/>
                  </a:cubicBezTo>
                  <a:cubicBezTo>
                    <a:pt x="618570" y="573069"/>
                    <a:pt x="619031" y="566731"/>
                    <a:pt x="626073" y="556872"/>
                  </a:cubicBezTo>
                  <a:cubicBezTo>
                    <a:pt x="629205" y="552487"/>
                    <a:pt x="633693" y="549252"/>
                    <a:pt x="637503" y="545442"/>
                  </a:cubicBezTo>
                  <a:cubicBezTo>
                    <a:pt x="644760" y="523671"/>
                    <a:pt x="635326" y="541813"/>
                    <a:pt x="652743" y="530202"/>
                  </a:cubicBezTo>
                  <a:cubicBezTo>
                    <a:pt x="681283" y="511176"/>
                    <a:pt x="648425" y="524021"/>
                    <a:pt x="675603" y="514962"/>
                  </a:cubicBezTo>
                  <a:cubicBezTo>
                    <a:pt x="680683" y="509882"/>
                    <a:pt x="686355" y="505332"/>
                    <a:pt x="690843" y="499722"/>
                  </a:cubicBezTo>
                  <a:cubicBezTo>
                    <a:pt x="696564" y="492571"/>
                    <a:pt x="701003" y="484482"/>
                    <a:pt x="706083" y="476862"/>
                  </a:cubicBezTo>
                  <a:cubicBezTo>
                    <a:pt x="708623" y="473052"/>
                    <a:pt x="709893" y="467972"/>
                    <a:pt x="713703" y="465432"/>
                  </a:cubicBezTo>
                  <a:cubicBezTo>
                    <a:pt x="717513" y="462892"/>
                    <a:pt x="721037" y="459860"/>
                    <a:pt x="725133" y="457812"/>
                  </a:cubicBezTo>
                  <a:cubicBezTo>
                    <a:pt x="728725" y="456016"/>
                    <a:pt x="732753" y="455272"/>
                    <a:pt x="736563" y="454002"/>
                  </a:cubicBezTo>
                  <a:cubicBezTo>
                    <a:pt x="743518" y="448786"/>
                    <a:pt x="769034" y="429208"/>
                    <a:pt x="774663" y="427332"/>
                  </a:cubicBezTo>
                  <a:cubicBezTo>
                    <a:pt x="778473" y="426062"/>
                    <a:pt x="782501" y="425318"/>
                    <a:pt x="786093" y="423522"/>
                  </a:cubicBezTo>
                  <a:cubicBezTo>
                    <a:pt x="796084" y="418526"/>
                    <a:pt x="801074" y="410787"/>
                    <a:pt x="812763" y="408282"/>
                  </a:cubicBezTo>
                  <a:cubicBezTo>
                    <a:pt x="825243" y="405608"/>
                    <a:pt x="838212" y="406159"/>
                    <a:pt x="850863" y="404472"/>
                  </a:cubicBezTo>
                  <a:cubicBezTo>
                    <a:pt x="857282" y="403616"/>
                    <a:pt x="863603" y="402118"/>
                    <a:pt x="869913" y="400662"/>
                  </a:cubicBezTo>
                  <a:cubicBezTo>
                    <a:pt x="940428" y="384389"/>
                    <a:pt x="872302" y="401671"/>
                    <a:pt x="915633" y="385422"/>
                  </a:cubicBezTo>
                  <a:cubicBezTo>
                    <a:pt x="920536" y="383583"/>
                    <a:pt x="925838" y="383051"/>
                    <a:pt x="930873" y="381612"/>
                  </a:cubicBezTo>
                  <a:cubicBezTo>
                    <a:pt x="934735" y="380509"/>
                    <a:pt x="938493" y="379072"/>
                    <a:pt x="942303" y="377802"/>
                  </a:cubicBezTo>
                  <a:cubicBezTo>
                    <a:pt x="947383" y="373992"/>
                    <a:pt x="952823" y="370620"/>
                    <a:pt x="957543" y="366372"/>
                  </a:cubicBezTo>
                  <a:cubicBezTo>
                    <a:pt x="965553" y="359163"/>
                    <a:pt x="980403" y="343512"/>
                    <a:pt x="980403" y="343512"/>
                  </a:cubicBezTo>
                  <a:cubicBezTo>
                    <a:pt x="981673" y="339702"/>
                    <a:pt x="984213" y="336098"/>
                    <a:pt x="984213" y="332082"/>
                  </a:cubicBezTo>
                  <a:cubicBezTo>
                    <a:pt x="984213" y="317144"/>
                    <a:pt x="971513" y="313697"/>
                    <a:pt x="957543" y="313032"/>
                  </a:cubicBezTo>
                  <a:cubicBezTo>
                    <a:pt x="834383" y="307167"/>
                    <a:pt x="904222" y="310007"/>
                    <a:pt x="747993" y="305412"/>
                  </a:cubicBezTo>
                  <a:cubicBezTo>
                    <a:pt x="719896" y="298388"/>
                    <a:pt x="745406" y="305936"/>
                    <a:pt x="717513" y="293982"/>
                  </a:cubicBezTo>
                  <a:cubicBezTo>
                    <a:pt x="709861" y="290702"/>
                    <a:pt x="698577" y="288295"/>
                    <a:pt x="690843" y="286362"/>
                  </a:cubicBezTo>
                  <a:cubicBezTo>
                    <a:pt x="687033" y="282552"/>
                    <a:pt x="682402" y="279415"/>
                    <a:pt x="679413" y="274932"/>
                  </a:cubicBezTo>
                  <a:cubicBezTo>
                    <a:pt x="677085" y="271440"/>
                    <a:pt x="672486" y="250571"/>
                    <a:pt x="671793" y="248262"/>
                  </a:cubicBezTo>
                  <a:cubicBezTo>
                    <a:pt x="669485" y="240569"/>
                    <a:pt x="664173" y="225402"/>
                    <a:pt x="664173" y="225402"/>
                  </a:cubicBezTo>
                  <a:cubicBezTo>
                    <a:pt x="665443" y="219052"/>
                    <a:pt x="664007" y="211464"/>
                    <a:pt x="667983" y="206352"/>
                  </a:cubicBezTo>
                  <a:cubicBezTo>
                    <a:pt x="673606" y="199123"/>
                    <a:pt x="683223" y="196192"/>
                    <a:pt x="690843" y="191112"/>
                  </a:cubicBezTo>
                  <a:cubicBezTo>
                    <a:pt x="723600" y="169274"/>
                    <a:pt x="682155" y="195456"/>
                    <a:pt x="713703" y="179682"/>
                  </a:cubicBezTo>
                  <a:cubicBezTo>
                    <a:pt x="717799" y="177634"/>
                    <a:pt x="720949" y="173922"/>
                    <a:pt x="725133" y="172062"/>
                  </a:cubicBezTo>
                  <a:cubicBezTo>
                    <a:pt x="732473" y="168800"/>
                    <a:pt x="740373" y="166982"/>
                    <a:pt x="747993" y="164442"/>
                  </a:cubicBezTo>
                  <a:lnTo>
                    <a:pt x="782283" y="153012"/>
                  </a:lnTo>
                  <a:cubicBezTo>
                    <a:pt x="786093" y="151742"/>
                    <a:pt x="790121" y="150998"/>
                    <a:pt x="793713" y="149202"/>
                  </a:cubicBezTo>
                  <a:cubicBezTo>
                    <a:pt x="839767" y="126175"/>
                    <a:pt x="782686" y="155503"/>
                    <a:pt x="820383" y="133962"/>
                  </a:cubicBezTo>
                  <a:cubicBezTo>
                    <a:pt x="825314" y="131144"/>
                    <a:pt x="830753" y="129264"/>
                    <a:pt x="835623" y="126342"/>
                  </a:cubicBezTo>
                  <a:cubicBezTo>
                    <a:pt x="843476" y="121630"/>
                    <a:pt x="858483" y="111102"/>
                    <a:pt x="858483" y="111102"/>
                  </a:cubicBezTo>
                  <a:cubicBezTo>
                    <a:pt x="861023" y="107292"/>
                    <a:pt x="865647" y="104228"/>
                    <a:pt x="866103" y="99672"/>
                  </a:cubicBezTo>
                  <a:cubicBezTo>
                    <a:pt x="866997" y="90736"/>
                    <a:pt x="866309" y="81034"/>
                    <a:pt x="862293" y="73002"/>
                  </a:cubicBezTo>
                  <a:cubicBezTo>
                    <a:pt x="860497" y="69410"/>
                    <a:pt x="854455" y="70988"/>
                    <a:pt x="850863" y="69192"/>
                  </a:cubicBezTo>
                  <a:cubicBezTo>
                    <a:pt x="846767" y="67144"/>
                    <a:pt x="843642" y="63376"/>
                    <a:pt x="839433" y="61572"/>
                  </a:cubicBezTo>
                  <a:cubicBezTo>
                    <a:pt x="834620" y="59509"/>
                    <a:pt x="829096" y="59601"/>
                    <a:pt x="824193" y="57762"/>
                  </a:cubicBezTo>
                  <a:cubicBezTo>
                    <a:pt x="818875" y="55768"/>
                    <a:pt x="814033" y="52682"/>
                    <a:pt x="808953" y="50142"/>
                  </a:cubicBezTo>
                  <a:cubicBezTo>
                    <a:pt x="792443" y="51412"/>
                    <a:pt x="775730" y="51074"/>
                    <a:pt x="759423" y="53952"/>
                  </a:cubicBezTo>
                  <a:cubicBezTo>
                    <a:pt x="718131" y="61239"/>
                    <a:pt x="765035" y="58766"/>
                    <a:pt x="736563" y="73002"/>
                  </a:cubicBezTo>
                  <a:cubicBezTo>
                    <a:pt x="727196" y="77686"/>
                    <a:pt x="716018" y="77310"/>
                    <a:pt x="706083" y="80622"/>
                  </a:cubicBezTo>
                  <a:lnTo>
                    <a:pt x="694653" y="84432"/>
                  </a:lnTo>
                  <a:cubicBezTo>
                    <a:pt x="678143" y="83162"/>
                    <a:pt x="660832" y="85858"/>
                    <a:pt x="645123" y="80622"/>
                  </a:cubicBezTo>
                  <a:cubicBezTo>
                    <a:pt x="641313" y="79352"/>
                    <a:pt x="646093" y="72032"/>
                    <a:pt x="648933" y="69192"/>
                  </a:cubicBezTo>
                  <a:cubicBezTo>
                    <a:pt x="654169" y="63956"/>
                    <a:pt x="661735" y="61738"/>
                    <a:pt x="667983" y="57762"/>
                  </a:cubicBezTo>
                  <a:cubicBezTo>
                    <a:pt x="675709" y="52845"/>
                    <a:pt x="683223" y="47602"/>
                    <a:pt x="690843" y="42522"/>
                  </a:cubicBezTo>
                  <a:cubicBezTo>
                    <a:pt x="694653" y="39982"/>
                    <a:pt x="697929" y="36350"/>
                    <a:pt x="702273" y="34902"/>
                  </a:cubicBezTo>
                  <a:lnTo>
                    <a:pt x="713703" y="31092"/>
                  </a:lnTo>
                  <a:cubicBezTo>
                    <a:pt x="716243" y="27282"/>
                    <a:pt x="720570" y="24179"/>
                    <a:pt x="721323" y="19662"/>
                  </a:cubicBezTo>
                  <a:cubicBezTo>
                    <a:pt x="721983" y="15701"/>
                    <a:pt x="720855" y="10460"/>
                    <a:pt x="717513" y="8232"/>
                  </a:cubicBezTo>
                  <a:cubicBezTo>
                    <a:pt x="712125" y="4640"/>
                    <a:pt x="704882" y="5278"/>
                    <a:pt x="698463" y="4422"/>
                  </a:cubicBezTo>
                  <a:cubicBezTo>
                    <a:pt x="685812" y="2735"/>
                    <a:pt x="673063" y="1882"/>
                    <a:pt x="660363" y="612"/>
                  </a:cubicBezTo>
                  <a:cubicBezTo>
                    <a:pt x="641313" y="1882"/>
                    <a:pt x="621786" y="0"/>
                    <a:pt x="603213" y="4422"/>
                  </a:cubicBezTo>
                  <a:cubicBezTo>
                    <a:pt x="594304" y="6543"/>
                    <a:pt x="589238" y="17441"/>
                    <a:pt x="580353" y="19662"/>
                  </a:cubicBezTo>
                  <a:cubicBezTo>
                    <a:pt x="575273" y="20932"/>
                    <a:pt x="570148" y="22033"/>
                    <a:pt x="565113" y="23472"/>
                  </a:cubicBezTo>
                  <a:cubicBezTo>
                    <a:pt x="561251" y="24575"/>
                    <a:pt x="557545" y="26179"/>
                    <a:pt x="553683" y="27282"/>
                  </a:cubicBezTo>
                  <a:cubicBezTo>
                    <a:pt x="540638" y="31009"/>
                    <a:pt x="507072" y="38039"/>
                    <a:pt x="500343" y="38712"/>
                  </a:cubicBezTo>
                  <a:lnTo>
                    <a:pt x="462243" y="42522"/>
                  </a:lnTo>
                  <a:cubicBezTo>
                    <a:pt x="458433" y="43792"/>
                    <a:pt x="454688" y="45275"/>
                    <a:pt x="450813" y="46332"/>
                  </a:cubicBezTo>
                  <a:cubicBezTo>
                    <a:pt x="440709" y="49088"/>
                    <a:pt x="420333" y="53952"/>
                    <a:pt x="420333" y="53952"/>
                  </a:cubicBezTo>
                  <a:cubicBezTo>
                    <a:pt x="390558" y="76283"/>
                    <a:pt x="418278" y="58003"/>
                    <a:pt x="393663" y="69192"/>
                  </a:cubicBezTo>
                  <a:cubicBezTo>
                    <a:pt x="383322" y="73892"/>
                    <a:pt x="373959" y="80840"/>
                    <a:pt x="363183" y="84432"/>
                  </a:cubicBezTo>
                  <a:cubicBezTo>
                    <a:pt x="359373" y="85702"/>
                    <a:pt x="355615" y="87139"/>
                    <a:pt x="351753" y="88242"/>
                  </a:cubicBezTo>
                  <a:cubicBezTo>
                    <a:pt x="346718" y="89681"/>
                    <a:pt x="341481" y="90396"/>
                    <a:pt x="336513" y="92052"/>
                  </a:cubicBezTo>
                  <a:cubicBezTo>
                    <a:pt x="293472" y="106399"/>
                    <a:pt x="338744" y="94352"/>
                    <a:pt x="302223" y="103482"/>
                  </a:cubicBezTo>
                  <a:cubicBezTo>
                    <a:pt x="298413" y="106022"/>
                    <a:pt x="294889" y="109054"/>
                    <a:pt x="290793" y="111102"/>
                  </a:cubicBezTo>
                  <a:cubicBezTo>
                    <a:pt x="287201" y="112898"/>
                    <a:pt x="282499" y="112403"/>
                    <a:pt x="279363" y="114912"/>
                  </a:cubicBezTo>
                  <a:cubicBezTo>
                    <a:pt x="253030" y="135978"/>
                    <a:pt x="293483" y="117041"/>
                    <a:pt x="260313" y="137772"/>
                  </a:cubicBezTo>
                  <a:cubicBezTo>
                    <a:pt x="244154" y="147871"/>
                    <a:pt x="228581" y="145893"/>
                    <a:pt x="210783" y="153012"/>
                  </a:cubicBezTo>
                  <a:cubicBezTo>
                    <a:pt x="204433" y="155552"/>
                    <a:pt x="198270" y="158621"/>
                    <a:pt x="191733" y="160632"/>
                  </a:cubicBezTo>
                  <a:cubicBezTo>
                    <a:pt x="164082" y="169140"/>
                    <a:pt x="159167" y="168513"/>
                    <a:pt x="130773" y="172062"/>
                  </a:cubicBezTo>
                  <a:cubicBezTo>
                    <a:pt x="121659" y="178138"/>
                    <a:pt x="114580" y="181778"/>
                    <a:pt x="107913" y="191112"/>
                  </a:cubicBezTo>
                  <a:cubicBezTo>
                    <a:pt x="104612" y="195734"/>
                    <a:pt x="103594" y="201730"/>
                    <a:pt x="100293" y="206352"/>
                  </a:cubicBezTo>
                  <a:cubicBezTo>
                    <a:pt x="97161" y="210737"/>
                    <a:pt x="92312" y="213643"/>
                    <a:pt x="88863" y="217782"/>
                  </a:cubicBezTo>
                  <a:cubicBezTo>
                    <a:pt x="85932" y="221300"/>
                    <a:pt x="83783" y="225402"/>
                    <a:pt x="81243" y="229212"/>
                  </a:cubicBezTo>
                  <a:cubicBezTo>
                    <a:pt x="78955" y="238363"/>
                    <a:pt x="78035" y="249304"/>
                    <a:pt x="69813" y="255882"/>
                  </a:cubicBezTo>
                  <a:cubicBezTo>
                    <a:pt x="66677" y="258391"/>
                    <a:pt x="73623" y="234927"/>
                    <a:pt x="73623" y="233022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Figura a mano libera 15"/>
            <p:cNvSpPr/>
            <p:nvPr/>
          </p:nvSpPr>
          <p:spPr>
            <a:xfrm>
              <a:off x="3760470" y="384286"/>
              <a:ext cx="1775460" cy="1344446"/>
            </a:xfrm>
            <a:custGeom>
              <a:avLst/>
              <a:gdLst>
                <a:gd name="connsiteX0" fmla="*/ 285750 w 1775460"/>
                <a:gd name="connsiteY0" fmla="*/ 850154 h 1344446"/>
                <a:gd name="connsiteX1" fmla="*/ 262890 w 1775460"/>
                <a:gd name="connsiteY1" fmla="*/ 861584 h 1344446"/>
                <a:gd name="connsiteX2" fmla="*/ 247650 w 1775460"/>
                <a:gd name="connsiteY2" fmla="*/ 884444 h 1344446"/>
                <a:gd name="connsiteX3" fmla="*/ 236220 w 1775460"/>
                <a:gd name="connsiteY3" fmla="*/ 895874 h 1344446"/>
                <a:gd name="connsiteX4" fmla="*/ 224790 w 1775460"/>
                <a:gd name="connsiteY4" fmla="*/ 975884 h 1344446"/>
                <a:gd name="connsiteX5" fmla="*/ 213360 w 1775460"/>
                <a:gd name="connsiteY5" fmla="*/ 983504 h 1344446"/>
                <a:gd name="connsiteX6" fmla="*/ 194310 w 1775460"/>
                <a:gd name="connsiteY6" fmla="*/ 1006364 h 1344446"/>
                <a:gd name="connsiteX7" fmla="*/ 182880 w 1775460"/>
                <a:gd name="connsiteY7" fmla="*/ 1013984 h 1344446"/>
                <a:gd name="connsiteX8" fmla="*/ 179070 w 1775460"/>
                <a:gd name="connsiteY8" fmla="*/ 1025414 h 1344446"/>
                <a:gd name="connsiteX9" fmla="*/ 175260 w 1775460"/>
                <a:gd name="connsiteY9" fmla="*/ 1040654 h 1344446"/>
                <a:gd name="connsiteX10" fmla="*/ 163830 w 1775460"/>
                <a:gd name="connsiteY10" fmla="*/ 1048274 h 1344446"/>
                <a:gd name="connsiteX11" fmla="*/ 156210 w 1775460"/>
                <a:gd name="connsiteY11" fmla="*/ 1036844 h 1344446"/>
                <a:gd name="connsiteX12" fmla="*/ 144780 w 1775460"/>
                <a:gd name="connsiteY12" fmla="*/ 1029224 h 1344446"/>
                <a:gd name="connsiteX13" fmla="*/ 106680 w 1775460"/>
                <a:gd name="connsiteY13" fmla="*/ 1017794 h 1344446"/>
                <a:gd name="connsiteX14" fmla="*/ 64770 w 1775460"/>
                <a:gd name="connsiteY14" fmla="*/ 1021604 h 1344446"/>
                <a:gd name="connsiteX15" fmla="*/ 41910 w 1775460"/>
                <a:gd name="connsiteY15" fmla="*/ 1036844 h 1344446"/>
                <a:gd name="connsiteX16" fmla="*/ 38100 w 1775460"/>
                <a:gd name="connsiteY16" fmla="*/ 1048274 h 1344446"/>
                <a:gd name="connsiteX17" fmla="*/ 34290 w 1775460"/>
                <a:gd name="connsiteY17" fmla="*/ 1063514 h 1344446"/>
                <a:gd name="connsiteX18" fmla="*/ 7620 w 1775460"/>
                <a:gd name="connsiteY18" fmla="*/ 1097804 h 1344446"/>
                <a:gd name="connsiteX19" fmla="*/ 3810 w 1775460"/>
                <a:gd name="connsiteY19" fmla="*/ 1113044 h 1344446"/>
                <a:gd name="connsiteX20" fmla="*/ 0 w 1775460"/>
                <a:gd name="connsiteY20" fmla="*/ 1124474 h 1344446"/>
                <a:gd name="connsiteX21" fmla="*/ 3810 w 1775460"/>
                <a:gd name="connsiteY21" fmla="*/ 1177814 h 1344446"/>
                <a:gd name="connsiteX22" fmla="*/ 11430 w 1775460"/>
                <a:gd name="connsiteY22" fmla="*/ 1189244 h 1344446"/>
                <a:gd name="connsiteX23" fmla="*/ 26670 w 1775460"/>
                <a:gd name="connsiteY23" fmla="*/ 1212104 h 1344446"/>
                <a:gd name="connsiteX24" fmla="*/ 41910 w 1775460"/>
                <a:gd name="connsiteY24" fmla="*/ 1234964 h 1344446"/>
                <a:gd name="connsiteX25" fmla="*/ 49530 w 1775460"/>
                <a:gd name="connsiteY25" fmla="*/ 1257824 h 1344446"/>
                <a:gd name="connsiteX26" fmla="*/ 57150 w 1775460"/>
                <a:gd name="connsiteY26" fmla="*/ 1269254 h 1344446"/>
                <a:gd name="connsiteX27" fmla="*/ 64770 w 1775460"/>
                <a:gd name="connsiteY27" fmla="*/ 1303544 h 1344446"/>
                <a:gd name="connsiteX28" fmla="*/ 87630 w 1775460"/>
                <a:gd name="connsiteY28" fmla="*/ 1326404 h 1344446"/>
                <a:gd name="connsiteX29" fmla="*/ 114300 w 1775460"/>
                <a:gd name="connsiteY29" fmla="*/ 1334024 h 1344446"/>
                <a:gd name="connsiteX30" fmla="*/ 152400 w 1775460"/>
                <a:gd name="connsiteY30" fmla="*/ 1337834 h 1344446"/>
                <a:gd name="connsiteX31" fmla="*/ 281940 w 1775460"/>
                <a:gd name="connsiteY31" fmla="*/ 1334024 h 1344446"/>
                <a:gd name="connsiteX32" fmla="*/ 293370 w 1775460"/>
                <a:gd name="connsiteY32" fmla="*/ 1322594 h 1344446"/>
                <a:gd name="connsiteX33" fmla="*/ 304800 w 1775460"/>
                <a:gd name="connsiteY33" fmla="*/ 1318784 h 1344446"/>
                <a:gd name="connsiteX34" fmla="*/ 331470 w 1775460"/>
                <a:gd name="connsiteY34" fmla="*/ 1299734 h 1344446"/>
                <a:gd name="connsiteX35" fmla="*/ 350520 w 1775460"/>
                <a:gd name="connsiteY35" fmla="*/ 1265444 h 1344446"/>
                <a:gd name="connsiteX36" fmla="*/ 354330 w 1775460"/>
                <a:gd name="connsiteY36" fmla="*/ 1254014 h 1344446"/>
                <a:gd name="connsiteX37" fmla="*/ 388620 w 1775460"/>
                <a:gd name="connsiteY37" fmla="*/ 1242584 h 1344446"/>
                <a:gd name="connsiteX38" fmla="*/ 403860 w 1775460"/>
                <a:gd name="connsiteY38" fmla="*/ 1246394 h 1344446"/>
                <a:gd name="connsiteX39" fmla="*/ 407670 w 1775460"/>
                <a:gd name="connsiteY39" fmla="*/ 1257824 h 1344446"/>
                <a:gd name="connsiteX40" fmla="*/ 411480 w 1775460"/>
                <a:gd name="connsiteY40" fmla="*/ 1299734 h 1344446"/>
                <a:gd name="connsiteX41" fmla="*/ 426720 w 1775460"/>
                <a:gd name="connsiteY41" fmla="*/ 1334024 h 1344446"/>
                <a:gd name="connsiteX42" fmla="*/ 438150 w 1775460"/>
                <a:gd name="connsiteY42" fmla="*/ 1337834 h 1344446"/>
                <a:gd name="connsiteX43" fmla="*/ 510540 w 1775460"/>
                <a:gd name="connsiteY43" fmla="*/ 1326404 h 1344446"/>
                <a:gd name="connsiteX44" fmla="*/ 514350 w 1775460"/>
                <a:gd name="connsiteY44" fmla="*/ 1314974 h 1344446"/>
                <a:gd name="connsiteX45" fmla="*/ 510540 w 1775460"/>
                <a:gd name="connsiteY45" fmla="*/ 1303544 h 1344446"/>
                <a:gd name="connsiteX46" fmla="*/ 495300 w 1775460"/>
                <a:gd name="connsiteY46" fmla="*/ 1280684 h 1344446"/>
                <a:gd name="connsiteX47" fmla="*/ 495300 w 1775460"/>
                <a:gd name="connsiteY47" fmla="*/ 1208294 h 1344446"/>
                <a:gd name="connsiteX48" fmla="*/ 521970 w 1775460"/>
                <a:gd name="connsiteY48" fmla="*/ 1189244 h 1344446"/>
                <a:gd name="connsiteX49" fmla="*/ 533400 w 1775460"/>
                <a:gd name="connsiteY49" fmla="*/ 1147334 h 1344446"/>
                <a:gd name="connsiteX50" fmla="*/ 544830 w 1775460"/>
                <a:gd name="connsiteY50" fmla="*/ 1135904 h 1344446"/>
                <a:gd name="connsiteX51" fmla="*/ 590550 w 1775460"/>
                <a:gd name="connsiteY51" fmla="*/ 1124474 h 1344446"/>
                <a:gd name="connsiteX52" fmla="*/ 617220 w 1775460"/>
                <a:gd name="connsiteY52" fmla="*/ 1116854 h 1344446"/>
                <a:gd name="connsiteX53" fmla="*/ 628650 w 1775460"/>
                <a:gd name="connsiteY53" fmla="*/ 1109234 h 1344446"/>
                <a:gd name="connsiteX54" fmla="*/ 662940 w 1775460"/>
                <a:gd name="connsiteY54" fmla="*/ 1097804 h 1344446"/>
                <a:gd name="connsiteX55" fmla="*/ 674370 w 1775460"/>
                <a:gd name="connsiteY55" fmla="*/ 1090184 h 1344446"/>
                <a:gd name="connsiteX56" fmla="*/ 712470 w 1775460"/>
                <a:gd name="connsiteY56" fmla="*/ 1090184 h 1344446"/>
                <a:gd name="connsiteX57" fmla="*/ 716280 w 1775460"/>
                <a:gd name="connsiteY57" fmla="*/ 1105424 h 1344446"/>
                <a:gd name="connsiteX58" fmla="*/ 723900 w 1775460"/>
                <a:gd name="connsiteY58" fmla="*/ 1128284 h 1344446"/>
                <a:gd name="connsiteX59" fmla="*/ 727710 w 1775460"/>
                <a:gd name="connsiteY59" fmla="*/ 1139714 h 1344446"/>
                <a:gd name="connsiteX60" fmla="*/ 731520 w 1775460"/>
                <a:gd name="connsiteY60" fmla="*/ 1154954 h 1344446"/>
                <a:gd name="connsiteX61" fmla="*/ 742950 w 1775460"/>
                <a:gd name="connsiteY61" fmla="*/ 1162574 h 1344446"/>
                <a:gd name="connsiteX62" fmla="*/ 807720 w 1775460"/>
                <a:gd name="connsiteY62" fmla="*/ 1166384 h 1344446"/>
                <a:gd name="connsiteX63" fmla="*/ 822960 w 1775460"/>
                <a:gd name="connsiteY63" fmla="*/ 1189244 h 1344446"/>
                <a:gd name="connsiteX64" fmla="*/ 834390 w 1775460"/>
                <a:gd name="connsiteY64" fmla="*/ 1242584 h 1344446"/>
                <a:gd name="connsiteX65" fmla="*/ 845820 w 1775460"/>
                <a:gd name="connsiteY65" fmla="*/ 1254014 h 1344446"/>
                <a:gd name="connsiteX66" fmla="*/ 872490 w 1775460"/>
                <a:gd name="connsiteY66" fmla="*/ 1273064 h 1344446"/>
                <a:gd name="connsiteX67" fmla="*/ 956310 w 1775460"/>
                <a:gd name="connsiteY67" fmla="*/ 1208294 h 1344446"/>
                <a:gd name="connsiteX68" fmla="*/ 967740 w 1775460"/>
                <a:gd name="connsiteY68" fmla="*/ 1196864 h 1344446"/>
                <a:gd name="connsiteX69" fmla="*/ 1013460 w 1775460"/>
                <a:gd name="connsiteY69" fmla="*/ 1200674 h 1344446"/>
                <a:gd name="connsiteX70" fmla="*/ 1051560 w 1775460"/>
                <a:gd name="connsiteY70" fmla="*/ 1246394 h 1344446"/>
                <a:gd name="connsiteX71" fmla="*/ 1059180 w 1775460"/>
                <a:gd name="connsiteY71" fmla="*/ 1257824 h 1344446"/>
                <a:gd name="connsiteX72" fmla="*/ 1062990 w 1775460"/>
                <a:gd name="connsiteY72" fmla="*/ 1269254 h 1344446"/>
                <a:gd name="connsiteX73" fmla="*/ 1074420 w 1775460"/>
                <a:gd name="connsiteY73" fmla="*/ 1276874 h 1344446"/>
                <a:gd name="connsiteX74" fmla="*/ 1181100 w 1775460"/>
                <a:gd name="connsiteY74" fmla="*/ 1273064 h 1344446"/>
                <a:gd name="connsiteX75" fmla="*/ 1203960 w 1775460"/>
                <a:gd name="connsiteY75" fmla="*/ 1265444 h 1344446"/>
                <a:gd name="connsiteX76" fmla="*/ 1230630 w 1775460"/>
                <a:gd name="connsiteY76" fmla="*/ 1254014 h 1344446"/>
                <a:gd name="connsiteX77" fmla="*/ 1242060 w 1775460"/>
                <a:gd name="connsiteY77" fmla="*/ 1242584 h 1344446"/>
                <a:gd name="connsiteX78" fmla="*/ 1257300 w 1775460"/>
                <a:gd name="connsiteY78" fmla="*/ 1238774 h 1344446"/>
                <a:gd name="connsiteX79" fmla="*/ 1287780 w 1775460"/>
                <a:gd name="connsiteY79" fmla="*/ 1219724 h 1344446"/>
                <a:gd name="connsiteX80" fmla="*/ 1299210 w 1775460"/>
                <a:gd name="connsiteY80" fmla="*/ 1227344 h 1344446"/>
                <a:gd name="connsiteX81" fmla="*/ 1306830 w 1775460"/>
                <a:gd name="connsiteY81" fmla="*/ 1250204 h 1344446"/>
                <a:gd name="connsiteX82" fmla="*/ 1314450 w 1775460"/>
                <a:gd name="connsiteY82" fmla="*/ 1261634 h 1344446"/>
                <a:gd name="connsiteX83" fmla="*/ 1325880 w 1775460"/>
                <a:gd name="connsiteY83" fmla="*/ 1257824 h 1344446"/>
                <a:gd name="connsiteX84" fmla="*/ 1409700 w 1775460"/>
                <a:gd name="connsiteY84" fmla="*/ 1257824 h 1344446"/>
                <a:gd name="connsiteX85" fmla="*/ 1421130 w 1775460"/>
                <a:gd name="connsiteY85" fmla="*/ 1261634 h 1344446"/>
                <a:gd name="connsiteX86" fmla="*/ 1466850 w 1775460"/>
                <a:gd name="connsiteY86" fmla="*/ 1257824 h 1344446"/>
                <a:gd name="connsiteX87" fmla="*/ 1470660 w 1775460"/>
                <a:gd name="connsiteY87" fmla="*/ 1238774 h 1344446"/>
                <a:gd name="connsiteX88" fmla="*/ 1493520 w 1775460"/>
                <a:gd name="connsiteY88" fmla="*/ 1193054 h 1344446"/>
                <a:gd name="connsiteX89" fmla="*/ 1592580 w 1775460"/>
                <a:gd name="connsiteY89" fmla="*/ 1181624 h 1344446"/>
                <a:gd name="connsiteX90" fmla="*/ 1611630 w 1775460"/>
                <a:gd name="connsiteY90" fmla="*/ 1177814 h 1344446"/>
                <a:gd name="connsiteX91" fmla="*/ 1600200 w 1775460"/>
                <a:gd name="connsiteY91" fmla="*/ 1135904 h 1344446"/>
                <a:gd name="connsiteX92" fmla="*/ 1588770 w 1775460"/>
                <a:gd name="connsiteY92" fmla="*/ 1124474 h 1344446"/>
                <a:gd name="connsiteX93" fmla="*/ 1577340 w 1775460"/>
                <a:gd name="connsiteY93" fmla="*/ 1120664 h 1344446"/>
                <a:gd name="connsiteX94" fmla="*/ 1562100 w 1775460"/>
                <a:gd name="connsiteY94" fmla="*/ 1113044 h 1344446"/>
                <a:gd name="connsiteX95" fmla="*/ 1535430 w 1775460"/>
                <a:gd name="connsiteY95" fmla="*/ 1101614 h 1344446"/>
                <a:gd name="connsiteX96" fmla="*/ 1520190 w 1775460"/>
                <a:gd name="connsiteY96" fmla="*/ 1093994 h 1344446"/>
                <a:gd name="connsiteX97" fmla="*/ 1501140 w 1775460"/>
                <a:gd name="connsiteY97" fmla="*/ 1090184 h 1344446"/>
                <a:gd name="connsiteX98" fmla="*/ 1478280 w 1775460"/>
                <a:gd name="connsiteY98" fmla="*/ 1082564 h 1344446"/>
                <a:gd name="connsiteX99" fmla="*/ 1417320 w 1775460"/>
                <a:gd name="connsiteY99" fmla="*/ 1074944 h 1344446"/>
                <a:gd name="connsiteX100" fmla="*/ 1398270 w 1775460"/>
                <a:gd name="connsiteY100" fmla="*/ 1078754 h 1344446"/>
                <a:gd name="connsiteX101" fmla="*/ 1379220 w 1775460"/>
                <a:gd name="connsiteY101" fmla="*/ 1093994 h 1344446"/>
                <a:gd name="connsiteX102" fmla="*/ 1371600 w 1775460"/>
                <a:gd name="connsiteY102" fmla="*/ 1116854 h 1344446"/>
                <a:gd name="connsiteX103" fmla="*/ 1363980 w 1775460"/>
                <a:gd name="connsiteY103" fmla="*/ 1158764 h 1344446"/>
                <a:gd name="connsiteX104" fmla="*/ 1295400 w 1775460"/>
                <a:gd name="connsiteY104" fmla="*/ 1147334 h 1344446"/>
                <a:gd name="connsiteX105" fmla="*/ 1287780 w 1775460"/>
                <a:gd name="connsiteY105" fmla="*/ 1135904 h 1344446"/>
                <a:gd name="connsiteX106" fmla="*/ 1291590 w 1775460"/>
                <a:gd name="connsiteY106" fmla="*/ 1086374 h 1344446"/>
                <a:gd name="connsiteX107" fmla="*/ 1299210 w 1775460"/>
                <a:gd name="connsiteY107" fmla="*/ 1074944 h 1344446"/>
                <a:gd name="connsiteX108" fmla="*/ 1322070 w 1775460"/>
                <a:gd name="connsiteY108" fmla="*/ 1055894 h 1344446"/>
                <a:gd name="connsiteX109" fmla="*/ 1329690 w 1775460"/>
                <a:gd name="connsiteY109" fmla="*/ 1044464 h 1344446"/>
                <a:gd name="connsiteX110" fmla="*/ 1360170 w 1775460"/>
                <a:gd name="connsiteY110" fmla="*/ 1010174 h 1344446"/>
                <a:gd name="connsiteX111" fmla="*/ 1367790 w 1775460"/>
                <a:gd name="connsiteY111" fmla="*/ 979694 h 1344446"/>
                <a:gd name="connsiteX112" fmla="*/ 1386840 w 1775460"/>
                <a:gd name="connsiteY112" fmla="*/ 945404 h 1344446"/>
                <a:gd name="connsiteX113" fmla="*/ 1394460 w 1775460"/>
                <a:gd name="connsiteY113" fmla="*/ 933974 h 1344446"/>
                <a:gd name="connsiteX114" fmla="*/ 1409700 w 1775460"/>
                <a:gd name="connsiteY114" fmla="*/ 922544 h 1344446"/>
                <a:gd name="connsiteX115" fmla="*/ 1417320 w 1775460"/>
                <a:gd name="connsiteY115" fmla="*/ 911114 h 1344446"/>
                <a:gd name="connsiteX116" fmla="*/ 1463040 w 1775460"/>
                <a:gd name="connsiteY116" fmla="*/ 880634 h 1344446"/>
                <a:gd name="connsiteX117" fmla="*/ 1478280 w 1775460"/>
                <a:gd name="connsiteY117" fmla="*/ 857774 h 1344446"/>
                <a:gd name="connsiteX118" fmla="*/ 1485900 w 1775460"/>
                <a:gd name="connsiteY118" fmla="*/ 846344 h 1344446"/>
                <a:gd name="connsiteX119" fmla="*/ 1497330 w 1775460"/>
                <a:gd name="connsiteY119" fmla="*/ 838724 h 1344446"/>
                <a:gd name="connsiteX120" fmla="*/ 1508760 w 1775460"/>
                <a:gd name="connsiteY120" fmla="*/ 827294 h 1344446"/>
                <a:gd name="connsiteX121" fmla="*/ 1539240 w 1775460"/>
                <a:gd name="connsiteY121" fmla="*/ 804434 h 1344446"/>
                <a:gd name="connsiteX122" fmla="*/ 1546860 w 1775460"/>
                <a:gd name="connsiteY122" fmla="*/ 789194 h 1344446"/>
                <a:gd name="connsiteX123" fmla="*/ 1451610 w 1775460"/>
                <a:gd name="connsiteY123" fmla="*/ 789194 h 1344446"/>
                <a:gd name="connsiteX124" fmla="*/ 1402080 w 1775460"/>
                <a:gd name="connsiteY124" fmla="*/ 785384 h 1344446"/>
                <a:gd name="connsiteX125" fmla="*/ 1379220 w 1775460"/>
                <a:gd name="connsiteY125" fmla="*/ 766334 h 1344446"/>
                <a:gd name="connsiteX126" fmla="*/ 1363980 w 1775460"/>
                <a:gd name="connsiteY126" fmla="*/ 743474 h 1344446"/>
                <a:gd name="connsiteX127" fmla="*/ 1360170 w 1775460"/>
                <a:gd name="connsiteY127" fmla="*/ 705374 h 1344446"/>
                <a:gd name="connsiteX128" fmla="*/ 1310640 w 1775460"/>
                <a:gd name="connsiteY128" fmla="*/ 693944 h 1344446"/>
                <a:gd name="connsiteX129" fmla="*/ 1268730 w 1775460"/>
                <a:gd name="connsiteY129" fmla="*/ 697754 h 1344446"/>
                <a:gd name="connsiteX130" fmla="*/ 1257300 w 1775460"/>
                <a:gd name="connsiteY130" fmla="*/ 701564 h 1344446"/>
                <a:gd name="connsiteX131" fmla="*/ 1249680 w 1775460"/>
                <a:gd name="connsiteY131" fmla="*/ 712994 h 1344446"/>
                <a:gd name="connsiteX132" fmla="*/ 1245870 w 1775460"/>
                <a:gd name="connsiteY132" fmla="*/ 728234 h 1344446"/>
                <a:gd name="connsiteX133" fmla="*/ 1238250 w 1775460"/>
                <a:gd name="connsiteY133" fmla="*/ 751094 h 1344446"/>
                <a:gd name="connsiteX134" fmla="*/ 1234440 w 1775460"/>
                <a:gd name="connsiteY134" fmla="*/ 766334 h 1344446"/>
                <a:gd name="connsiteX135" fmla="*/ 1226820 w 1775460"/>
                <a:gd name="connsiteY135" fmla="*/ 789194 h 1344446"/>
                <a:gd name="connsiteX136" fmla="*/ 1223010 w 1775460"/>
                <a:gd name="connsiteY136" fmla="*/ 800624 h 1344446"/>
                <a:gd name="connsiteX137" fmla="*/ 1207770 w 1775460"/>
                <a:gd name="connsiteY137" fmla="*/ 823484 h 1344446"/>
                <a:gd name="connsiteX138" fmla="*/ 1184910 w 1775460"/>
                <a:gd name="connsiteY138" fmla="*/ 831104 h 1344446"/>
                <a:gd name="connsiteX139" fmla="*/ 1143000 w 1775460"/>
                <a:gd name="connsiteY139" fmla="*/ 823484 h 1344446"/>
                <a:gd name="connsiteX140" fmla="*/ 1154430 w 1775460"/>
                <a:gd name="connsiteY140" fmla="*/ 762524 h 1344446"/>
                <a:gd name="connsiteX141" fmla="*/ 1162050 w 1775460"/>
                <a:gd name="connsiteY141" fmla="*/ 751094 h 1344446"/>
                <a:gd name="connsiteX142" fmla="*/ 1184910 w 1775460"/>
                <a:gd name="connsiteY142" fmla="*/ 728234 h 1344446"/>
                <a:gd name="connsiteX143" fmla="*/ 1200150 w 1775460"/>
                <a:gd name="connsiteY143" fmla="*/ 709184 h 1344446"/>
                <a:gd name="connsiteX144" fmla="*/ 1219200 w 1775460"/>
                <a:gd name="connsiteY144" fmla="*/ 693944 h 1344446"/>
                <a:gd name="connsiteX145" fmla="*/ 1253490 w 1775460"/>
                <a:gd name="connsiteY145" fmla="*/ 678704 h 1344446"/>
                <a:gd name="connsiteX146" fmla="*/ 1295400 w 1775460"/>
                <a:gd name="connsiteY146" fmla="*/ 667274 h 1344446"/>
                <a:gd name="connsiteX147" fmla="*/ 1371600 w 1775460"/>
                <a:gd name="connsiteY147" fmla="*/ 663464 h 1344446"/>
                <a:gd name="connsiteX148" fmla="*/ 1398270 w 1775460"/>
                <a:gd name="connsiteY148" fmla="*/ 655844 h 1344446"/>
                <a:gd name="connsiteX149" fmla="*/ 1421130 w 1775460"/>
                <a:gd name="connsiteY149" fmla="*/ 640604 h 1344446"/>
                <a:gd name="connsiteX150" fmla="*/ 1443990 w 1775460"/>
                <a:gd name="connsiteY150" fmla="*/ 644414 h 1344446"/>
                <a:gd name="connsiteX151" fmla="*/ 1455420 w 1775460"/>
                <a:gd name="connsiteY151" fmla="*/ 655844 h 1344446"/>
                <a:gd name="connsiteX152" fmla="*/ 1466850 w 1775460"/>
                <a:gd name="connsiteY152" fmla="*/ 659654 h 1344446"/>
                <a:gd name="connsiteX153" fmla="*/ 1512570 w 1775460"/>
                <a:gd name="connsiteY153" fmla="*/ 655844 h 1344446"/>
                <a:gd name="connsiteX154" fmla="*/ 1535430 w 1775460"/>
                <a:gd name="connsiteY154" fmla="*/ 648224 h 1344446"/>
                <a:gd name="connsiteX155" fmla="*/ 1562100 w 1775460"/>
                <a:gd name="connsiteY155" fmla="*/ 610124 h 1344446"/>
                <a:gd name="connsiteX156" fmla="*/ 1565910 w 1775460"/>
                <a:gd name="connsiteY156" fmla="*/ 560594 h 1344446"/>
                <a:gd name="connsiteX157" fmla="*/ 1569720 w 1775460"/>
                <a:gd name="connsiteY157" fmla="*/ 549164 h 1344446"/>
                <a:gd name="connsiteX158" fmla="*/ 1581150 w 1775460"/>
                <a:gd name="connsiteY158" fmla="*/ 545354 h 1344446"/>
                <a:gd name="connsiteX159" fmla="*/ 1596390 w 1775460"/>
                <a:gd name="connsiteY159" fmla="*/ 537734 h 1344446"/>
                <a:gd name="connsiteX160" fmla="*/ 1615440 w 1775460"/>
                <a:gd name="connsiteY160" fmla="*/ 526304 h 1344446"/>
                <a:gd name="connsiteX161" fmla="*/ 1653540 w 1775460"/>
                <a:gd name="connsiteY161" fmla="*/ 514874 h 1344446"/>
                <a:gd name="connsiteX162" fmla="*/ 1676400 w 1775460"/>
                <a:gd name="connsiteY162" fmla="*/ 507254 h 1344446"/>
                <a:gd name="connsiteX163" fmla="*/ 1687830 w 1775460"/>
                <a:gd name="connsiteY163" fmla="*/ 503444 h 1344446"/>
                <a:gd name="connsiteX164" fmla="*/ 1710690 w 1775460"/>
                <a:gd name="connsiteY164" fmla="*/ 484394 h 1344446"/>
                <a:gd name="connsiteX165" fmla="*/ 1714500 w 1775460"/>
                <a:gd name="connsiteY165" fmla="*/ 472964 h 1344446"/>
                <a:gd name="connsiteX166" fmla="*/ 1699260 w 1775460"/>
                <a:gd name="connsiteY166" fmla="*/ 438674 h 1344446"/>
                <a:gd name="connsiteX167" fmla="*/ 1687830 w 1775460"/>
                <a:gd name="connsiteY167" fmla="*/ 434864 h 1344446"/>
                <a:gd name="connsiteX168" fmla="*/ 1573530 w 1775460"/>
                <a:gd name="connsiteY168" fmla="*/ 438674 h 1344446"/>
                <a:gd name="connsiteX169" fmla="*/ 1562100 w 1775460"/>
                <a:gd name="connsiteY169" fmla="*/ 442484 h 1344446"/>
                <a:gd name="connsiteX170" fmla="*/ 1550670 w 1775460"/>
                <a:gd name="connsiteY170" fmla="*/ 427244 h 1344446"/>
                <a:gd name="connsiteX171" fmla="*/ 1554480 w 1775460"/>
                <a:gd name="connsiteY171" fmla="*/ 396764 h 1344446"/>
                <a:gd name="connsiteX172" fmla="*/ 1569720 w 1775460"/>
                <a:gd name="connsiteY172" fmla="*/ 385334 h 1344446"/>
                <a:gd name="connsiteX173" fmla="*/ 1581150 w 1775460"/>
                <a:gd name="connsiteY173" fmla="*/ 377714 h 1344446"/>
                <a:gd name="connsiteX174" fmla="*/ 1615440 w 1775460"/>
                <a:gd name="connsiteY174" fmla="*/ 370094 h 1344446"/>
                <a:gd name="connsiteX175" fmla="*/ 1748790 w 1775460"/>
                <a:gd name="connsiteY175" fmla="*/ 366284 h 1344446"/>
                <a:gd name="connsiteX176" fmla="*/ 1775460 w 1775460"/>
                <a:gd name="connsiteY176" fmla="*/ 331994 h 1344446"/>
                <a:gd name="connsiteX177" fmla="*/ 1737360 w 1775460"/>
                <a:gd name="connsiteY177" fmla="*/ 305324 h 1344446"/>
                <a:gd name="connsiteX178" fmla="*/ 1596390 w 1775460"/>
                <a:gd name="connsiteY178" fmla="*/ 293894 h 1344446"/>
                <a:gd name="connsiteX179" fmla="*/ 1581150 w 1775460"/>
                <a:gd name="connsiteY179" fmla="*/ 286274 h 1344446"/>
                <a:gd name="connsiteX180" fmla="*/ 1543050 w 1775460"/>
                <a:gd name="connsiteY180" fmla="*/ 274844 h 1344446"/>
                <a:gd name="connsiteX181" fmla="*/ 1512570 w 1775460"/>
                <a:gd name="connsiteY181" fmla="*/ 267224 h 1344446"/>
                <a:gd name="connsiteX182" fmla="*/ 1497330 w 1775460"/>
                <a:gd name="connsiteY182" fmla="*/ 259604 h 1344446"/>
                <a:gd name="connsiteX183" fmla="*/ 1485900 w 1775460"/>
                <a:gd name="connsiteY183" fmla="*/ 236744 h 1344446"/>
                <a:gd name="connsiteX184" fmla="*/ 1489710 w 1775460"/>
                <a:gd name="connsiteY184" fmla="*/ 202454 h 1344446"/>
                <a:gd name="connsiteX185" fmla="*/ 1520190 w 1775460"/>
                <a:gd name="connsiteY185" fmla="*/ 194834 h 1344446"/>
                <a:gd name="connsiteX186" fmla="*/ 1543050 w 1775460"/>
                <a:gd name="connsiteY186" fmla="*/ 187214 h 1344446"/>
                <a:gd name="connsiteX187" fmla="*/ 1554480 w 1775460"/>
                <a:gd name="connsiteY187" fmla="*/ 183404 h 1344446"/>
                <a:gd name="connsiteX188" fmla="*/ 1577340 w 1775460"/>
                <a:gd name="connsiteY188" fmla="*/ 175784 h 1344446"/>
                <a:gd name="connsiteX189" fmla="*/ 1588770 w 1775460"/>
                <a:gd name="connsiteY189" fmla="*/ 171974 h 1344446"/>
                <a:gd name="connsiteX190" fmla="*/ 1611630 w 1775460"/>
                <a:gd name="connsiteY190" fmla="*/ 156734 h 1344446"/>
                <a:gd name="connsiteX191" fmla="*/ 1626870 w 1775460"/>
                <a:gd name="connsiteY191" fmla="*/ 149114 h 1344446"/>
                <a:gd name="connsiteX192" fmla="*/ 1638300 w 1775460"/>
                <a:gd name="connsiteY192" fmla="*/ 137684 h 1344446"/>
                <a:gd name="connsiteX193" fmla="*/ 1661160 w 1775460"/>
                <a:gd name="connsiteY193" fmla="*/ 118634 h 1344446"/>
                <a:gd name="connsiteX194" fmla="*/ 1657350 w 1775460"/>
                <a:gd name="connsiteY194" fmla="*/ 80534 h 1344446"/>
                <a:gd name="connsiteX195" fmla="*/ 1638300 w 1775460"/>
                <a:gd name="connsiteY195" fmla="*/ 57674 h 1344446"/>
                <a:gd name="connsiteX196" fmla="*/ 1584960 w 1775460"/>
                <a:gd name="connsiteY196" fmla="*/ 27194 h 1344446"/>
                <a:gd name="connsiteX197" fmla="*/ 1569720 w 1775460"/>
                <a:gd name="connsiteY197" fmla="*/ 23384 h 1344446"/>
                <a:gd name="connsiteX198" fmla="*/ 1546860 w 1775460"/>
                <a:gd name="connsiteY198" fmla="*/ 11954 h 1344446"/>
                <a:gd name="connsiteX199" fmla="*/ 1516380 w 1775460"/>
                <a:gd name="connsiteY199" fmla="*/ 524 h 1344446"/>
                <a:gd name="connsiteX200" fmla="*/ 1485900 w 1775460"/>
                <a:gd name="connsiteY200" fmla="*/ 4334 h 1344446"/>
                <a:gd name="connsiteX201" fmla="*/ 1470660 w 1775460"/>
                <a:gd name="connsiteY201" fmla="*/ 27194 h 1344446"/>
                <a:gd name="connsiteX202" fmla="*/ 1463040 w 1775460"/>
                <a:gd name="connsiteY202" fmla="*/ 42434 h 1344446"/>
                <a:gd name="connsiteX203" fmla="*/ 1455420 w 1775460"/>
                <a:gd name="connsiteY203" fmla="*/ 72914 h 1344446"/>
                <a:gd name="connsiteX204" fmla="*/ 1451610 w 1775460"/>
                <a:gd name="connsiteY204" fmla="*/ 130064 h 1344446"/>
                <a:gd name="connsiteX205" fmla="*/ 1443990 w 1775460"/>
                <a:gd name="connsiteY205" fmla="*/ 198644 h 1344446"/>
                <a:gd name="connsiteX206" fmla="*/ 1428750 w 1775460"/>
                <a:gd name="connsiteY206" fmla="*/ 229124 h 1344446"/>
                <a:gd name="connsiteX207" fmla="*/ 1405890 w 1775460"/>
                <a:gd name="connsiteY207" fmla="*/ 248174 h 1344446"/>
                <a:gd name="connsiteX208" fmla="*/ 1329690 w 1775460"/>
                <a:gd name="connsiteY208" fmla="*/ 251984 h 1344446"/>
                <a:gd name="connsiteX209" fmla="*/ 1318260 w 1775460"/>
                <a:gd name="connsiteY209" fmla="*/ 259604 h 1344446"/>
                <a:gd name="connsiteX210" fmla="*/ 1287780 w 1775460"/>
                <a:gd name="connsiteY210" fmla="*/ 251984 h 1344446"/>
                <a:gd name="connsiteX211" fmla="*/ 1280160 w 1775460"/>
                <a:gd name="connsiteY211" fmla="*/ 236744 h 1344446"/>
                <a:gd name="connsiteX212" fmla="*/ 1272540 w 1775460"/>
                <a:gd name="connsiteY212" fmla="*/ 206264 h 1344446"/>
                <a:gd name="connsiteX213" fmla="*/ 1264920 w 1775460"/>
                <a:gd name="connsiteY213" fmla="*/ 194834 h 1344446"/>
                <a:gd name="connsiteX214" fmla="*/ 1245870 w 1775460"/>
                <a:gd name="connsiteY214" fmla="*/ 191024 h 1344446"/>
                <a:gd name="connsiteX215" fmla="*/ 1196340 w 1775460"/>
                <a:gd name="connsiteY215" fmla="*/ 194834 h 1344446"/>
                <a:gd name="connsiteX216" fmla="*/ 1184910 w 1775460"/>
                <a:gd name="connsiteY216" fmla="*/ 206264 h 1344446"/>
                <a:gd name="connsiteX217" fmla="*/ 1169670 w 1775460"/>
                <a:gd name="connsiteY217" fmla="*/ 240554 h 1344446"/>
                <a:gd name="connsiteX218" fmla="*/ 1162050 w 1775460"/>
                <a:gd name="connsiteY218" fmla="*/ 271034 h 1344446"/>
                <a:gd name="connsiteX219" fmla="*/ 1158240 w 1775460"/>
                <a:gd name="connsiteY219" fmla="*/ 282464 h 1344446"/>
                <a:gd name="connsiteX220" fmla="*/ 1150620 w 1775460"/>
                <a:gd name="connsiteY220" fmla="*/ 293894 h 1344446"/>
                <a:gd name="connsiteX221" fmla="*/ 1116330 w 1775460"/>
                <a:gd name="connsiteY221" fmla="*/ 312944 h 1344446"/>
                <a:gd name="connsiteX222" fmla="*/ 1085850 w 1775460"/>
                <a:gd name="connsiteY222" fmla="*/ 335804 h 1344446"/>
                <a:gd name="connsiteX223" fmla="*/ 1074420 w 1775460"/>
                <a:gd name="connsiteY223" fmla="*/ 347234 h 1344446"/>
                <a:gd name="connsiteX224" fmla="*/ 1047750 w 1775460"/>
                <a:gd name="connsiteY224" fmla="*/ 362474 h 1344446"/>
                <a:gd name="connsiteX225" fmla="*/ 1036320 w 1775460"/>
                <a:gd name="connsiteY225" fmla="*/ 373904 h 1344446"/>
                <a:gd name="connsiteX226" fmla="*/ 1024890 w 1775460"/>
                <a:gd name="connsiteY226" fmla="*/ 377714 h 1344446"/>
                <a:gd name="connsiteX227" fmla="*/ 1013460 w 1775460"/>
                <a:gd name="connsiteY227" fmla="*/ 385334 h 1344446"/>
                <a:gd name="connsiteX228" fmla="*/ 998220 w 1775460"/>
                <a:gd name="connsiteY228" fmla="*/ 392954 h 1344446"/>
                <a:gd name="connsiteX229" fmla="*/ 971550 w 1775460"/>
                <a:gd name="connsiteY229" fmla="*/ 377714 h 1344446"/>
                <a:gd name="connsiteX230" fmla="*/ 963930 w 1775460"/>
                <a:gd name="connsiteY230" fmla="*/ 366284 h 1344446"/>
                <a:gd name="connsiteX231" fmla="*/ 952500 w 1775460"/>
                <a:gd name="connsiteY231" fmla="*/ 351044 h 1344446"/>
                <a:gd name="connsiteX232" fmla="*/ 941070 w 1775460"/>
                <a:gd name="connsiteY232" fmla="*/ 339614 h 1344446"/>
                <a:gd name="connsiteX233" fmla="*/ 910590 w 1775460"/>
                <a:gd name="connsiteY233" fmla="*/ 335804 h 1344446"/>
                <a:gd name="connsiteX234" fmla="*/ 891540 w 1775460"/>
                <a:gd name="connsiteY234" fmla="*/ 331994 h 1344446"/>
                <a:gd name="connsiteX235" fmla="*/ 868680 w 1775460"/>
                <a:gd name="connsiteY235" fmla="*/ 324374 h 1344446"/>
                <a:gd name="connsiteX236" fmla="*/ 842010 w 1775460"/>
                <a:gd name="connsiteY236" fmla="*/ 328184 h 1344446"/>
                <a:gd name="connsiteX237" fmla="*/ 838200 w 1775460"/>
                <a:gd name="connsiteY237" fmla="*/ 339614 h 1344446"/>
                <a:gd name="connsiteX238" fmla="*/ 849630 w 1775460"/>
                <a:gd name="connsiteY238" fmla="*/ 377714 h 1344446"/>
                <a:gd name="connsiteX239" fmla="*/ 842010 w 1775460"/>
                <a:gd name="connsiteY239" fmla="*/ 423434 h 1344446"/>
                <a:gd name="connsiteX240" fmla="*/ 819150 w 1775460"/>
                <a:gd name="connsiteY240" fmla="*/ 427244 h 1344446"/>
                <a:gd name="connsiteX241" fmla="*/ 807720 w 1775460"/>
                <a:gd name="connsiteY241" fmla="*/ 431054 h 1344446"/>
                <a:gd name="connsiteX242" fmla="*/ 765810 w 1775460"/>
                <a:gd name="connsiteY242" fmla="*/ 438674 h 1344446"/>
                <a:gd name="connsiteX243" fmla="*/ 750570 w 1775460"/>
                <a:gd name="connsiteY243" fmla="*/ 442484 h 1344446"/>
                <a:gd name="connsiteX244" fmla="*/ 739140 w 1775460"/>
                <a:gd name="connsiteY244" fmla="*/ 450104 h 1344446"/>
                <a:gd name="connsiteX245" fmla="*/ 712470 w 1775460"/>
                <a:gd name="connsiteY245" fmla="*/ 461534 h 1344446"/>
                <a:gd name="connsiteX246" fmla="*/ 678180 w 1775460"/>
                <a:gd name="connsiteY246" fmla="*/ 488204 h 1344446"/>
                <a:gd name="connsiteX247" fmla="*/ 655320 w 1775460"/>
                <a:gd name="connsiteY247" fmla="*/ 499634 h 1344446"/>
                <a:gd name="connsiteX248" fmla="*/ 632460 w 1775460"/>
                <a:gd name="connsiteY248" fmla="*/ 511064 h 1344446"/>
                <a:gd name="connsiteX249" fmla="*/ 613410 w 1775460"/>
                <a:gd name="connsiteY249" fmla="*/ 533924 h 1344446"/>
                <a:gd name="connsiteX250" fmla="*/ 640080 w 1775460"/>
                <a:gd name="connsiteY250" fmla="*/ 564404 h 1344446"/>
                <a:gd name="connsiteX251" fmla="*/ 651510 w 1775460"/>
                <a:gd name="connsiteY251" fmla="*/ 575834 h 1344446"/>
                <a:gd name="connsiteX252" fmla="*/ 689610 w 1775460"/>
                <a:gd name="connsiteY252" fmla="*/ 587264 h 1344446"/>
                <a:gd name="connsiteX253" fmla="*/ 685800 w 1775460"/>
                <a:gd name="connsiteY253" fmla="*/ 606314 h 1344446"/>
                <a:gd name="connsiteX254" fmla="*/ 662940 w 1775460"/>
                <a:gd name="connsiteY254" fmla="*/ 629174 h 1344446"/>
                <a:gd name="connsiteX255" fmla="*/ 655320 w 1775460"/>
                <a:gd name="connsiteY255" fmla="*/ 640604 h 1344446"/>
                <a:gd name="connsiteX256" fmla="*/ 643890 w 1775460"/>
                <a:gd name="connsiteY256" fmla="*/ 644414 h 1344446"/>
                <a:gd name="connsiteX257" fmla="*/ 632460 w 1775460"/>
                <a:gd name="connsiteY257" fmla="*/ 652034 h 1344446"/>
                <a:gd name="connsiteX258" fmla="*/ 563880 w 1775460"/>
                <a:gd name="connsiteY258" fmla="*/ 655844 h 1344446"/>
                <a:gd name="connsiteX259" fmla="*/ 529590 w 1775460"/>
                <a:gd name="connsiteY259" fmla="*/ 659654 h 1344446"/>
                <a:gd name="connsiteX260" fmla="*/ 487680 w 1775460"/>
                <a:gd name="connsiteY260" fmla="*/ 674894 h 1344446"/>
                <a:gd name="connsiteX261" fmla="*/ 453390 w 1775460"/>
                <a:gd name="connsiteY261" fmla="*/ 693944 h 1344446"/>
                <a:gd name="connsiteX262" fmla="*/ 449580 w 1775460"/>
                <a:gd name="connsiteY262" fmla="*/ 674894 h 1344446"/>
                <a:gd name="connsiteX263" fmla="*/ 441960 w 1775460"/>
                <a:gd name="connsiteY263" fmla="*/ 629174 h 1344446"/>
                <a:gd name="connsiteX264" fmla="*/ 434340 w 1775460"/>
                <a:gd name="connsiteY264" fmla="*/ 617744 h 1344446"/>
                <a:gd name="connsiteX265" fmla="*/ 411480 w 1775460"/>
                <a:gd name="connsiteY265" fmla="*/ 602504 h 1344446"/>
                <a:gd name="connsiteX266" fmla="*/ 361950 w 1775460"/>
                <a:gd name="connsiteY266" fmla="*/ 606314 h 1344446"/>
                <a:gd name="connsiteX267" fmla="*/ 358140 w 1775460"/>
                <a:gd name="connsiteY267" fmla="*/ 644414 h 1344446"/>
                <a:gd name="connsiteX268" fmla="*/ 365760 w 1775460"/>
                <a:gd name="connsiteY268" fmla="*/ 659654 h 1344446"/>
                <a:gd name="connsiteX269" fmla="*/ 392430 w 1775460"/>
                <a:gd name="connsiteY269" fmla="*/ 690134 h 1344446"/>
                <a:gd name="connsiteX270" fmla="*/ 400050 w 1775460"/>
                <a:gd name="connsiteY270" fmla="*/ 701564 h 1344446"/>
                <a:gd name="connsiteX271" fmla="*/ 411480 w 1775460"/>
                <a:gd name="connsiteY271" fmla="*/ 743474 h 1344446"/>
                <a:gd name="connsiteX272" fmla="*/ 407670 w 1775460"/>
                <a:gd name="connsiteY272" fmla="*/ 766334 h 1344446"/>
                <a:gd name="connsiteX273" fmla="*/ 373380 w 1775460"/>
                <a:gd name="connsiteY273" fmla="*/ 785384 h 1344446"/>
                <a:gd name="connsiteX274" fmla="*/ 339090 w 1775460"/>
                <a:gd name="connsiteY274" fmla="*/ 815864 h 1344446"/>
                <a:gd name="connsiteX275" fmla="*/ 335280 w 1775460"/>
                <a:gd name="connsiteY275" fmla="*/ 827294 h 1344446"/>
                <a:gd name="connsiteX276" fmla="*/ 323850 w 1775460"/>
                <a:gd name="connsiteY276" fmla="*/ 834914 h 1344446"/>
                <a:gd name="connsiteX277" fmla="*/ 297180 w 1775460"/>
                <a:gd name="connsiteY277" fmla="*/ 842534 h 1344446"/>
                <a:gd name="connsiteX278" fmla="*/ 285750 w 1775460"/>
                <a:gd name="connsiteY278" fmla="*/ 850154 h 134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</a:cxnLst>
              <a:rect l="l" t="t" r="r" b="b"/>
              <a:pathLst>
                <a:path w="1775460" h="1344446">
                  <a:moveTo>
                    <a:pt x="285750" y="850154"/>
                  </a:moveTo>
                  <a:cubicBezTo>
                    <a:pt x="280035" y="853329"/>
                    <a:pt x="268972" y="854633"/>
                    <a:pt x="262890" y="861584"/>
                  </a:cubicBezTo>
                  <a:cubicBezTo>
                    <a:pt x="256859" y="868476"/>
                    <a:pt x="254126" y="877968"/>
                    <a:pt x="247650" y="884444"/>
                  </a:cubicBezTo>
                  <a:lnTo>
                    <a:pt x="236220" y="895874"/>
                  </a:lnTo>
                  <a:cubicBezTo>
                    <a:pt x="235144" y="915238"/>
                    <a:pt x="244512" y="956162"/>
                    <a:pt x="224790" y="975884"/>
                  </a:cubicBezTo>
                  <a:cubicBezTo>
                    <a:pt x="221552" y="979122"/>
                    <a:pt x="217170" y="980964"/>
                    <a:pt x="213360" y="983504"/>
                  </a:cubicBezTo>
                  <a:cubicBezTo>
                    <a:pt x="205868" y="994743"/>
                    <a:pt x="205311" y="997197"/>
                    <a:pt x="194310" y="1006364"/>
                  </a:cubicBezTo>
                  <a:cubicBezTo>
                    <a:pt x="190792" y="1009295"/>
                    <a:pt x="186690" y="1011444"/>
                    <a:pt x="182880" y="1013984"/>
                  </a:cubicBezTo>
                  <a:cubicBezTo>
                    <a:pt x="181610" y="1017794"/>
                    <a:pt x="180173" y="1021552"/>
                    <a:pt x="179070" y="1025414"/>
                  </a:cubicBezTo>
                  <a:cubicBezTo>
                    <a:pt x="177631" y="1030449"/>
                    <a:pt x="178165" y="1036297"/>
                    <a:pt x="175260" y="1040654"/>
                  </a:cubicBezTo>
                  <a:cubicBezTo>
                    <a:pt x="172720" y="1044464"/>
                    <a:pt x="167640" y="1045734"/>
                    <a:pt x="163830" y="1048274"/>
                  </a:cubicBezTo>
                  <a:cubicBezTo>
                    <a:pt x="161290" y="1044464"/>
                    <a:pt x="159448" y="1040082"/>
                    <a:pt x="156210" y="1036844"/>
                  </a:cubicBezTo>
                  <a:cubicBezTo>
                    <a:pt x="152972" y="1033606"/>
                    <a:pt x="148964" y="1031084"/>
                    <a:pt x="144780" y="1029224"/>
                  </a:cubicBezTo>
                  <a:cubicBezTo>
                    <a:pt x="132854" y="1023923"/>
                    <a:pt x="119346" y="1020960"/>
                    <a:pt x="106680" y="1017794"/>
                  </a:cubicBezTo>
                  <a:cubicBezTo>
                    <a:pt x="92710" y="1019064"/>
                    <a:pt x="78228" y="1017646"/>
                    <a:pt x="64770" y="1021604"/>
                  </a:cubicBezTo>
                  <a:cubicBezTo>
                    <a:pt x="55984" y="1024188"/>
                    <a:pt x="41910" y="1036844"/>
                    <a:pt x="41910" y="1036844"/>
                  </a:cubicBezTo>
                  <a:cubicBezTo>
                    <a:pt x="40640" y="1040654"/>
                    <a:pt x="39203" y="1044412"/>
                    <a:pt x="38100" y="1048274"/>
                  </a:cubicBezTo>
                  <a:cubicBezTo>
                    <a:pt x="36661" y="1053309"/>
                    <a:pt x="36632" y="1058830"/>
                    <a:pt x="34290" y="1063514"/>
                  </a:cubicBezTo>
                  <a:cubicBezTo>
                    <a:pt x="25176" y="1081743"/>
                    <a:pt x="20163" y="1085261"/>
                    <a:pt x="7620" y="1097804"/>
                  </a:cubicBezTo>
                  <a:cubicBezTo>
                    <a:pt x="6350" y="1102884"/>
                    <a:pt x="5249" y="1108009"/>
                    <a:pt x="3810" y="1113044"/>
                  </a:cubicBezTo>
                  <a:cubicBezTo>
                    <a:pt x="2707" y="1116906"/>
                    <a:pt x="0" y="1120458"/>
                    <a:pt x="0" y="1124474"/>
                  </a:cubicBezTo>
                  <a:cubicBezTo>
                    <a:pt x="0" y="1142299"/>
                    <a:pt x="712" y="1160260"/>
                    <a:pt x="3810" y="1177814"/>
                  </a:cubicBezTo>
                  <a:cubicBezTo>
                    <a:pt x="4606" y="1182323"/>
                    <a:pt x="9382" y="1185148"/>
                    <a:pt x="11430" y="1189244"/>
                  </a:cubicBezTo>
                  <a:cubicBezTo>
                    <a:pt x="22458" y="1211300"/>
                    <a:pt x="5003" y="1190437"/>
                    <a:pt x="26670" y="1212104"/>
                  </a:cubicBezTo>
                  <a:cubicBezTo>
                    <a:pt x="39275" y="1249918"/>
                    <a:pt x="18127" y="1192155"/>
                    <a:pt x="41910" y="1234964"/>
                  </a:cubicBezTo>
                  <a:cubicBezTo>
                    <a:pt x="45811" y="1241985"/>
                    <a:pt x="46990" y="1250204"/>
                    <a:pt x="49530" y="1257824"/>
                  </a:cubicBezTo>
                  <a:cubicBezTo>
                    <a:pt x="50978" y="1262168"/>
                    <a:pt x="54610" y="1265444"/>
                    <a:pt x="57150" y="1269254"/>
                  </a:cubicBezTo>
                  <a:cubicBezTo>
                    <a:pt x="57247" y="1269833"/>
                    <a:pt x="60791" y="1298428"/>
                    <a:pt x="64770" y="1303544"/>
                  </a:cubicBezTo>
                  <a:cubicBezTo>
                    <a:pt x="71386" y="1312050"/>
                    <a:pt x="77407" y="1322996"/>
                    <a:pt x="87630" y="1326404"/>
                  </a:cubicBezTo>
                  <a:cubicBezTo>
                    <a:pt x="95772" y="1329118"/>
                    <a:pt x="105928" y="1332828"/>
                    <a:pt x="114300" y="1334024"/>
                  </a:cubicBezTo>
                  <a:cubicBezTo>
                    <a:pt x="126935" y="1335829"/>
                    <a:pt x="139700" y="1336564"/>
                    <a:pt x="152400" y="1337834"/>
                  </a:cubicBezTo>
                  <a:cubicBezTo>
                    <a:pt x="195580" y="1336564"/>
                    <a:pt x="238992" y="1338667"/>
                    <a:pt x="281940" y="1334024"/>
                  </a:cubicBezTo>
                  <a:cubicBezTo>
                    <a:pt x="287297" y="1333445"/>
                    <a:pt x="288887" y="1325583"/>
                    <a:pt x="293370" y="1322594"/>
                  </a:cubicBezTo>
                  <a:cubicBezTo>
                    <a:pt x="296712" y="1320366"/>
                    <a:pt x="301208" y="1320580"/>
                    <a:pt x="304800" y="1318784"/>
                  </a:cubicBezTo>
                  <a:cubicBezTo>
                    <a:pt x="310371" y="1315998"/>
                    <a:pt x="328018" y="1302323"/>
                    <a:pt x="331470" y="1299734"/>
                  </a:cubicBezTo>
                  <a:cubicBezTo>
                    <a:pt x="340794" y="1271762"/>
                    <a:pt x="333410" y="1282554"/>
                    <a:pt x="350520" y="1265444"/>
                  </a:cubicBezTo>
                  <a:cubicBezTo>
                    <a:pt x="351790" y="1261634"/>
                    <a:pt x="351821" y="1257150"/>
                    <a:pt x="354330" y="1254014"/>
                  </a:cubicBezTo>
                  <a:cubicBezTo>
                    <a:pt x="362572" y="1243711"/>
                    <a:pt x="377465" y="1244443"/>
                    <a:pt x="388620" y="1242584"/>
                  </a:cubicBezTo>
                  <a:cubicBezTo>
                    <a:pt x="393700" y="1243854"/>
                    <a:pt x="399771" y="1243123"/>
                    <a:pt x="403860" y="1246394"/>
                  </a:cubicBezTo>
                  <a:cubicBezTo>
                    <a:pt x="406996" y="1248903"/>
                    <a:pt x="407102" y="1253848"/>
                    <a:pt x="407670" y="1257824"/>
                  </a:cubicBezTo>
                  <a:cubicBezTo>
                    <a:pt x="409654" y="1271711"/>
                    <a:pt x="409042" y="1285920"/>
                    <a:pt x="411480" y="1299734"/>
                  </a:cubicBezTo>
                  <a:cubicBezTo>
                    <a:pt x="412533" y="1305698"/>
                    <a:pt x="419214" y="1328019"/>
                    <a:pt x="426720" y="1334024"/>
                  </a:cubicBezTo>
                  <a:cubicBezTo>
                    <a:pt x="429856" y="1336533"/>
                    <a:pt x="434340" y="1336564"/>
                    <a:pt x="438150" y="1337834"/>
                  </a:cubicBezTo>
                  <a:cubicBezTo>
                    <a:pt x="441716" y="1337611"/>
                    <a:pt x="496106" y="1344446"/>
                    <a:pt x="510540" y="1326404"/>
                  </a:cubicBezTo>
                  <a:cubicBezTo>
                    <a:pt x="513049" y="1323268"/>
                    <a:pt x="513080" y="1318784"/>
                    <a:pt x="514350" y="1314974"/>
                  </a:cubicBezTo>
                  <a:cubicBezTo>
                    <a:pt x="513080" y="1311164"/>
                    <a:pt x="512490" y="1307055"/>
                    <a:pt x="510540" y="1303544"/>
                  </a:cubicBezTo>
                  <a:cubicBezTo>
                    <a:pt x="506092" y="1295538"/>
                    <a:pt x="495300" y="1280684"/>
                    <a:pt x="495300" y="1280684"/>
                  </a:cubicBezTo>
                  <a:cubicBezTo>
                    <a:pt x="490956" y="1254617"/>
                    <a:pt x="486208" y="1237389"/>
                    <a:pt x="495300" y="1208294"/>
                  </a:cubicBezTo>
                  <a:cubicBezTo>
                    <a:pt x="495922" y="1206304"/>
                    <a:pt x="518439" y="1191598"/>
                    <a:pt x="521970" y="1189244"/>
                  </a:cubicBezTo>
                  <a:cubicBezTo>
                    <a:pt x="543493" y="1156960"/>
                    <a:pt x="510635" y="1209939"/>
                    <a:pt x="533400" y="1147334"/>
                  </a:cubicBezTo>
                  <a:cubicBezTo>
                    <a:pt x="535241" y="1142270"/>
                    <a:pt x="539827" y="1137905"/>
                    <a:pt x="544830" y="1135904"/>
                  </a:cubicBezTo>
                  <a:cubicBezTo>
                    <a:pt x="559415" y="1130070"/>
                    <a:pt x="575647" y="1129442"/>
                    <a:pt x="590550" y="1124474"/>
                  </a:cubicBezTo>
                  <a:cubicBezTo>
                    <a:pt x="606948" y="1119008"/>
                    <a:pt x="598084" y="1121638"/>
                    <a:pt x="617220" y="1116854"/>
                  </a:cubicBezTo>
                  <a:cubicBezTo>
                    <a:pt x="621030" y="1114314"/>
                    <a:pt x="624554" y="1111282"/>
                    <a:pt x="628650" y="1109234"/>
                  </a:cubicBezTo>
                  <a:cubicBezTo>
                    <a:pt x="642997" y="1102060"/>
                    <a:pt x="648388" y="1101442"/>
                    <a:pt x="662940" y="1097804"/>
                  </a:cubicBezTo>
                  <a:cubicBezTo>
                    <a:pt x="666750" y="1095264"/>
                    <a:pt x="670274" y="1092232"/>
                    <a:pt x="674370" y="1090184"/>
                  </a:cubicBezTo>
                  <a:cubicBezTo>
                    <a:pt x="689147" y="1082795"/>
                    <a:pt x="693389" y="1087458"/>
                    <a:pt x="712470" y="1090184"/>
                  </a:cubicBezTo>
                  <a:cubicBezTo>
                    <a:pt x="713740" y="1095264"/>
                    <a:pt x="714775" y="1100408"/>
                    <a:pt x="716280" y="1105424"/>
                  </a:cubicBezTo>
                  <a:cubicBezTo>
                    <a:pt x="718588" y="1113117"/>
                    <a:pt x="721360" y="1120664"/>
                    <a:pt x="723900" y="1128284"/>
                  </a:cubicBezTo>
                  <a:cubicBezTo>
                    <a:pt x="725170" y="1132094"/>
                    <a:pt x="726736" y="1135818"/>
                    <a:pt x="727710" y="1139714"/>
                  </a:cubicBezTo>
                  <a:cubicBezTo>
                    <a:pt x="728980" y="1144794"/>
                    <a:pt x="728615" y="1150597"/>
                    <a:pt x="731520" y="1154954"/>
                  </a:cubicBezTo>
                  <a:cubicBezTo>
                    <a:pt x="734060" y="1158764"/>
                    <a:pt x="738422" y="1161895"/>
                    <a:pt x="742950" y="1162574"/>
                  </a:cubicBezTo>
                  <a:cubicBezTo>
                    <a:pt x="764338" y="1165782"/>
                    <a:pt x="786130" y="1165114"/>
                    <a:pt x="807720" y="1166384"/>
                  </a:cubicBezTo>
                  <a:cubicBezTo>
                    <a:pt x="817880" y="1176544"/>
                    <a:pt x="820509" y="1175766"/>
                    <a:pt x="822960" y="1189244"/>
                  </a:cubicBezTo>
                  <a:cubicBezTo>
                    <a:pt x="824285" y="1196530"/>
                    <a:pt x="826263" y="1234457"/>
                    <a:pt x="834390" y="1242584"/>
                  </a:cubicBezTo>
                  <a:cubicBezTo>
                    <a:pt x="838200" y="1246394"/>
                    <a:pt x="841729" y="1250507"/>
                    <a:pt x="845820" y="1254014"/>
                  </a:cubicBezTo>
                  <a:cubicBezTo>
                    <a:pt x="854090" y="1261103"/>
                    <a:pt x="863444" y="1267033"/>
                    <a:pt x="872490" y="1273064"/>
                  </a:cubicBezTo>
                  <a:cubicBezTo>
                    <a:pt x="990016" y="1267468"/>
                    <a:pt x="937735" y="1296526"/>
                    <a:pt x="956310" y="1208294"/>
                  </a:cubicBezTo>
                  <a:cubicBezTo>
                    <a:pt x="957420" y="1203021"/>
                    <a:pt x="963930" y="1200674"/>
                    <a:pt x="967740" y="1196864"/>
                  </a:cubicBezTo>
                  <a:cubicBezTo>
                    <a:pt x="982980" y="1198134"/>
                    <a:pt x="998429" y="1197856"/>
                    <a:pt x="1013460" y="1200674"/>
                  </a:cubicBezTo>
                  <a:cubicBezTo>
                    <a:pt x="1035835" y="1204869"/>
                    <a:pt x="1041882" y="1229457"/>
                    <a:pt x="1051560" y="1246394"/>
                  </a:cubicBezTo>
                  <a:cubicBezTo>
                    <a:pt x="1053832" y="1250370"/>
                    <a:pt x="1057132" y="1253728"/>
                    <a:pt x="1059180" y="1257824"/>
                  </a:cubicBezTo>
                  <a:cubicBezTo>
                    <a:pt x="1060976" y="1261416"/>
                    <a:pt x="1060481" y="1266118"/>
                    <a:pt x="1062990" y="1269254"/>
                  </a:cubicBezTo>
                  <a:cubicBezTo>
                    <a:pt x="1065851" y="1272830"/>
                    <a:pt x="1070610" y="1274334"/>
                    <a:pt x="1074420" y="1276874"/>
                  </a:cubicBezTo>
                  <a:cubicBezTo>
                    <a:pt x="1109980" y="1275604"/>
                    <a:pt x="1145655" y="1276191"/>
                    <a:pt x="1181100" y="1273064"/>
                  </a:cubicBezTo>
                  <a:cubicBezTo>
                    <a:pt x="1189101" y="1272358"/>
                    <a:pt x="1196340" y="1267984"/>
                    <a:pt x="1203960" y="1265444"/>
                  </a:cubicBezTo>
                  <a:cubicBezTo>
                    <a:pt x="1213288" y="1262335"/>
                    <a:pt x="1222391" y="1259899"/>
                    <a:pt x="1230630" y="1254014"/>
                  </a:cubicBezTo>
                  <a:cubicBezTo>
                    <a:pt x="1235015" y="1250882"/>
                    <a:pt x="1237382" y="1245257"/>
                    <a:pt x="1242060" y="1242584"/>
                  </a:cubicBezTo>
                  <a:cubicBezTo>
                    <a:pt x="1246606" y="1239986"/>
                    <a:pt x="1252397" y="1240613"/>
                    <a:pt x="1257300" y="1238774"/>
                  </a:cubicBezTo>
                  <a:cubicBezTo>
                    <a:pt x="1271246" y="1233544"/>
                    <a:pt x="1275793" y="1228715"/>
                    <a:pt x="1287780" y="1219724"/>
                  </a:cubicBezTo>
                  <a:cubicBezTo>
                    <a:pt x="1291590" y="1222264"/>
                    <a:pt x="1296783" y="1223461"/>
                    <a:pt x="1299210" y="1227344"/>
                  </a:cubicBezTo>
                  <a:cubicBezTo>
                    <a:pt x="1303467" y="1234155"/>
                    <a:pt x="1302375" y="1243521"/>
                    <a:pt x="1306830" y="1250204"/>
                  </a:cubicBezTo>
                  <a:lnTo>
                    <a:pt x="1314450" y="1261634"/>
                  </a:lnTo>
                  <a:cubicBezTo>
                    <a:pt x="1318260" y="1260364"/>
                    <a:pt x="1321929" y="1258542"/>
                    <a:pt x="1325880" y="1257824"/>
                  </a:cubicBezTo>
                  <a:cubicBezTo>
                    <a:pt x="1363241" y="1251031"/>
                    <a:pt x="1364961" y="1254628"/>
                    <a:pt x="1409700" y="1257824"/>
                  </a:cubicBezTo>
                  <a:cubicBezTo>
                    <a:pt x="1413510" y="1259094"/>
                    <a:pt x="1417114" y="1261634"/>
                    <a:pt x="1421130" y="1261634"/>
                  </a:cubicBezTo>
                  <a:cubicBezTo>
                    <a:pt x="1436423" y="1261634"/>
                    <a:pt x="1452965" y="1264233"/>
                    <a:pt x="1466850" y="1257824"/>
                  </a:cubicBezTo>
                  <a:cubicBezTo>
                    <a:pt x="1472730" y="1255110"/>
                    <a:pt x="1468956" y="1245022"/>
                    <a:pt x="1470660" y="1238774"/>
                  </a:cubicBezTo>
                  <a:cubicBezTo>
                    <a:pt x="1473027" y="1230095"/>
                    <a:pt x="1483116" y="1196522"/>
                    <a:pt x="1493520" y="1193054"/>
                  </a:cubicBezTo>
                  <a:cubicBezTo>
                    <a:pt x="1540507" y="1177392"/>
                    <a:pt x="1508358" y="1185835"/>
                    <a:pt x="1592580" y="1181624"/>
                  </a:cubicBezTo>
                  <a:cubicBezTo>
                    <a:pt x="1598930" y="1180354"/>
                    <a:pt x="1609000" y="1183732"/>
                    <a:pt x="1611630" y="1177814"/>
                  </a:cubicBezTo>
                  <a:cubicBezTo>
                    <a:pt x="1617673" y="1164217"/>
                    <a:pt x="1608839" y="1146271"/>
                    <a:pt x="1600200" y="1135904"/>
                  </a:cubicBezTo>
                  <a:cubicBezTo>
                    <a:pt x="1596751" y="1131765"/>
                    <a:pt x="1593253" y="1127463"/>
                    <a:pt x="1588770" y="1124474"/>
                  </a:cubicBezTo>
                  <a:cubicBezTo>
                    <a:pt x="1585428" y="1122246"/>
                    <a:pt x="1581031" y="1122246"/>
                    <a:pt x="1577340" y="1120664"/>
                  </a:cubicBezTo>
                  <a:cubicBezTo>
                    <a:pt x="1572120" y="1118427"/>
                    <a:pt x="1567031" y="1115862"/>
                    <a:pt x="1562100" y="1113044"/>
                  </a:cubicBezTo>
                  <a:cubicBezTo>
                    <a:pt x="1527706" y="1093390"/>
                    <a:pt x="1576390" y="1116974"/>
                    <a:pt x="1535430" y="1101614"/>
                  </a:cubicBezTo>
                  <a:cubicBezTo>
                    <a:pt x="1530112" y="1099620"/>
                    <a:pt x="1525578" y="1095790"/>
                    <a:pt x="1520190" y="1093994"/>
                  </a:cubicBezTo>
                  <a:cubicBezTo>
                    <a:pt x="1514047" y="1091946"/>
                    <a:pt x="1507388" y="1091888"/>
                    <a:pt x="1501140" y="1090184"/>
                  </a:cubicBezTo>
                  <a:cubicBezTo>
                    <a:pt x="1493391" y="1088071"/>
                    <a:pt x="1486183" y="1084001"/>
                    <a:pt x="1478280" y="1082564"/>
                  </a:cubicBezTo>
                  <a:cubicBezTo>
                    <a:pt x="1458132" y="1078901"/>
                    <a:pt x="1417320" y="1074944"/>
                    <a:pt x="1417320" y="1074944"/>
                  </a:cubicBezTo>
                  <a:cubicBezTo>
                    <a:pt x="1410970" y="1076214"/>
                    <a:pt x="1404062" y="1075858"/>
                    <a:pt x="1398270" y="1078754"/>
                  </a:cubicBezTo>
                  <a:cubicBezTo>
                    <a:pt x="1390997" y="1082391"/>
                    <a:pt x="1383883" y="1087332"/>
                    <a:pt x="1379220" y="1093994"/>
                  </a:cubicBezTo>
                  <a:cubicBezTo>
                    <a:pt x="1374614" y="1100574"/>
                    <a:pt x="1373175" y="1108978"/>
                    <a:pt x="1371600" y="1116854"/>
                  </a:cubicBezTo>
                  <a:cubicBezTo>
                    <a:pt x="1366275" y="1143479"/>
                    <a:pt x="1368855" y="1129516"/>
                    <a:pt x="1363980" y="1158764"/>
                  </a:cubicBezTo>
                  <a:cubicBezTo>
                    <a:pt x="1347792" y="1157608"/>
                    <a:pt x="1312941" y="1161951"/>
                    <a:pt x="1295400" y="1147334"/>
                  </a:cubicBezTo>
                  <a:cubicBezTo>
                    <a:pt x="1291882" y="1144403"/>
                    <a:pt x="1290320" y="1139714"/>
                    <a:pt x="1287780" y="1135904"/>
                  </a:cubicBezTo>
                  <a:cubicBezTo>
                    <a:pt x="1289050" y="1119394"/>
                    <a:pt x="1288538" y="1102649"/>
                    <a:pt x="1291590" y="1086374"/>
                  </a:cubicBezTo>
                  <a:cubicBezTo>
                    <a:pt x="1292434" y="1081873"/>
                    <a:pt x="1296279" y="1078462"/>
                    <a:pt x="1299210" y="1074944"/>
                  </a:cubicBezTo>
                  <a:cubicBezTo>
                    <a:pt x="1308377" y="1063943"/>
                    <a:pt x="1310831" y="1063386"/>
                    <a:pt x="1322070" y="1055894"/>
                  </a:cubicBezTo>
                  <a:cubicBezTo>
                    <a:pt x="1324610" y="1052084"/>
                    <a:pt x="1326648" y="1047886"/>
                    <a:pt x="1329690" y="1044464"/>
                  </a:cubicBezTo>
                  <a:cubicBezTo>
                    <a:pt x="1341230" y="1031481"/>
                    <a:pt x="1352758" y="1024998"/>
                    <a:pt x="1360170" y="1010174"/>
                  </a:cubicBezTo>
                  <a:cubicBezTo>
                    <a:pt x="1365199" y="1000117"/>
                    <a:pt x="1364529" y="990563"/>
                    <a:pt x="1367790" y="979694"/>
                  </a:cubicBezTo>
                  <a:cubicBezTo>
                    <a:pt x="1374044" y="958847"/>
                    <a:pt x="1374764" y="962310"/>
                    <a:pt x="1386840" y="945404"/>
                  </a:cubicBezTo>
                  <a:cubicBezTo>
                    <a:pt x="1389502" y="941678"/>
                    <a:pt x="1391222" y="937212"/>
                    <a:pt x="1394460" y="933974"/>
                  </a:cubicBezTo>
                  <a:cubicBezTo>
                    <a:pt x="1398950" y="929484"/>
                    <a:pt x="1405210" y="927034"/>
                    <a:pt x="1409700" y="922544"/>
                  </a:cubicBezTo>
                  <a:cubicBezTo>
                    <a:pt x="1412938" y="919306"/>
                    <a:pt x="1413802" y="914045"/>
                    <a:pt x="1417320" y="911114"/>
                  </a:cubicBezTo>
                  <a:cubicBezTo>
                    <a:pt x="1439598" y="892549"/>
                    <a:pt x="1437679" y="918675"/>
                    <a:pt x="1463040" y="880634"/>
                  </a:cubicBezTo>
                  <a:lnTo>
                    <a:pt x="1478280" y="857774"/>
                  </a:lnTo>
                  <a:cubicBezTo>
                    <a:pt x="1480820" y="853964"/>
                    <a:pt x="1482090" y="848884"/>
                    <a:pt x="1485900" y="846344"/>
                  </a:cubicBezTo>
                  <a:cubicBezTo>
                    <a:pt x="1489710" y="843804"/>
                    <a:pt x="1493812" y="841655"/>
                    <a:pt x="1497330" y="838724"/>
                  </a:cubicBezTo>
                  <a:cubicBezTo>
                    <a:pt x="1501469" y="835275"/>
                    <a:pt x="1504449" y="830527"/>
                    <a:pt x="1508760" y="827294"/>
                  </a:cubicBezTo>
                  <a:cubicBezTo>
                    <a:pt x="1523797" y="816016"/>
                    <a:pt x="1528855" y="818972"/>
                    <a:pt x="1539240" y="804434"/>
                  </a:cubicBezTo>
                  <a:cubicBezTo>
                    <a:pt x="1542541" y="799812"/>
                    <a:pt x="1544320" y="794274"/>
                    <a:pt x="1546860" y="789194"/>
                  </a:cubicBezTo>
                  <a:cubicBezTo>
                    <a:pt x="1502533" y="778112"/>
                    <a:pt x="1553087" y="789194"/>
                    <a:pt x="1451610" y="789194"/>
                  </a:cubicBezTo>
                  <a:cubicBezTo>
                    <a:pt x="1435051" y="789194"/>
                    <a:pt x="1418590" y="786654"/>
                    <a:pt x="1402080" y="785384"/>
                  </a:cubicBezTo>
                  <a:cubicBezTo>
                    <a:pt x="1391920" y="778611"/>
                    <a:pt x="1387118" y="776489"/>
                    <a:pt x="1379220" y="766334"/>
                  </a:cubicBezTo>
                  <a:cubicBezTo>
                    <a:pt x="1373597" y="759105"/>
                    <a:pt x="1363980" y="743474"/>
                    <a:pt x="1363980" y="743474"/>
                  </a:cubicBezTo>
                  <a:cubicBezTo>
                    <a:pt x="1362710" y="730774"/>
                    <a:pt x="1365878" y="716790"/>
                    <a:pt x="1360170" y="705374"/>
                  </a:cubicBezTo>
                  <a:cubicBezTo>
                    <a:pt x="1355982" y="696997"/>
                    <a:pt x="1311424" y="694042"/>
                    <a:pt x="1310640" y="693944"/>
                  </a:cubicBezTo>
                  <a:cubicBezTo>
                    <a:pt x="1296670" y="695214"/>
                    <a:pt x="1282617" y="695770"/>
                    <a:pt x="1268730" y="697754"/>
                  </a:cubicBezTo>
                  <a:cubicBezTo>
                    <a:pt x="1264754" y="698322"/>
                    <a:pt x="1260436" y="699055"/>
                    <a:pt x="1257300" y="701564"/>
                  </a:cubicBezTo>
                  <a:cubicBezTo>
                    <a:pt x="1253724" y="704425"/>
                    <a:pt x="1252220" y="709184"/>
                    <a:pt x="1249680" y="712994"/>
                  </a:cubicBezTo>
                  <a:cubicBezTo>
                    <a:pt x="1248410" y="718074"/>
                    <a:pt x="1247375" y="723218"/>
                    <a:pt x="1245870" y="728234"/>
                  </a:cubicBezTo>
                  <a:cubicBezTo>
                    <a:pt x="1243562" y="735927"/>
                    <a:pt x="1240198" y="743302"/>
                    <a:pt x="1238250" y="751094"/>
                  </a:cubicBezTo>
                  <a:cubicBezTo>
                    <a:pt x="1236980" y="756174"/>
                    <a:pt x="1235945" y="761318"/>
                    <a:pt x="1234440" y="766334"/>
                  </a:cubicBezTo>
                  <a:cubicBezTo>
                    <a:pt x="1232132" y="774027"/>
                    <a:pt x="1229360" y="781574"/>
                    <a:pt x="1226820" y="789194"/>
                  </a:cubicBezTo>
                  <a:cubicBezTo>
                    <a:pt x="1225550" y="793004"/>
                    <a:pt x="1225238" y="797282"/>
                    <a:pt x="1223010" y="800624"/>
                  </a:cubicBezTo>
                  <a:cubicBezTo>
                    <a:pt x="1217930" y="808244"/>
                    <a:pt x="1216458" y="820588"/>
                    <a:pt x="1207770" y="823484"/>
                  </a:cubicBezTo>
                  <a:lnTo>
                    <a:pt x="1184910" y="831104"/>
                  </a:lnTo>
                  <a:cubicBezTo>
                    <a:pt x="1170940" y="828564"/>
                    <a:pt x="1151253" y="835038"/>
                    <a:pt x="1143000" y="823484"/>
                  </a:cubicBezTo>
                  <a:cubicBezTo>
                    <a:pt x="1132157" y="808304"/>
                    <a:pt x="1145588" y="777998"/>
                    <a:pt x="1154430" y="762524"/>
                  </a:cubicBezTo>
                  <a:cubicBezTo>
                    <a:pt x="1156702" y="758548"/>
                    <a:pt x="1159008" y="754516"/>
                    <a:pt x="1162050" y="751094"/>
                  </a:cubicBezTo>
                  <a:cubicBezTo>
                    <a:pt x="1169209" y="743040"/>
                    <a:pt x="1184910" y="728234"/>
                    <a:pt x="1184910" y="728234"/>
                  </a:cubicBezTo>
                  <a:cubicBezTo>
                    <a:pt x="1192327" y="705982"/>
                    <a:pt x="1182916" y="726418"/>
                    <a:pt x="1200150" y="709184"/>
                  </a:cubicBezTo>
                  <a:cubicBezTo>
                    <a:pt x="1217384" y="691950"/>
                    <a:pt x="1196948" y="701361"/>
                    <a:pt x="1219200" y="693944"/>
                  </a:cubicBezTo>
                  <a:cubicBezTo>
                    <a:pt x="1238276" y="674868"/>
                    <a:pt x="1222185" y="686530"/>
                    <a:pt x="1253490" y="678704"/>
                  </a:cubicBezTo>
                  <a:cubicBezTo>
                    <a:pt x="1273136" y="673793"/>
                    <a:pt x="1276018" y="668825"/>
                    <a:pt x="1295400" y="667274"/>
                  </a:cubicBezTo>
                  <a:cubicBezTo>
                    <a:pt x="1320751" y="665246"/>
                    <a:pt x="1346200" y="664734"/>
                    <a:pt x="1371600" y="663464"/>
                  </a:cubicBezTo>
                  <a:cubicBezTo>
                    <a:pt x="1375187" y="662567"/>
                    <a:pt x="1393798" y="658328"/>
                    <a:pt x="1398270" y="655844"/>
                  </a:cubicBezTo>
                  <a:cubicBezTo>
                    <a:pt x="1406276" y="651396"/>
                    <a:pt x="1421130" y="640604"/>
                    <a:pt x="1421130" y="640604"/>
                  </a:cubicBezTo>
                  <a:cubicBezTo>
                    <a:pt x="1428750" y="641874"/>
                    <a:pt x="1436931" y="641277"/>
                    <a:pt x="1443990" y="644414"/>
                  </a:cubicBezTo>
                  <a:cubicBezTo>
                    <a:pt x="1448914" y="646602"/>
                    <a:pt x="1450937" y="652855"/>
                    <a:pt x="1455420" y="655844"/>
                  </a:cubicBezTo>
                  <a:cubicBezTo>
                    <a:pt x="1458762" y="658072"/>
                    <a:pt x="1463040" y="658384"/>
                    <a:pt x="1466850" y="659654"/>
                  </a:cubicBezTo>
                  <a:cubicBezTo>
                    <a:pt x="1482090" y="658384"/>
                    <a:pt x="1497485" y="658358"/>
                    <a:pt x="1512570" y="655844"/>
                  </a:cubicBezTo>
                  <a:cubicBezTo>
                    <a:pt x="1520493" y="654524"/>
                    <a:pt x="1535430" y="648224"/>
                    <a:pt x="1535430" y="648224"/>
                  </a:cubicBezTo>
                  <a:cubicBezTo>
                    <a:pt x="1561993" y="621661"/>
                    <a:pt x="1555676" y="635819"/>
                    <a:pt x="1562100" y="610124"/>
                  </a:cubicBezTo>
                  <a:cubicBezTo>
                    <a:pt x="1563370" y="593614"/>
                    <a:pt x="1563856" y="577025"/>
                    <a:pt x="1565910" y="560594"/>
                  </a:cubicBezTo>
                  <a:cubicBezTo>
                    <a:pt x="1566408" y="556609"/>
                    <a:pt x="1566880" y="552004"/>
                    <a:pt x="1569720" y="549164"/>
                  </a:cubicBezTo>
                  <a:cubicBezTo>
                    <a:pt x="1572560" y="546324"/>
                    <a:pt x="1577459" y="546936"/>
                    <a:pt x="1581150" y="545354"/>
                  </a:cubicBezTo>
                  <a:cubicBezTo>
                    <a:pt x="1586370" y="543117"/>
                    <a:pt x="1591425" y="540492"/>
                    <a:pt x="1596390" y="537734"/>
                  </a:cubicBezTo>
                  <a:cubicBezTo>
                    <a:pt x="1602863" y="534138"/>
                    <a:pt x="1608698" y="529368"/>
                    <a:pt x="1615440" y="526304"/>
                  </a:cubicBezTo>
                  <a:cubicBezTo>
                    <a:pt x="1632872" y="518380"/>
                    <a:pt x="1637285" y="519751"/>
                    <a:pt x="1653540" y="514874"/>
                  </a:cubicBezTo>
                  <a:cubicBezTo>
                    <a:pt x="1661233" y="512566"/>
                    <a:pt x="1668780" y="509794"/>
                    <a:pt x="1676400" y="507254"/>
                  </a:cubicBezTo>
                  <a:cubicBezTo>
                    <a:pt x="1680210" y="505984"/>
                    <a:pt x="1684488" y="505672"/>
                    <a:pt x="1687830" y="503444"/>
                  </a:cubicBezTo>
                  <a:cubicBezTo>
                    <a:pt x="1703743" y="492835"/>
                    <a:pt x="1696022" y="499062"/>
                    <a:pt x="1710690" y="484394"/>
                  </a:cubicBezTo>
                  <a:cubicBezTo>
                    <a:pt x="1711960" y="480584"/>
                    <a:pt x="1714500" y="476980"/>
                    <a:pt x="1714500" y="472964"/>
                  </a:cubicBezTo>
                  <a:cubicBezTo>
                    <a:pt x="1714500" y="455993"/>
                    <a:pt x="1712877" y="447752"/>
                    <a:pt x="1699260" y="438674"/>
                  </a:cubicBezTo>
                  <a:cubicBezTo>
                    <a:pt x="1695918" y="436446"/>
                    <a:pt x="1691640" y="436134"/>
                    <a:pt x="1687830" y="434864"/>
                  </a:cubicBezTo>
                  <a:cubicBezTo>
                    <a:pt x="1649730" y="436134"/>
                    <a:pt x="1611581" y="436368"/>
                    <a:pt x="1573530" y="438674"/>
                  </a:cubicBezTo>
                  <a:cubicBezTo>
                    <a:pt x="1569521" y="438917"/>
                    <a:pt x="1565692" y="444280"/>
                    <a:pt x="1562100" y="442484"/>
                  </a:cubicBezTo>
                  <a:cubicBezTo>
                    <a:pt x="1556420" y="439644"/>
                    <a:pt x="1554480" y="432324"/>
                    <a:pt x="1550670" y="427244"/>
                  </a:cubicBezTo>
                  <a:cubicBezTo>
                    <a:pt x="1551940" y="417084"/>
                    <a:pt x="1550243" y="406085"/>
                    <a:pt x="1554480" y="396764"/>
                  </a:cubicBezTo>
                  <a:cubicBezTo>
                    <a:pt x="1557108" y="390983"/>
                    <a:pt x="1564553" y="389025"/>
                    <a:pt x="1569720" y="385334"/>
                  </a:cubicBezTo>
                  <a:cubicBezTo>
                    <a:pt x="1573446" y="382672"/>
                    <a:pt x="1576941" y="379518"/>
                    <a:pt x="1581150" y="377714"/>
                  </a:cubicBezTo>
                  <a:cubicBezTo>
                    <a:pt x="1584772" y="376162"/>
                    <a:pt x="1613393" y="370196"/>
                    <a:pt x="1615440" y="370094"/>
                  </a:cubicBezTo>
                  <a:cubicBezTo>
                    <a:pt x="1659853" y="367873"/>
                    <a:pt x="1704340" y="367554"/>
                    <a:pt x="1748790" y="366284"/>
                  </a:cubicBezTo>
                  <a:cubicBezTo>
                    <a:pt x="1774490" y="340584"/>
                    <a:pt x="1768242" y="353647"/>
                    <a:pt x="1775460" y="331994"/>
                  </a:cubicBezTo>
                  <a:cubicBezTo>
                    <a:pt x="1761539" y="311113"/>
                    <a:pt x="1771936" y="322612"/>
                    <a:pt x="1737360" y="305324"/>
                  </a:cubicBezTo>
                  <a:cubicBezTo>
                    <a:pt x="1684617" y="278953"/>
                    <a:pt x="1727797" y="297876"/>
                    <a:pt x="1596390" y="293894"/>
                  </a:cubicBezTo>
                  <a:cubicBezTo>
                    <a:pt x="1591310" y="291354"/>
                    <a:pt x="1586423" y="288383"/>
                    <a:pt x="1581150" y="286274"/>
                  </a:cubicBezTo>
                  <a:cubicBezTo>
                    <a:pt x="1558515" y="277220"/>
                    <a:pt x="1562697" y="280458"/>
                    <a:pt x="1543050" y="274844"/>
                  </a:cubicBezTo>
                  <a:cubicBezTo>
                    <a:pt x="1515714" y="267034"/>
                    <a:pt x="1551301" y="274970"/>
                    <a:pt x="1512570" y="267224"/>
                  </a:cubicBezTo>
                  <a:cubicBezTo>
                    <a:pt x="1507490" y="264684"/>
                    <a:pt x="1501693" y="263240"/>
                    <a:pt x="1497330" y="259604"/>
                  </a:cubicBezTo>
                  <a:cubicBezTo>
                    <a:pt x="1490512" y="253923"/>
                    <a:pt x="1488500" y="244545"/>
                    <a:pt x="1485900" y="236744"/>
                  </a:cubicBezTo>
                  <a:cubicBezTo>
                    <a:pt x="1487170" y="225314"/>
                    <a:pt x="1482428" y="211355"/>
                    <a:pt x="1489710" y="202454"/>
                  </a:cubicBezTo>
                  <a:cubicBezTo>
                    <a:pt x="1496342" y="194349"/>
                    <a:pt x="1510255" y="198146"/>
                    <a:pt x="1520190" y="194834"/>
                  </a:cubicBezTo>
                  <a:lnTo>
                    <a:pt x="1543050" y="187214"/>
                  </a:lnTo>
                  <a:lnTo>
                    <a:pt x="1554480" y="183404"/>
                  </a:lnTo>
                  <a:lnTo>
                    <a:pt x="1577340" y="175784"/>
                  </a:lnTo>
                  <a:cubicBezTo>
                    <a:pt x="1581150" y="174514"/>
                    <a:pt x="1585428" y="174202"/>
                    <a:pt x="1588770" y="171974"/>
                  </a:cubicBezTo>
                  <a:cubicBezTo>
                    <a:pt x="1596390" y="166894"/>
                    <a:pt x="1603439" y="160830"/>
                    <a:pt x="1611630" y="156734"/>
                  </a:cubicBezTo>
                  <a:cubicBezTo>
                    <a:pt x="1616710" y="154194"/>
                    <a:pt x="1622248" y="152415"/>
                    <a:pt x="1626870" y="149114"/>
                  </a:cubicBezTo>
                  <a:cubicBezTo>
                    <a:pt x="1631255" y="145982"/>
                    <a:pt x="1634161" y="141133"/>
                    <a:pt x="1638300" y="137684"/>
                  </a:cubicBezTo>
                  <a:cubicBezTo>
                    <a:pt x="1670126" y="111162"/>
                    <a:pt x="1627767" y="152027"/>
                    <a:pt x="1661160" y="118634"/>
                  </a:cubicBezTo>
                  <a:cubicBezTo>
                    <a:pt x="1659890" y="105934"/>
                    <a:pt x="1660220" y="92970"/>
                    <a:pt x="1657350" y="80534"/>
                  </a:cubicBezTo>
                  <a:cubicBezTo>
                    <a:pt x="1655974" y="74572"/>
                    <a:pt x="1642103" y="60632"/>
                    <a:pt x="1638300" y="57674"/>
                  </a:cubicBezTo>
                  <a:cubicBezTo>
                    <a:pt x="1623125" y="45872"/>
                    <a:pt x="1602376" y="34451"/>
                    <a:pt x="1584960" y="27194"/>
                  </a:cubicBezTo>
                  <a:cubicBezTo>
                    <a:pt x="1580126" y="25180"/>
                    <a:pt x="1574800" y="24654"/>
                    <a:pt x="1569720" y="23384"/>
                  </a:cubicBezTo>
                  <a:cubicBezTo>
                    <a:pt x="1547754" y="8740"/>
                    <a:pt x="1568944" y="21418"/>
                    <a:pt x="1546860" y="11954"/>
                  </a:cubicBezTo>
                  <a:cubicBezTo>
                    <a:pt x="1518967" y="0"/>
                    <a:pt x="1544477" y="7548"/>
                    <a:pt x="1516380" y="524"/>
                  </a:cubicBezTo>
                  <a:cubicBezTo>
                    <a:pt x="1506220" y="1794"/>
                    <a:pt x="1495523" y="835"/>
                    <a:pt x="1485900" y="4334"/>
                  </a:cubicBezTo>
                  <a:cubicBezTo>
                    <a:pt x="1473737" y="8757"/>
                    <a:pt x="1474604" y="17992"/>
                    <a:pt x="1470660" y="27194"/>
                  </a:cubicBezTo>
                  <a:cubicBezTo>
                    <a:pt x="1468423" y="32414"/>
                    <a:pt x="1465277" y="37214"/>
                    <a:pt x="1463040" y="42434"/>
                  </a:cubicBezTo>
                  <a:cubicBezTo>
                    <a:pt x="1458647" y="52685"/>
                    <a:pt x="1457656" y="61733"/>
                    <a:pt x="1455420" y="72914"/>
                  </a:cubicBezTo>
                  <a:cubicBezTo>
                    <a:pt x="1454150" y="91964"/>
                    <a:pt x="1452970" y="111020"/>
                    <a:pt x="1451610" y="130064"/>
                  </a:cubicBezTo>
                  <a:cubicBezTo>
                    <a:pt x="1451480" y="131880"/>
                    <a:pt x="1449414" y="184542"/>
                    <a:pt x="1443990" y="198644"/>
                  </a:cubicBezTo>
                  <a:cubicBezTo>
                    <a:pt x="1439912" y="209246"/>
                    <a:pt x="1436782" y="221092"/>
                    <a:pt x="1428750" y="229124"/>
                  </a:cubicBezTo>
                  <a:cubicBezTo>
                    <a:pt x="1425629" y="232245"/>
                    <a:pt x="1411990" y="247378"/>
                    <a:pt x="1405890" y="248174"/>
                  </a:cubicBezTo>
                  <a:cubicBezTo>
                    <a:pt x="1380672" y="251463"/>
                    <a:pt x="1355090" y="250714"/>
                    <a:pt x="1329690" y="251984"/>
                  </a:cubicBezTo>
                  <a:cubicBezTo>
                    <a:pt x="1325880" y="254524"/>
                    <a:pt x="1322839" y="259604"/>
                    <a:pt x="1318260" y="259604"/>
                  </a:cubicBezTo>
                  <a:cubicBezTo>
                    <a:pt x="1307787" y="259604"/>
                    <a:pt x="1296760" y="257372"/>
                    <a:pt x="1287780" y="251984"/>
                  </a:cubicBezTo>
                  <a:cubicBezTo>
                    <a:pt x="1282910" y="249062"/>
                    <a:pt x="1282397" y="241964"/>
                    <a:pt x="1280160" y="236744"/>
                  </a:cubicBezTo>
                  <a:cubicBezTo>
                    <a:pt x="1266059" y="203841"/>
                    <a:pt x="1290430" y="253971"/>
                    <a:pt x="1272540" y="206264"/>
                  </a:cubicBezTo>
                  <a:cubicBezTo>
                    <a:pt x="1270932" y="201977"/>
                    <a:pt x="1268896" y="197106"/>
                    <a:pt x="1264920" y="194834"/>
                  </a:cubicBezTo>
                  <a:cubicBezTo>
                    <a:pt x="1259297" y="191621"/>
                    <a:pt x="1252220" y="192294"/>
                    <a:pt x="1245870" y="191024"/>
                  </a:cubicBezTo>
                  <a:cubicBezTo>
                    <a:pt x="1229360" y="192294"/>
                    <a:pt x="1212404" y="190818"/>
                    <a:pt x="1196340" y="194834"/>
                  </a:cubicBezTo>
                  <a:cubicBezTo>
                    <a:pt x="1191113" y="196141"/>
                    <a:pt x="1188359" y="202125"/>
                    <a:pt x="1184910" y="206264"/>
                  </a:cubicBezTo>
                  <a:cubicBezTo>
                    <a:pt x="1175975" y="216986"/>
                    <a:pt x="1173230" y="226314"/>
                    <a:pt x="1169670" y="240554"/>
                  </a:cubicBezTo>
                  <a:cubicBezTo>
                    <a:pt x="1167130" y="250714"/>
                    <a:pt x="1165362" y="261099"/>
                    <a:pt x="1162050" y="271034"/>
                  </a:cubicBezTo>
                  <a:cubicBezTo>
                    <a:pt x="1160780" y="274844"/>
                    <a:pt x="1160036" y="278872"/>
                    <a:pt x="1158240" y="282464"/>
                  </a:cubicBezTo>
                  <a:cubicBezTo>
                    <a:pt x="1156192" y="286560"/>
                    <a:pt x="1154066" y="290879"/>
                    <a:pt x="1150620" y="293894"/>
                  </a:cubicBezTo>
                  <a:cubicBezTo>
                    <a:pt x="1134496" y="308003"/>
                    <a:pt x="1132029" y="307711"/>
                    <a:pt x="1116330" y="312944"/>
                  </a:cubicBezTo>
                  <a:cubicBezTo>
                    <a:pt x="1106170" y="320564"/>
                    <a:pt x="1094830" y="326824"/>
                    <a:pt x="1085850" y="335804"/>
                  </a:cubicBezTo>
                  <a:cubicBezTo>
                    <a:pt x="1082040" y="339614"/>
                    <a:pt x="1078559" y="343785"/>
                    <a:pt x="1074420" y="347234"/>
                  </a:cubicBezTo>
                  <a:cubicBezTo>
                    <a:pt x="1052822" y="365232"/>
                    <a:pt x="1073836" y="343841"/>
                    <a:pt x="1047750" y="362474"/>
                  </a:cubicBezTo>
                  <a:cubicBezTo>
                    <a:pt x="1043365" y="365606"/>
                    <a:pt x="1040803" y="370915"/>
                    <a:pt x="1036320" y="373904"/>
                  </a:cubicBezTo>
                  <a:cubicBezTo>
                    <a:pt x="1032978" y="376132"/>
                    <a:pt x="1028482" y="375918"/>
                    <a:pt x="1024890" y="377714"/>
                  </a:cubicBezTo>
                  <a:cubicBezTo>
                    <a:pt x="1020794" y="379762"/>
                    <a:pt x="1017436" y="383062"/>
                    <a:pt x="1013460" y="385334"/>
                  </a:cubicBezTo>
                  <a:cubicBezTo>
                    <a:pt x="1008529" y="388152"/>
                    <a:pt x="1003300" y="390414"/>
                    <a:pt x="998220" y="392954"/>
                  </a:cubicBezTo>
                  <a:cubicBezTo>
                    <a:pt x="980849" y="388611"/>
                    <a:pt x="983497" y="392050"/>
                    <a:pt x="971550" y="377714"/>
                  </a:cubicBezTo>
                  <a:cubicBezTo>
                    <a:pt x="968619" y="374196"/>
                    <a:pt x="966592" y="370010"/>
                    <a:pt x="963930" y="366284"/>
                  </a:cubicBezTo>
                  <a:cubicBezTo>
                    <a:pt x="960239" y="361117"/>
                    <a:pt x="956633" y="355865"/>
                    <a:pt x="952500" y="351044"/>
                  </a:cubicBezTo>
                  <a:cubicBezTo>
                    <a:pt x="948993" y="346953"/>
                    <a:pt x="946134" y="341455"/>
                    <a:pt x="941070" y="339614"/>
                  </a:cubicBezTo>
                  <a:cubicBezTo>
                    <a:pt x="931447" y="336115"/>
                    <a:pt x="920710" y="337361"/>
                    <a:pt x="910590" y="335804"/>
                  </a:cubicBezTo>
                  <a:cubicBezTo>
                    <a:pt x="904190" y="334819"/>
                    <a:pt x="897788" y="333698"/>
                    <a:pt x="891540" y="331994"/>
                  </a:cubicBezTo>
                  <a:cubicBezTo>
                    <a:pt x="883791" y="329881"/>
                    <a:pt x="868680" y="324374"/>
                    <a:pt x="868680" y="324374"/>
                  </a:cubicBezTo>
                  <a:cubicBezTo>
                    <a:pt x="859790" y="325644"/>
                    <a:pt x="850042" y="324168"/>
                    <a:pt x="842010" y="328184"/>
                  </a:cubicBezTo>
                  <a:cubicBezTo>
                    <a:pt x="838418" y="329980"/>
                    <a:pt x="838200" y="335598"/>
                    <a:pt x="838200" y="339614"/>
                  </a:cubicBezTo>
                  <a:cubicBezTo>
                    <a:pt x="838200" y="364131"/>
                    <a:pt x="839302" y="362221"/>
                    <a:pt x="849630" y="377714"/>
                  </a:cubicBezTo>
                  <a:cubicBezTo>
                    <a:pt x="847090" y="392954"/>
                    <a:pt x="850107" y="410276"/>
                    <a:pt x="842010" y="423434"/>
                  </a:cubicBezTo>
                  <a:cubicBezTo>
                    <a:pt x="837961" y="430013"/>
                    <a:pt x="826691" y="425568"/>
                    <a:pt x="819150" y="427244"/>
                  </a:cubicBezTo>
                  <a:cubicBezTo>
                    <a:pt x="815230" y="428115"/>
                    <a:pt x="811616" y="430080"/>
                    <a:pt x="807720" y="431054"/>
                  </a:cubicBezTo>
                  <a:cubicBezTo>
                    <a:pt x="791375" y="435140"/>
                    <a:pt x="782794" y="435277"/>
                    <a:pt x="765810" y="438674"/>
                  </a:cubicBezTo>
                  <a:cubicBezTo>
                    <a:pt x="760675" y="439701"/>
                    <a:pt x="755650" y="441214"/>
                    <a:pt x="750570" y="442484"/>
                  </a:cubicBezTo>
                  <a:cubicBezTo>
                    <a:pt x="746760" y="445024"/>
                    <a:pt x="743236" y="448056"/>
                    <a:pt x="739140" y="450104"/>
                  </a:cubicBezTo>
                  <a:cubicBezTo>
                    <a:pt x="707608" y="465870"/>
                    <a:pt x="752111" y="437750"/>
                    <a:pt x="712470" y="461534"/>
                  </a:cubicBezTo>
                  <a:cubicBezTo>
                    <a:pt x="671201" y="486296"/>
                    <a:pt x="704279" y="466455"/>
                    <a:pt x="678180" y="488204"/>
                  </a:cubicBezTo>
                  <a:cubicBezTo>
                    <a:pt x="661802" y="501853"/>
                    <a:pt x="672503" y="491042"/>
                    <a:pt x="655320" y="499634"/>
                  </a:cubicBezTo>
                  <a:cubicBezTo>
                    <a:pt x="625777" y="514406"/>
                    <a:pt x="661190" y="501487"/>
                    <a:pt x="632460" y="511064"/>
                  </a:cubicBezTo>
                  <a:cubicBezTo>
                    <a:pt x="631410" y="512114"/>
                    <a:pt x="612446" y="529584"/>
                    <a:pt x="613410" y="533924"/>
                  </a:cubicBezTo>
                  <a:cubicBezTo>
                    <a:pt x="618375" y="556264"/>
                    <a:pt x="627438" y="553869"/>
                    <a:pt x="640080" y="564404"/>
                  </a:cubicBezTo>
                  <a:cubicBezTo>
                    <a:pt x="644219" y="567853"/>
                    <a:pt x="646800" y="573217"/>
                    <a:pt x="651510" y="575834"/>
                  </a:cubicBezTo>
                  <a:cubicBezTo>
                    <a:pt x="659099" y="580050"/>
                    <a:pt x="679771" y="584804"/>
                    <a:pt x="689610" y="587264"/>
                  </a:cubicBezTo>
                  <a:cubicBezTo>
                    <a:pt x="688340" y="593614"/>
                    <a:pt x="689277" y="600851"/>
                    <a:pt x="685800" y="606314"/>
                  </a:cubicBezTo>
                  <a:cubicBezTo>
                    <a:pt x="680014" y="615406"/>
                    <a:pt x="668918" y="620208"/>
                    <a:pt x="662940" y="629174"/>
                  </a:cubicBezTo>
                  <a:cubicBezTo>
                    <a:pt x="660400" y="632984"/>
                    <a:pt x="658896" y="637743"/>
                    <a:pt x="655320" y="640604"/>
                  </a:cubicBezTo>
                  <a:cubicBezTo>
                    <a:pt x="652184" y="643113"/>
                    <a:pt x="647482" y="642618"/>
                    <a:pt x="643890" y="644414"/>
                  </a:cubicBezTo>
                  <a:cubicBezTo>
                    <a:pt x="639794" y="646462"/>
                    <a:pt x="636993" y="651386"/>
                    <a:pt x="632460" y="652034"/>
                  </a:cubicBezTo>
                  <a:cubicBezTo>
                    <a:pt x="609795" y="655272"/>
                    <a:pt x="586713" y="654153"/>
                    <a:pt x="563880" y="655844"/>
                  </a:cubicBezTo>
                  <a:cubicBezTo>
                    <a:pt x="552411" y="656694"/>
                    <a:pt x="541020" y="658384"/>
                    <a:pt x="529590" y="659654"/>
                  </a:cubicBezTo>
                  <a:cubicBezTo>
                    <a:pt x="494668" y="668385"/>
                    <a:pt x="507824" y="661465"/>
                    <a:pt x="487680" y="674894"/>
                  </a:cubicBezTo>
                  <a:cubicBezTo>
                    <a:pt x="484525" y="693824"/>
                    <a:pt x="488436" y="717308"/>
                    <a:pt x="453390" y="693944"/>
                  </a:cubicBezTo>
                  <a:cubicBezTo>
                    <a:pt x="448002" y="690352"/>
                    <a:pt x="450645" y="681282"/>
                    <a:pt x="449580" y="674894"/>
                  </a:cubicBezTo>
                  <a:cubicBezTo>
                    <a:pt x="448845" y="670481"/>
                    <a:pt x="444654" y="636357"/>
                    <a:pt x="441960" y="629174"/>
                  </a:cubicBezTo>
                  <a:cubicBezTo>
                    <a:pt x="440352" y="624887"/>
                    <a:pt x="437786" y="620759"/>
                    <a:pt x="434340" y="617744"/>
                  </a:cubicBezTo>
                  <a:cubicBezTo>
                    <a:pt x="427448" y="611713"/>
                    <a:pt x="411480" y="602504"/>
                    <a:pt x="411480" y="602504"/>
                  </a:cubicBezTo>
                  <a:cubicBezTo>
                    <a:pt x="394970" y="603774"/>
                    <a:pt x="377659" y="601078"/>
                    <a:pt x="361950" y="606314"/>
                  </a:cubicBezTo>
                  <a:cubicBezTo>
                    <a:pt x="348378" y="610838"/>
                    <a:pt x="356793" y="639925"/>
                    <a:pt x="358140" y="644414"/>
                  </a:cubicBezTo>
                  <a:cubicBezTo>
                    <a:pt x="359772" y="649854"/>
                    <a:pt x="362838" y="654784"/>
                    <a:pt x="365760" y="659654"/>
                  </a:cubicBezTo>
                  <a:cubicBezTo>
                    <a:pt x="380577" y="684348"/>
                    <a:pt x="374862" y="678422"/>
                    <a:pt x="392430" y="690134"/>
                  </a:cubicBezTo>
                  <a:cubicBezTo>
                    <a:pt x="394970" y="693944"/>
                    <a:pt x="398190" y="697380"/>
                    <a:pt x="400050" y="701564"/>
                  </a:cubicBezTo>
                  <a:cubicBezTo>
                    <a:pt x="407081" y="717384"/>
                    <a:pt x="408221" y="727177"/>
                    <a:pt x="411480" y="743474"/>
                  </a:cubicBezTo>
                  <a:cubicBezTo>
                    <a:pt x="410210" y="751094"/>
                    <a:pt x="412100" y="760005"/>
                    <a:pt x="407670" y="766334"/>
                  </a:cubicBezTo>
                  <a:cubicBezTo>
                    <a:pt x="399696" y="777726"/>
                    <a:pt x="385505" y="781342"/>
                    <a:pt x="373380" y="785384"/>
                  </a:cubicBezTo>
                  <a:cubicBezTo>
                    <a:pt x="347282" y="811482"/>
                    <a:pt x="359486" y="802266"/>
                    <a:pt x="339090" y="815864"/>
                  </a:cubicBezTo>
                  <a:cubicBezTo>
                    <a:pt x="337820" y="819674"/>
                    <a:pt x="337789" y="824158"/>
                    <a:pt x="335280" y="827294"/>
                  </a:cubicBezTo>
                  <a:cubicBezTo>
                    <a:pt x="332419" y="830870"/>
                    <a:pt x="328059" y="833110"/>
                    <a:pt x="323850" y="834914"/>
                  </a:cubicBezTo>
                  <a:cubicBezTo>
                    <a:pt x="306760" y="842238"/>
                    <a:pt x="312008" y="835120"/>
                    <a:pt x="297180" y="842534"/>
                  </a:cubicBezTo>
                  <a:cubicBezTo>
                    <a:pt x="279122" y="851563"/>
                    <a:pt x="291465" y="846979"/>
                    <a:pt x="285750" y="85015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igura a mano libera 17"/>
            <p:cNvSpPr/>
            <p:nvPr/>
          </p:nvSpPr>
          <p:spPr>
            <a:xfrm>
              <a:off x="1989656" y="2136862"/>
              <a:ext cx="463984" cy="366600"/>
            </a:xfrm>
            <a:custGeom>
              <a:avLst/>
              <a:gdLst>
                <a:gd name="connsiteX0" fmla="*/ 223954 w 463984"/>
                <a:gd name="connsiteY0" fmla="*/ 84368 h 366600"/>
                <a:gd name="connsiteX1" fmla="*/ 212524 w 463984"/>
                <a:gd name="connsiteY1" fmla="*/ 88178 h 366600"/>
                <a:gd name="connsiteX2" fmla="*/ 208714 w 463984"/>
                <a:gd name="connsiteY2" fmla="*/ 99608 h 366600"/>
                <a:gd name="connsiteX3" fmla="*/ 204904 w 463984"/>
                <a:gd name="connsiteY3" fmla="*/ 118658 h 366600"/>
                <a:gd name="connsiteX4" fmla="*/ 201094 w 463984"/>
                <a:gd name="connsiteY4" fmla="*/ 149138 h 366600"/>
                <a:gd name="connsiteX5" fmla="*/ 178234 w 463984"/>
                <a:gd name="connsiteY5" fmla="*/ 168188 h 366600"/>
                <a:gd name="connsiteX6" fmla="*/ 170614 w 463984"/>
                <a:gd name="connsiteY6" fmla="*/ 191048 h 366600"/>
                <a:gd name="connsiteX7" fmla="*/ 155374 w 463984"/>
                <a:gd name="connsiteY7" fmla="*/ 210098 h 366600"/>
                <a:gd name="connsiteX8" fmla="*/ 102034 w 463984"/>
                <a:gd name="connsiteY8" fmla="*/ 213908 h 366600"/>
                <a:gd name="connsiteX9" fmla="*/ 79174 w 463984"/>
                <a:gd name="connsiteY9" fmla="*/ 225338 h 366600"/>
                <a:gd name="connsiteX10" fmla="*/ 67744 w 463984"/>
                <a:gd name="connsiteY10" fmla="*/ 232958 h 366600"/>
                <a:gd name="connsiteX11" fmla="*/ 25834 w 463984"/>
                <a:gd name="connsiteY11" fmla="*/ 236768 h 366600"/>
                <a:gd name="connsiteX12" fmla="*/ 2974 w 463984"/>
                <a:gd name="connsiteY12" fmla="*/ 255818 h 366600"/>
                <a:gd name="connsiteX13" fmla="*/ 14404 w 463984"/>
                <a:gd name="connsiteY13" fmla="*/ 293918 h 366600"/>
                <a:gd name="connsiteX14" fmla="*/ 25834 w 463984"/>
                <a:gd name="connsiteY14" fmla="*/ 305348 h 366600"/>
                <a:gd name="connsiteX15" fmla="*/ 52504 w 463984"/>
                <a:gd name="connsiteY15" fmla="*/ 316778 h 366600"/>
                <a:gd name="connsiteX16" fmla="*/ 75364 w 463984"/>
                <a:gd name="connsiteY16" fmla="*/ 301538 h 366600"/>
                <a:gd name="connsiteX17" fmla="*/ 98224 w 463984"/>
                <a:gd name="connsiteY17" fmla="*/ 286298 h 366600"/>
                <a:gd name="connsiteX18" fmla="*/ 105844 w 463984"/>
                <a:gd name="connsiteY18" fmla="*/ 274868 h 366600"/>
                <a:gd name="connsiteX19" fmla="*/ 121084 w 463984"/>
                <a:gd name="connsiteY19" fmla="*/ 271058 h 366600"/>
                <a:gd name="connsiteX20" fmla="*/ 132514 w 463984"/>
                <a:gd name="connsiteY20" fmla="*/ 263438 h 366600"/>
                <a:gd name="connsiteX21" fmla="*/ 159184 w 463984"/>
                <a:gd name="connsiteY21" fmla="*/ 271058 h 366600"/>
                <a:gd name="connsiteX22" fmla="*/ 170614 w 463984"/>
                <a:gd name="connsiteY22" fmla="*/ 274868 h 366600"/>
                <a:gd name="connsiteX23" fmla="*/ 197284 w 463984"/>
                <a:gd name="connsiteY23" fmla="*/ 278678 h 366600"/>
                <a:gd name="connsiteX24" fmla="*/ 201094 w 463984"/>
                <a:gd name="connsiteY24" fmla="*/ 293918 h 366600"/>
                <a:gd name="connsiteX25" fmla="*/ 216334 w 463984"/>
                <a:gd name="connsiteY25" fmla="*/ 305348 h 366600"/>
                <a:gd name="connsiteX26" fmla="*/ 204904 w 463984"/>
                <a:gd name="connsiteY26" fmla="*/ 362498 h 366600"/>
                <a:gd name="connsiteX27" fmla="*/ 216334 w 463984"/>
                <a:gd name="connsiteY27" fmla="*/ 366308 h 366600"/>
                <a:gd name="connsiteX28" fmla="*/ 258244 w 463984"/>
                <a:gd name="connsiteY28" fmla="*/ 354878 h 366600"/>
                <a:gd name="connsiteX29" fmla="*/ 265864 w 463984"/>
                <a:gd name="connsiteY29" fmla="*/ 332018 h 366600"/>
                <a:gd name="connsiteX30" fmla="*/ 281104 w 463984"/>
                <a:gd name="connsiteY30" fmla="*/ 309158 h 366600"/>
                <a:gd name="connsiteX31" fmla="*/ 284914 w 463984"/>
                <a:gd name="connsiteY31" fmla="*/ 297728 h 366600"/>
                <a:gd name="connsiteX32" fmla="*/ 311584 w 463984"/>
                <a:gd name="connsiteY32" fmla="*/ 278678 h 366600"/>
                <a:gd name="connsiteX33" fmla="*/ 319204 w 463984"/>
                <a:gd name="connsiteY33" fmla="*/ 232958 h 366600"/>
                <a:gd name="connsiteX34" fmla="*/ 326824 w 463984"/>
                <a:gd name="connsiteY34" fmla="*/ 210098 h 366600"/>
                <a:gd name="connsiteX35" fmla="*/ 330634 w 463984"/>
                <a:gd name="connsiteY35" fmla="*/ 191048 h 366600"/>
                <a:gd name="connsiteX36" fmla="*/ 353494 w 463984"/>
                <a:gd name="connsiteY36" fmla="*/ 183428 h 366600"/>
                <a:gd name="connsiteX37" fmla="*/ 414454 w 463984"/>
                <a:gd name="connsiteY37" fmla="*/ 179618 h 366600"/>
                <a:gd name="connsiteX38" fmla="*/ 433504 w 463984"/>
                <a:gd name="connsiteY38" fmla="*/ 175808 h 366600"/>
                <a:gd name="connsiteX39" fmla="*/ 456364 w 463984"/>
                <a:gd name="connsiteY39" fmla="*/ 160568 h 366600"/>
                <a:gd name="connsiteX40" fmla="*/ 463984 w 463984"/>
                <a:gd name="connsiteY40" fmla="*/ 149138 h 366600"/>
                <a:gd name="connsiteX41" fmla="*/ 456364 w 463984"/>
                <a:gd name="connsiteY41" fmla="*/ 137708 h 366600"/>
                <a:gd name="connsiteX42" fmla="*/ 433504 w 463984"/>
                <a:gd name="connsiteY42" fmla="*/ 130088 h 366600"/>
                <a:gd name="connsiteX43" fmla="*/ 403024 w 463984"/>
                <a:gd name="connsiteY43" fmla="*/ 122468 h 366600"/>
                <a:gd name="connsiteX44" fmla="*/ 391594 w 463984"/>
                <a:gd name="connsiteY44" fmla="*/ 99608 h 366600"/>
                <a:gd name="connsiteX45" fmla="*/ 395404 w 463984"/>
                <a:gd name="connsiteY45" fmla="*/ 80558 h 366600"/>
                <a:gd name="connsiteX46" fmla="*/ 391594 w 463984"/>
                <a:gd name="connsiteY46" fmla="*/ 50078 h 366600"/>
                <a:gd name="connsiteX47" fmla="*/ 323014 w 463984"/>
                <a:gd name="connsiteY47" fmla="*/ 61508 h 366600"/>
                <a:gd name="connsiteX48" fmla="*/ 246814 w 463984"/>
                <a:gd name="connsiteY48" fmla="*/ 65318 h 366600"/>
                <a:gd name="connsiteX49" fmla="*/ 235384 w 463984"/>
                <a:gd name="connsiteY49" fmla="*/ 69128 h 366600"/>
                <a:gd name="connsiteX50" fmla="*/ 223954 w 463984"/>
                <a:gd name="connsiteY50" fmla="*/ 84368 h 36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63984" h="366600">
                  <a:moveTo>
                    <a:pt x="223954" y="84368"/>
                  </a:moveTo>
                  <a:cubicBezTo>
                    <a:pt x="220144" y="87543"/>
                    <a:pt x="215364" y="85338"/>
                    <a:pt x="212524" y="88178"/>
                  </a:cubicBezTo>
                  <a:cubicBezTo>
                    <a:pt x="209684" y="91018"/>
                    <a:pt x="209688" y="95712"/>
                    <a:pt x="208714" y="99608"/>
                  </a:cubicBezTo>
                  <a:cubicBezTo>
                    <a:pt x="207143" y="105890"/>
                    <a:pt x="205889" y="112258"/>
                    <a:pt x="204904" y="118658"/>
                  </a:cubicBezTo>
                  <a:cubicBezTo>
                    <a:pt x="203347" y="128778"/>
                    <a:pt x="204593" y="139515"/>
                    <a:pt x="201094" y="149138"/>
                  </a:cubicBezTo>
                  <a:cubicBezTo>
                    <a:pt x="198747" y="155592"/>
                    <a:pt x="183676" y="164560"/>
                    <a:pt x="178234" y="168188"/>
                  </a:cubicBezTo>
                  <a:lnTo>
                    <a:pt x="170614" y="191048"/>
                  </a:lnTo>
                  <a:cubicBezTo>
                    <a:pt x="167605" y="200074"/>
                    <a:pt x="167581" y="207944"/>
                    <a:pt x="155374" y="210098"/>
                  </a:cubicBezTo>
                  <a:cubicBezTo>
                    <a:pt x="137820" y="213196"/>
                    <a:pt x="119814" y="212638"/>
                    <a:pt x="102034" y="213908"/>
                  </a:cubicBezTo>
                  <a:cubicBezTo>
                    <a:pt x="69277" y="235746"/>
                    <a:pt x="110722" y="209564"/>
                    <a:pt x="79174" y="225338"/>
                  </a:cubicBezTo>
                  <a:cubicBezTo>
                    <a:pt x="75078" y="227386"/>
                    <a:pt x="72221" y="231999"/>
                    <a:pt x="67744" y="232958"/>
                  </a:cubicBezTo>
                  <a:cubicBezTo>
                    <a:pt x="54028" y="235897"/>
                    <a:pt x="39804" y="235498"/>
                    <a:pt x="25834" y="236768"/>
                  </a:cubicBezTo>
                  <a:cubicBezTo>
                    <a:pt x="21427" y="239706"/>
                    <a:pt x="4102" y="250177"/>
                    <a:pt x="2974" y="255818"/>
                  </a:cubicBezTo>
                  <a:cubicBezTo>
                    <a:pt x="0" y="270689"/>
                    <a:pt x="5592" y="283344"/>
                    <a:pt x="14404" y="293918"/>
                  </a:cubicBezTo>
                  <a:cubicBezTo>
                    <a:pt x="17853" y="298057"/>
                    <a:pt x="21449" y="302216"/>
                    <a:pt x="25834" y="305348"/>
                  </a:cubicBezTo>
                  <a:cubicBezTo>
                    <a:pt x="34073" y="311233"/>
                    <a:pt x="43176" y="313669"/>
                    <a:pt x="52504" y="316778"/>
                  </a:cubicBezTo>
                  <a:cubicBezTo>
                    <a:pt x="74364" y="309491"/>
                    <a:pt x="53959" y="318186"/>
                    <a:pt x="75364" y="301538"/>
                  </a:cubicBezTo>
                  <a:cubicBezTo>
                    <a:pt x="82593" y="295915"/>
                    <a:pt x="98224" y="286298"/>
                    <a:pt x="98224" y="286298"/>
                  </a:cubicBezTo>
                  <a:cubicBezTo>
                    <a:pt x="100764" y="282488"/>
                    <a:pt x="102034" y="277408"/>
                    <a:pt x="105844" y="274868"/>
                  </a:cubicBezTo>
                  <a:cubicBezTo>
                    <a:pt x="110201" y="271963"/>
                    <a:pt x="116271" y="273121"/>
                    <a:pt x="121084" y="271058"/>
                  </a:cubicBezTo>
                  <a:cubicBezTo>
                    <a:pt x="125293" y="269254"/>
                    <a:pt x="128704" y="265978"/>
                    <a:pt x="132514" y="263438"/>
                  </a:cubicBezTo>
                  <a:lnTo>
                    <a:pt x="159184" y="271058"/>
                  </a:lnTo>
                  <a:cubicBezTo>
                    <a:pt x="163031" y="272212"/>
                    <a:pt x="166676" y="274080"/>
                    <a:pt x="170614" y="274868"/>
                  </a:cubicBezTo>
                  <a:cubicBezTo>
                    <a:pt x="179420" y="276629"/>
                    <a:pt x="188394" y="277408"/>
                    <a:pt x="197284" y="278678"/>
                  </a:cubicBezTo>
                  <a:cubicBezTo>
                    <a:pt x="198554" y="283758"/>
                    <a:pt x="196654" y="291143"/>
                    <a:pt x="201094" y="293918"/>
                  </a:cubicBezTo>
                  <a:cubicBezTo>
                    <a:pt x="220650" y="306140"/>
                    <a:pt x="241175" y="288787"/>
                    <a:pt x="216334" y="305348"/>
                  </a:cubicBezTo>
                  <a:cubicBezTo>
                    <a:pt x="200954" y="328418"/>
                    <a:pt x="192248" y="330858"/>
                    <a:pt x="204904" y="362498"/>
                  </a:cubicBezTo>
                  <a:cubicBezTo>
                    <a:pt x="206396" y="366227"/>
                    <a:pt x="212524" y="365038"/>
                    <a:pt x="216334" y="366308"/>
                  </a:cubicBezTo>
                  <a:cubicBezTo>
                    <a:pt x="223131" y="365458"/>
                    <a:pt x="250918" y="366600"/>
                    <a:pt x="258244" y="354878"/>
                  </a:cubicBezTo>
                  <a:cubicBezTo>
                    <a:pt x="262501" y="348067"/>
                    <a:pt x="261409" y="338701"/>
                    <a:pt x="265864" y="332018"/>
                  </a:cubicBezTo>
                  <a:cubicBezTo>
                    <a:pt x="270944" y="324398"/>
                    <a:pt x="278208" y="317846"/>
                    <a:pt x="281104" y="309158"/>
                  </a:cubicBezTo>
                  <a:cubicBezTo>
                    <a:pt x="282374" y="305348"/>
                    <a:pt x="282686" y="301070"/>
                    <a:pt x="284914" y="297728"/>
                  </a:cubicBezTo>
                  <a:cubicBezTo>
                    <a:pt x="292637" y="286143"/>
                    <a:pt x="299665" y="284637"/>
                    <a:pt x="311584" y="278678"/>
                  </a:cubicBezTo>
                  <a:cubicBezTo>
                    <a:pt x="322002" y="247425"/>
                    <a:pt x="306443" y="296761"/>
                    <a:pt x="319204" y="232958"/>
                  </a:cubicBezTo>
                  <a:cubicBezTo>
                    <a:pt x="320779" y="225082"/>
                    <a:pt x="325249" y="217974"/>
                    <a:pt x="326824" y="210098"/>
                  </a:cubicBezTo>
                  <a:cubicBezTo>
                    <a:pt x="328094" y="203748"/>
                    <a:pt x="326055" y="195627"/>
                    <a:pt x="330634" y="191048"/>
                  </a:cubicBezTo>
                  <a:cubicBezTo>
                    <a:pt x="336314" y="185368"/>
                    <a:pt x="345477" y="183929"/>
                    <a:pt x="353494" y="183428"/>
                  </a:cubicBezTo>
                  <a:lnTo>
                    <a:pt x="414454" y="179618"/>
                  </a:lnTo>
                  <a:cubicBezTo>
                    <a:pt x="420804" y="178348"/>
                    <a:pt x="427609" y="178488"/>
                    <a:pt x="433504" y="175808"/>
                  </a:cubicBezTo>
                  <a:cubicBezTo>
                    <a:pt x="441841" y="172018"/>
                    <a:pt x="456364" y="160568"/>
                    <a:pt x="456364" y="160568"/>
                  </a:cubicBezTo>
                  <a:cubicBezTo>
                    <a:pt x="458904" y="156758"/>
                    <a:pt x="463984" y="153717"/>
                    <a:pt x="463984" y="149138"/>
                  </a:cubicBezTo>
                  <a:cubicBezTo>
                    <a:pt x="463984" y="144559"/>
                    <a:pt x="460247" y="140135"/>
                    <a:pt x="456364" y="137708"/>
                  </a:cubicBezTo>
                  <a:cubicBezTo>
                    <a:pt x="449553" y="133451"/>
                    <a:pt x="441124" y="132628"/>
                    <a:pt x="433504" y="130088"/>
                  </a:cubicBezTo>
                  <a:cubicBezTo>
                    <a:pt x="415931" y="124230"/>
                    <a:pt x="426012" y="127066"/>
                    <a:pt x="403024" y="122468"/>
                  </a:cubicBezTo>
                  <a:cubicBezTo>
                    <a:pt x="399171" y="116689"/>
                    <a:pt x="391594" y="107495"/>
                    <a:pt x="391594" y="99608"/>
                  </a:cubicBezTo>
                  <a:cubicBezTo>
                    <a:pt x="391594" y="93132"/>
                    <a:pt x="394134" y="86908"/>
                    <a:pt x="395404" y="80558"/>
                  </a:cubicBezTo>
                  <a:cubicBezTo>
                    <a:pt x="394134" y="70398"/>
                    <a:pt x="400975" y="54182"/>
                    <a:pt x="391594" y="50078"/>
                  </a:cubicBezTo>
                  <a:cubicBezTo>
                    <a:pt x="277129" y="0"/>
                    <a:pt x="362980" y="56295"/>
                    <a:pt x="323014" y="61508"/>
                  </a:cubicBezTo>
                  <a:cubicBezTo>
                    <a:pt x="297796" y="64797"/>
                    <a:pt x="272214" y="64048"/>
                    <a:pt x="246814" y="65318"/>
                  </a:cubicBezTo>
                  <a:cubicBezTo>
                    <a:pt x="243004" y="66588"/>
                    <a:pt x="238976" y="67332"/>
                    <a:pt x="235384" y="69128"/>
                  </a:cubicBezTo>
                  <a:cubicBezTo>
                    <a:pt x="226768" y="73436"/>
                    <a:pt x="227764" y="81193"/>
                    <a:pt x="223954" y="84368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Figura a mano libera 18"/>
            <p:cNvSpPr/>
            <p:nvPr/>
          </p:nvSpPr>
          <p:spPr>
            <a:xfrm>
              <a:off x="2155540" y="1837690"/>
              <a:ext cx="341356" cy="311150"/>
            </a:xfrm>
            <a:custGeom>
              <a:avLst/>
              <a:gdLst>
                <a:gd name="connsiteX0" fmla="*/ 206660 w 341356"/>
                <a:gd name="connsiteY0" fmla="*/ 2540 h 311150"/>
                <a:gd name="connsiteX1" fmla="*/ 199040 w 341356"/>
                <a:gd name="connsiteY1" fmla="*/ 29210 h 311150"/>
                <a:gd name="connsiteX2" fmla="*/ 191420 w 341356"/>
                <a:gd name="connsiteY2" fmla="*/ 40640 h 311150"/>
                <a:gd name="connsiteX3" fmla="*/ 187610 w 341356"/>
                <a:gd name="connsiteY3" fmla="*/ 52070 h 311150"/>
                <a:gd name="connsiteX4" fmla="*/ 176180 w 341356"/>
                <a:gd name="connsiteY4" fmla="*/ 63500 h 311150"/>
                <a:gd name="connsiteX5" fmla="*/ 168560 w 341356"/>
                <a:gd name="connsiteY5" fmla="*/ 74930 h 311150"/>
                <a:gd name="connsiteX6" fmla="*/ 157130 w 341356"/>
                <a:gd name="connsiteY6" fmla="*/ 82550 h 311150"/>
                <a:gd name="connsiteX7" fmla="*/ 134270 w 341356"/>
                <a:gd name="connsiteY7" fmla="*/ 105410 h 311150"/>
                <a:gd name="connsiteX8" fmla="*/ 130460 w 341356"/>
                <a:gd name="connsiteY8" fmla="*/ 139700 h 311150"/>
                <a:gd name="connsiteX9" fmla="*/ 107600 w 341356"/>
                <a:gd name="connsiteY9" fmla="*/ 154940 h 311150"/>
                <a:gd name="connsiteX10" fmla="*/ 42830 w 341356"/>
                <a:gd name="connsiteY10" fmla="*/ 158750 h 311150"/>
                <a:gd name="connsiteX11" fmla="*/ 27590 w 341356"/>
                <a:gd name="connsiteY11" fmla="*/ 166370 h 311150"/>
                <a:gd name="connsiteX12" fmla="*/ 19970 w 341356"/>
                <a:gd name="connsiteY12" fmla="*/ 189230 h 311150"/>
                <a:gd name="connsiteX13" fmla="*/ 8540 w 341356"/>
                <a:gd name="connsiteY13" fmla="*/ 223520 h 311150"/>
                <a:gd name="connsiteX14" fmla="*/ 4730 w 341356"/>
                <a:gd name="connsiteY14" fmla="*/ 234950 h 311150"/>
                <a:gd name="connsiteX15" fmla="*/ 920 w 341356"/>
                <a:gd name="connsiteY15" fmla="*/ 257810 h 311150"/>
                <a:gd name="connsiteX16" fmla="*/ 12350 w 341356"/>
                <a:gd name="connsiteY16" fmla="*/ 299720 h 311150"/>
                <a:gd name="connsiteX17" fmla="*/ 23780 w 341356"/>
                <a:gd name="connsiteY17" fmla="*/ 307340 h 311150"/>
                <a:gd name="connsiteX18" fmla="*/ 65690 w 341356"/>
                <a:gd name="connsiteY18" fmla="*/ 303530 h 311150"/>
                <a:gd name="connsiteX19" fmla="*/ 73310 w 341356"/>
                <a:gd name="connsiteY19" fmla="*/ 292100 h 311150"/>
                <a:gd name="connsiteX20" fmla="*/ 84740 w 341356"/>
                <a:gd name="connsiteY20" fmla="*/ 280670 h 311150"/>
                <a:gd name="connsiteX21" fmla="*/ 122840 w 341356"/>
                <a:gd name="connsiteY21" fmla="*/ 284480 h 311150"/>
                <a:gd name="connsiteX22" fmla="*/ 134270 w 341356"/>
                <a:gd name="connsiteY22" fmla="*/ 307340 h 311150"/>
                <a:gd name="connsiteX23" fmla="*/ 149510 w 341356"/>
                <a:gd name="connsiteY23" fmla="*/ 311150 h 311150"/>
                <a:gd name="connsiteX24" fmla="*/ 172370 w 341356"/>
                <a:gd name="connsiteY24" fmla="*/ 307340 h 311150"/>
                <a:gd name="connsiteX25" fmla="*/ 183800 w 341356"/>
                <a:gd name="connsiteY25" fmla="*/ 292100 h 311150"/>
                <a:gd name="connsiteX26" fmla="*/ 210470 w 341356"/>
                <a:gd name="connsiteY26" fmla="*/ 257810 h 311150"/>
                <a:gd name="connsiteX27" fmla="*/ 210470 w 341356"/>
                <a:gd name="connsiteY27" fmla="*/ 215900 h 311150"/>
                <a:gd name="connsiteX28" fmla="*/ 199040 w 341356"/>
                <a:gd name="connsiteY28" fmla="*/ 208280 h 311150"/>
                <a:gd name="connsiteX29" fmla="*/ 191420 w 341356"/>
                <a:gd name="connsiteY29" fmla="*/ 193040 h 311150"/>
                <a:gd name="connsiteX30" fmla="*/ 202850 w 341356"/>
                <a:gd name="connsiteY30" fmla="*/ 185420 h 311150"/>
                <a:gd name="connsiteX31" fmla="*/ 237140 w 341356"/>
                <a:gd name="connsiteY31" fmla="*/ 181610 h 311150"/>
                <a:gd name="connsiteX32" fmla="*/ 260000 w 341356"/>
                <a:gd name="connsiteY32" fmla="*/ 170180 h 311150"/>
                <a:gd name="connsiteX33" fmla="*/ 282860 w 341356"/>
                <a:gd name="connsiteY33" fmla="*/ 151130 h 311150"/>
                <a:gd name="connsiteX34" fmla="*/ 298100 w 341356"/>
                <a:gd name="connsiteY34" fmla="*/ 147320 h 311150"/>
                <a:gd name="connsiteX35" fmla="*/ 309530 w 341356"/>
                <a:gd name="connsiteY35" fmla="*/ 135890 h 311150"/>
                <a:gd name="connsiteX36" fmla="*/ 332390 w 341356"/>
                <a:gd name="connsiteY36" fmla="*/ 116840 h 311150"/>
                <a:gd name="connsiteX37" fmla="*/ 332390 w 341356"/>
                <a:gd name="connsiteY37" fmla="*/ 82550 h 311150"/>
                <a:gd name="connsiteX38" fmla="*/ 320960 w 341356"/>
                <a:gd name="connsiteY38" fmla="*/ 78740 h 311150"/>
                <a:gd name="connsiteX39" fmla="*/ 309530 w 341356"/>
                <a:gd name="connsiteY39" fmla="*/ 71120 h 311150"/>
                <a:gd name="connsiteX40" fmla="*/ 298100 w 341356"/>
                <a:gd name="connsiteY40" fmla="*/ 48260 h 311150"/>
                <a:gd name="connsiteX41" fmla="*/ 286670 w 341356"/>
                <a:gd name="connsiteY41" fmla="*/ 40640 h 311150"/>
                <a:gd name="connsiteX42" fmla="*/ 267620 w 341356"/>
                <a:gd name="connsiteY42" fmla="*/ 17780 h 311150"/>
                <a:gd name="connsiteX43" fmla="*/ 244760 w 341356"/>
                <a:gd name="connsiteY43" fmla="*/ 2540 h 311150"/>
                <a:gd name="connsiteX44" fmla="*/ 202850 w 341356"/>
                <a:gd name="connsiteY44" fmla="*/ 13970 h 311150"/>
                <a:gd name="connsiteX45" fmla="*/ 206660 w 341356"/>
                <a:gd name="connsiteY45" fmla="*/ 254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41356" h="311150">
                  <a:moveTo>
                    <a:pt x="206660" y="2540"/>
                  </a:moveTo>
                  <a:cubicBezTo>
                    <a:pt x="206025" y="5080"/>
                    <a:pt x="201773" y="23744"/>
                    <a:pt x="199040" y="29210"/>
                  </a:cubicBezTo>
                  <a:cubicBezTo>
                    <a:pt x="196992" y="33306"/>
                    <a:pt x="193468" y="36544"/>
                    <a:pt x="191420" y="40640"/>
                  </a:cubicBezTo>
                  <a:cubicBezTo>
                    <a:pt x="189624" y="44232"/>
                    <a:pt x="189838" y="48728"/>
                    <a:pt x="187610" y="52070"/>
                  </a:cubicBezTo>
                  <a:cubicBezTo>
                    <a:pt x="184621" y="56553"/>
                    <a:pt x="179629" y="59361"/>
                    <a:pt x="176180" y="63500"/>
                  </a:cubicBezTo>
                  <a:cubicBezTo>
                    <a:pt x="173249" y="67018"/>
                    <a:pt x="171798" y="71692"/>
                    <a:pt x="168560" y="74930"/>
                  </a:cubicBezTo>
                  <a:cubicBezTo>
                    <a:pt x="165322" y="78168"/>
                    <a:pt x="160552" y="79508"/>
                    <a:pt x="157130" y="82550"/>
                  </a:cubicBezTo>
                  <a:cubicBezTo>
                    <a:pt x="149076" y="89709"/>
                    <a:pt x="134270" y="105410"/>
                    <a:pt x="134270" y="105410"/>
                  </a:cubicBezTo>
                  <a:cubicBezTo>
                    <a:pt x="133000" y="116840"/>
                    <a:pt x="134097" y="128790"/>
                    <a:pt x="130460" y="139700"/>
                  </a:cubicBezTo>
                  <a:cubicBezTo>
                    <a:pt x="127817" y="147629"/>
                    <a:pt x="115475" y="154152"/>
                    <a:pt x="107600" y="154940"/>
                  </a:cubicBezTo>
                  <a:cubicBezTo>
                    <a:pt x="86080" y="157092"/>
                    <a:pt x="64420" y="157480"/>
                    <a:pt x="42830" y="158750"/>
                  </a:cubicBezTo>
                  <a:cubicBezTo>
                    <a:pt x="37750" y="161290"/>
                    <a:pt x="30998" y="161826"/>
                    <a:pt x="27590" y="166370"/>
                  </a:cubicBezTo>
                  <a:cubicBezTo>
                    <a:pt x="22771" y="172796"/>
                    <a:pt x="22510" y="181610"/>
                    <a:pt x="19970" y="189230"/>
                  </a:cubicBezTo>
                  <a:lnTo>
                    <a:pt x="8540" y="223520"/>
                  </a:lnTo>
                  <a:cubicBezTo>
                    <a:pt x="7270" y="227330"/>
                    <a:pt x="5390" y="230989"/>
                    <a:pt x="4730" y="234950"/>
                  </a:cubicBezTo>
                  <a:lnTo>
                    <a:pt x="920" y="257810"/>
                  </a:lnTo>
                  <a:cubicBezTo>
                    <a:pt x="3174" y="275840"/>
                    <a:pt x="0" y="287370"/>
                    <a:pt x="12350" y="299720"/>
                  </a:cubicBezTo>
                  <a:cubicBezTo>
                    <a:pt x="15588" y="302958"/>
                    <a:pt x="19970" y="304800"/>
                    <a:pt x="23780" y="307340"/>
                  </a:cubicBezTo>
                  <a:cubicBezTo>
                    <a:pt x="37750" y="306070"/>
                    <a:pt x="52283" y="307655"/>
                    <a:pt x="65690" y="303530"/>
                  </a:cubicBezTo>
                  <a:cubicBezTo>
                    <a:pt x="70067" y="302183"/>
                    <a:pt x="70379" y="295618"/>
                    <a:pt x="73310" y="292100"/>
                  </a:cubicBezTo>
                  <a:cubicBezTo>
                    <a:pt x="76759" y="287961"/>
                    <a:pt x="80930" y="284480"/>
                    <a:pt x="84740" y="280670"/>
                  </a:cubicBezTo>
                  <a:cubicBezTo>
                    <a:pt x="97440" y="281940"/>
                    <a:pt x="110732" y="280444"/>
                    <a:pt x="122840" y="284480"/>
                  </a:cubicBezTo>
                  <a:cubicBezTo>
                    <a:pt x="136331" y="288977"/>
                    <a:pt x="125817" y="300577"/>
                    <a:pt x="134270" y="307340"/>
                  </a:cubicBezTo>
                  <a:cubicBezTo>
                    <a:pt x="138359" y="310611"/>
                    <a:pt x="144430" y="309880"/>
                    <a:pt x="149510" y="311150"/>
                  </a:cubicBezTo>
                  <a:cubicBezTo>
                    <a:pt x="157130" y="309880"/>
                    <a:pt x="165617" y="311092"/>
                    <a:pt x="172370" y="307340"/>
                  </a:cubicBezTo>
                  <a:cubicBezTo>
                    <a:pt x="177921" y="304256"/>
                    <a:pt x="180159" y="297302"/>
                    <a:pt x="183800" y="292100"/>
                  </a:cubicBezTo>
                  <a:cubicBezTo>
                    <a:pt x="205067" y="261719"/>
                    <a:pt x="190777" y="277503"/>
                    <a:pt x="210470" y="257810"/>
                  </a:cubicBezTo>
                  <a:cubicBezTo>
                    <a:pt x="215828" y="241736"/>
                    <a:pt x="219086" y="237441"/>
                    <a:pt x="210470" y="215900"/>
                  </a:cubicBezTo>
                  <a:cubicBezTo>
                    <a:pt x="208769" y="211648"/>
                    <a:pt x="202850" y="210820"/>
                    <a:pt x="199040" y="208280"/>
                  </a:cubicBezTo>
                  <a:cubicBezTo>
                    <a:pt x="196500" y="203200"/>
                    <a:pt x="190486" y="198642"/>
                    <a:pt x="191420" y="193040"/>
                  </a:cubicBezTo>
                  <a:cubicBezTo>
                    <a:pt x="192173" y="188523"/>
                    <a:pt x="198408" y="186531"/>
                    <a:pt x="202850" y="185420"/>
                  </a:cubicBezTo>
                  <a:cubicBezTo>
                    <a:pt x="214007" y="182631"/>
                    <a:pt x="225710" y="182880"/>
                    <a:pt x="237140" y="181610"/>
                  </a:cubicBezTo>
                  <a:cubicBezTo>
                    <a:pt x="248596" y="177791"/>
                    <a:pt x="250152" y="178386"/>
                    <a:pt x="260000" y="170180"/>
                  </a:cubicBezTo>
                  <a:cubicBezTo>
                    <a:pt x="269693" y="162103"/>
                    <a:pt x="271175" y="156138"/>
                    <a:pt x="282860" y="151130"/>
                  </a:cubicBezTo>
                  <a:cubicBezTo>
                    <a:pt x="287673" y="149067"/>
                    <a:pt x="293020" y="148590"/>
                    <a:pt x="298100" y="147320"/>
                  </a:cubicBezTo>
                  <a:cubicBezTo>
                    <a:pt x="301910" y="143510"/>
                    <a:pt x="305391" y="139339"/>
                    <a:pt x="309530" y="135890"/>
                  </a:cubicBezTo>
                  <a:cubicBezTo>
                    <a:pt x="341356" y="109368"/>
                    <a:pt x="298997" y="150233"/>
                    <a:pt x="332390" y="116840"/>
                  </a:cubicBezTo>
                  <a:cubicBezTo>
                    <a:pt x="336564" y="104319"/>
                    <a:pt x="340860" y="97372"/>
                    <a:pt x="332390" y="82550"/>
                  </a:cubicBezTo>
                  <a:cubicBezTo>
                    <a:pt x="330397" y="79063"/>
                    <a:pt x="324552" y="80536"/>
                    <a:pt x="320960" y="78740"/>
                  </a:cubicBezTo>
                  <a:cubicBezTo>
                    <a:pt x="316864" y="76692"/>
                    <a:pt x="313340" y="73660"/>
                    <a:pt x="309530" y="71120"/>
                  </a:cubicBezTo>
                  <a:cubicBezTo>
                    <a:pt x="306431" y="61824"/>
                    <a:pt x="305486" y="55646"/>
                    <a:pt x="298100" y="48260"/>
                  </a:cubicBezTo>
                  <a:cubicBezTo>
                    <a:pt x="294862" y="45022"/>
                    <a:pt x="290480" y="43180"/>
                    <a:pt x="286670" y="40640"/>
                  </a:cubicBezTo>
                  <a:cubicBezTo>
                    <a:pt x="279897" y="30480"/>
                    <a:pt x="277775" y="25678"/>
                    <a:pt x="267620" y="17780"/>
                  </a:cubicBezTo>
                  <a:cubicBezTo>
                    <a:pt x="260391" y="12157"/>
                    <a:pt x="244760" y="2540"/>
                    <a:pt x="244760" y="2540"/>
                  </a:cubicBezTo>
                  <a:cubicBezTo>
                    <a:pt x="236772" y="3539"/>
                    <a:pt x="210709" y="2182"/>
                    <a:pt x="202850" y="13970"/>
                  </a:cubicBezTo>
                  <a:cubicBezTo>
                    <a:pt x="199945" y="18327"/>
                    <a:pt x="207295" y="0"/>
                    <a:pt x="206660" y="254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Figura a mano libera 19"/>
            <p:cNvSpPr/>
            <p:nvPr/>
          </p:nvSpPr>
          <p:spPr>
            <a:xfrm>
              <a:off x="2726734" y="2210268"/>
              <a:ext cx="702461" cy="445634"/>
            </a:xfrm>
            <a:custGeom>
              <a:avLst/>
              <a:gdLst>
                <a:gd name="connsiteX0" fmla="*/ 527006 w 702461"/>
                <a:gd name="connsiteY0" fmla="*/ 64302 h 445634"/>
                <a:gd name="connsiteX1" fmla="*/ 523196 w 702461"/>
                <a:gd name="connsiteY1" fmla="*/ 79542 h 445634"/>
                <a:gd name="connsiteX2" fmla="*/ 519386 w 702461"/>
                <a:gd name="connsiteY2" fmla="*/ 110022 h 445634"/>
                <a:gd name="connsiteX3" fmla="*/ 511766 w 702461"/>
                <a:gd name="connsiteY3" fmla="*/ 132882 h 445634"/>
                <a:gd name="connsiteX4" fmla="*/ 507956 w 702461"/>
                <a:gd name="connsiteY4" fmla="*/ 159552 h 445634"/>
                <a:gd name="connsiteX5" fmla="*/ 504146 w 702461"/>
                <a:gd name="connsiteY5" fmla="*/ 190032 h 445634"/>
                <a:gd name="connsiteX6" fmla="*/ 496526 w 702461"/>
                <a:gd name="connsiteY6" fmla="*/ 212892 h 445634"/>
                <a:gd name="connsiteX7" fmla="*/ 473666 w 702461"/>
                <a:gd name="connsiteY7" fmla="*/ 224322 h 445634"/>
                <a:gd name="connsiteX8" fmla="*/ 386036 w 702461"/>
                <a:gd name="connsiteY8" fmla="*/ 220512 h 445634"/>
                <a:gd name="connsiteX9" fmla="*/ 374606 w 702461"/>
                <a:gd name="connsiteY9" fmla="*/ 216702 h 445634"/>
                <a:gd name="connsiteX10" fmla="*/ 321266 w 702461"/>
                <a:gd name="connsiteY10" fmla="*/ 212892 h 445634"/>
                <a:gd name="connsiteX11" fmla="*/ 317456 w 702461"/>
                <a:gd name="connsiteY11" fmla="*/ 182412 h 445634"/>
                <a:gd name="connsiteX12" fmla="*/ 328886 w 702461"/>
                <a:gd name="connsiteY12" fmla="*/ 174792 h 445634"/>
                <a:gd name="connsiteX13" fmla="*/ 336506 w 702461"/>
                <a:gd name="connsiteY13" fmla="*/ 163362 h 445634"/>
                <a:gd name="connsiteX14" fmla="*/ 325076 w 702461"/>
                <a:gd name="connsiteY14" fmla="*/ 151932 h 445634"/>
                <a:gd name="connsiteX15" fmla="*/ 306026 w 702461"/>
                <a:gd name="connsiteY15" fmla="*/ 148122 h 445634"/>
                <a:gd name="connsiteX16" fmla="*/ 260306 w 702461"/>
                <a:gd name="connsiteY16" fmla="*/ 140502 h 445634"/>
                <a:gd name="connsiteX17" fmla="*/ 218396 w 702461"/>
                <a:gd name="connsiteY17" fmla="*/ 132882 h 445634"/>
                <a:gd name="connsiteX18" fmla="*/ 203156 w 702461"/>
                <a:gd name="connsiteY18" fmla="*/ 129072 h 445634"/>
                <a:gd name="connsiteX19" fmla="*/ 195536 w 702461"/>
                <a:gd name="connsiteY19" fmla="*/ 117642 h 445634"/>
                <a:gd name="connsiteX20" fmla="*/ 184106 w 702461"/>
                <a:gd name="connsiteY20" fmla="*/ 90972 h 445634"/>
                <a:gd name="connsiteX21" fmla="*/ 172676 w 702461"/>
                <a:gd name="connsiteY21" fmla="*/ 79542 h 445634"/>
                <a:gd name="connsiteX22" fmla="*/ 168866 w 702461"/>
                <a:gd name="connsiteY22" fmla="*/ 68112 h 445634"/>
                <a:gd name="connsiteX23" fmla="*/ 157436 w 702461"/>
                <a:gd name="connsiteY23" fmla="*/ 60492 h 445634"/>
                <a:gd name="connsiteX24" fmla="*/ 146006 w 702461"/>
                <a:gd name="connsiteY24" fmla="*/ 49062 h 445634"/>
                <a:gd name="connsiteX25" fmla="*/ 119336 w 702461"/>
                <a:gd name="connsiteY25" fmla="*/ 37632 h 445634"/>
                <a:gd name="connsiteX26" fmla="*/ 107906 w 702461"/>
                <a:gd name="connsiteY26" fmla="*/ 30012 h 445634"/>
                <a:gd name="connsiteX27" fmla="*/ 96476 w 702461"/>
                <a:gd name="connsiteY27" fmla="*/ 26202 h 445634"/>
                <a:gd name="connsiteX28" fmla="*/ 85046 w 702461"/>
                <a:gd name="connsiteY28" fmla="*/ 18582 h 445634"/>
                <a:gd name="connsiteX29" fmla="*/ 73616 w 702461"/>
                <a:gd name="connsiteY29" fmla="*/ 14772 h 445634"/>
                <a:gd name="connsiteX30" fmla="*/ 50756 w 702461"/>
                <a:gd name="connsiteY30" fmla="*/ 3342 h 445634"/>
                <a:gd name="connsiteX31" fmla="*/ 8846 w 702461"/>
                <a:gd name="connsiteY31" fmla="*/ 7152 h 445634"/>
                <a:gd name="connsiteX32" fmla="*/ 1226 w 702461"/>
                <a:gd name="connsiteY32" fmla="*/ 18582 h 445634"/>
                <a:gd name="connsiteX33" fmla="*/ 5036 w 702461"/>
                <a:gd name="connsiteY33" fmla="*/ 60492 h 445634"/>
                <a:gd name="connsiteX34" fmla="*/ 20276 w 702461"/>
                <a:gd name="connsiteY34" fmla="*/ 68112 h 445634"/>
                <a:gd name="connsiteX35" fmla="*/ 43136 w 702461"/>
                <a:gd name="connsiteY35" fmla="*/ 83352 h 445634"/>
                <a:gd name="connsiteX36" fmla="*/ 69806 w 702461"/>
                <a:gd name="connsiteY36" fmla="*/ 98592 h 445634"/>
                <a:gd name="connsiteX37" fmla="*/ 92666 w 702461"/>
                <a:gd name="connsiteY37" fmla="*/ 113832 h 445634"/>
                <a:gd name="connsiteX38" fmla="*/ 107906 w 702461"/>
                <a:gd name="connsiteY38" fmla="*/ 121452 h 445634"/>
                <a:gd name="connsiteX39" fmla="*/ 119336 w 702461"/>
                <a:gd name="connsiteY39" fmla="*/ 132882 h 445634"/>
                <a:gd name="connsiteX40" fmla="*/ 130766 w 702461"/>
                <a:gd name="connsiteY40" fmla="*/ 155742 h 445634"/>
                <a:gd name="connsiteX41" fmla="*/ 153626 w 702461"/>
                <a:gd name="connsiteY41" fmla="*/ 178602 h 445634"/>
                <a:gd name="connsiteX42" fmla="*/ 157436 w 702461"/>
                <a:gd name="connsiteY42" fmla="*/ 190032 h 445634"/>
                <a:gd name="connsiteX43" fmla="*/ 149816 w 702461"/>
                <a:gd name="connsiteY43" fmla="*/ 277662 h 445634"/>
                <a:gd name="connsiteX44" fmla="*/ 134576 w 702461"/>
                <a:gd name="connsiteY44" fmla="*/ 334812 h 445634"/>
                <a:gd name="connsiteX45" fmla="*/ 130766 w 702461"/>
                <a:gd name="connsiteY45" fmla="*/ 353862 h 445634"/>
                <a:gd name="connsiteX46" fmla="*/ 126956 w 702461"/>
                <a:gd name="connsiteY46" fmla="*/ 365292 h 445634"/>
                <a:gd name="connsiteX47" fmla="*/ 130766 w 702461"/>
                <a:gd name="connsiteY47" fmla="*/ 414822 h 445634"/>
                <a:gd name="connsiteX48" fmla="*/ 146006 w 702461"/>
                <a:gd name="connsiteY48" fmla="*/ 441492 h 445634"/>
                <a:gd name="connsiteX49" fmla="*/ 157436 w 702461"/>
                <a:gd name="connsiteY49" fmla="*/ 445302 h 445634"/>
                <a:gd name="connsiteX50" fmla="*/ 214586 w 702461"/>
                <a:gd name="connsiteY50" fmla="*/ 441492 h 445634"/>
                <a:gd name="connsiteX51" fmla="*/ 233636 w 702461"/>
                <a:gd name="connsiteY51" fmla="*/ 414822 h 445634"/>
                <a:gd name="connsiteX52" fmla="*/ 245066 w 702461"/>
                <a:gd name="connsiteY52" fmla="*/ 411012 h 445634"/>
                <a:gd name="connsiteX53" fmla="*/ 271736 w 702461"/>
                <a:gd name="connsiteY53" fmla="*/ 418632 h 445634"/>
                <a:gd name="connsiteX54" fmla="*/ 283166 w 702461"/>
                <a:gd name="connsiteY54" fmla="*/ 414822 h 445634"/>
                <a:gd name="connsiteX55" fmla="*/ 279356 w 702461"/>
                <a:gd name="connsiteY55" fmla="*/ 361482 h 445634"/>
                <a:gd name="connsiteX56" fmla="*/ 275546 w 702461"/>
                <a:gd name="connsiteY56" fmla="*/ 346242 h 445634"/>
                <a:gd name="connsiteX57" fmla="*/ 264116 w 702461"/>
                <a:gd name="connsiteY57" fmla="*/ 334812 h 445634"/>
                <a:gd name="connsiteX58" fmla="*/ 260306 w 702461"/>
                <a:gd name="connsiteY58" fmla="*/ 319572 h 445634"/>
                <a:gd name="connsiteX59" fmla="*/ 252686 w 702461"/>
                <a:gd name="connsiteY59" fmla="*/ 296712 h 445634"/>
                <a:gd name="connsiteX60" fmla="*/ 256496 w 702461"/>
                <a:gd name="connsiteY60" fmla="*/ 285282 h 445634"/>
                <a:gd name="connsiteX61" fmla="*/ 267926 w 702461"/>
                <a:gd name="connsiteY61" fmla="*/ 281472 h 445634"/>
                <a:gd name="connsiteX62" fmla="*/ 283166 w 702461"/>
                <a:gd name="connsiteY62" fmla="*/ 273852 h 445634"/>
                <a:gd name="connsiteX63" fmla="*/ 306026 w 702461"/>
                <a:gd name="connsiteY63" fmla="*/ 277662 h 445634"/>
                <a:gd name="connsiteX64" fmla="*/ 317456 w 702461"/>
                <a:gd name="connsiteY64" fmla="*/ 304332 h 445634"/>
                <a:gd name="connsiteX65" fmla="*/ 325076 w 702461"/>
                <a:gd name="connsiteY65" fmla="*/ 315762 h 445634"/>
                <a:gd name="connsiteX66" fmla="*/ 344126 w 702461"/>
                <a:gd name="connsiteY66" fmla="*/ 350052 h 445634"/>
                <a:gd name="connsiteX67" fmla="*/ 359366 w 702461"/>
                <a:gd name="connsiteY67" fmla="*/ 361482 h 445634"/>
                <a:gd name="connsiteX68" fmla="*/ 370796 w 702461"/>
                <a:gd name="connsiteY68" fmla="*/ 365292 h 445634"/>
                <a:gd name="connsiteX69" fmla="*/ 382226 w 702461"/>
                <a:gd name="connsiteY69" fmla="*/ 372912 h 445634"/>
                <a:gd name="connsiteX70" fmla="*/ 454616 w 702461"/>
                <a:gd name="connsiteY70" fmla="*/ 369102 h 445634"/>
                <a:gd name="connsiteX71" fmla="*/ 469856 w 702461"/>
                <a:gd name="connsiteY71" fmla="*/ 365292 h 445634"/>
                <a:gd name="connsiteX72" fmla="*/ 477476 w 702461"/>
                <a:gd name="connsiteY72" fmla="*/ 353862 h 445634"/>
                <a:gd name="connsiteX73" fmla="*/ 488906 w 702461"/>
                <a:gd name="connsiteY73" fmla="*/ 350052 h 445634"/>
                <a:gd name="connsiteX74" fmla="*/ 500336 w 702461"/>
                <a:gd name="connsiteY74" fmla="*/ 342432 h 445634"/>
                <a:gd name="connsiteX75" fmla="*/ 511766 w 702461"/>
                <a:gd name="connsiteY75" fmla="*/ 338622 h 445634"/>
                <a:gd name="connsiteX76" fmla="*/ 523196 w 702461"/>
                <a:gd name="connsiteY76" fmla="*/ 331002 h 445634"/>
                <a:gd name="connsiteX77" fmla="*/ 580346 w 702461"/>
                <a:gd name="connsiteY77" fmla="*/ 327192 h 445634"/>
                <a:gd name="connsiteX78" fmla="*/ 587966 w 702461"/>
                <a:gd name="connsiteY78" fmla="*/ 315762 h 445634"/>
                <a:gd name="connsiteX79" fmla="*/ 595586 w 702461"/>
                <a:gd name="connsiteY79" fmla="*/ 277662 h 445634"/>
                <a:gd name="connsiteX80" fmla="*/ 629876 w 702461"/>
                <a:gd name="connsiteY80" fmla="*/ 281472 h 445634"/>
                <a:gd name="connsiteX81" fmla="*/ 637496 w 702461"/>
                <a:gd name="connsiteY81" fmla="*/ 292902 h 445634"/>
                <a:gd name="connsiteX82" fmla="*/ 645116 w 702461"/>
                <a:gd name="connsiteY82" fmla="*/ 327192 h 445634"/>
                <a:gd name="connsiteX83" fmla="*/ 648926 w 702461"/>
                <a:gd name="connsiteY83" fmla="*/ 338622 h 445634"/>
                <a:gd name="connsiteX84" fmla="*/ 694646 w 702461"/>
                <a:gd name="connsiteY84" fmla="*/ 323382 h 445634"/>
                <a:gd name="connsiteX85" fmla="*/ 698456 w 702461"/>
                <a:gd name="connsiteY85" fmla="*/ 311952 h 445634"/>
                <a:gd name="connsiteX86" fmla="*/ 694646 w 702461"/>
                <a:gd name="connsiteY86" fmla="*/ 266232 h 445634"/>
                <a:gd name="connsiteX87" fmla="*/ 656546 w 702461"/>
                <a:gd name="connsiteY87" fmla="*/ 254802 h 445634"/>
                <a:gd name="connsiteX88" fmla="*/ 645116 w 702461"/>
                <a:gd name="connsiteY88" fmla="*/ 250992 h 445634"/>
                <a:gd name="connsiteX89" fmla="*/ 637496 w 702461"/>
                <a:gd name="connsiteY89" fmla="*/ 239562 h 445634"/>
                <a:gd name="connsiteX90" fmla="*/ 641306 w 702461"/>
                <a:gd name="connsiteY90" fmla="*/ 170982 h 445634"/>
                <a:gd name="connsiteX91" fmla="*/ 660356 w 702461"/>
                <a:gd name="connsiteY91" fmla="*/ 148122 h 445634"/>
                <a:gd name="connsiteX92" fmla="*/ 675596 w 702461"/>
                <a:gd name="connsiteY92" fmla="*/ 144312 h 445634"/>
                <a:gd name="connsiteX93" fmla="*/ 694646 w 702461"/>
                <a:gd name="connsiteY93" fmla="*/ 140502 h 445634"/>
                <a:gd name="connsiteX94" fmla="*/ 694646 w 702461"/>
                <a:gd name="connsiteY94" fmla="*/ 102402 h 445634"/>
                <a:gd name="connsiteX95" fmla="*/ 683216 w 702461"/>
                <a:gd name="connsiteY95" fmla="*/ 98592 h 445634"/>
                <a:gd name="connsiteX96" fmla="*/ 667976 w 702461"/>
                <a:gd name="connsiteY96" fmla="*/ 90972 h 445634"/>
                <a:gd name="connsiteX97" fmla="*/ 637496 w 702461"/>
                <a:gd name="connsiteY97" fmla="*/ 87162 h 445634"/>
                <a:gd name="connsiteX98" fmla="*/ 607016 w 702461"/>
                <a:gd name="connsiteY98" fmla="*/ 79542 h 445634"/>
                <a:gd name="connsiteX99" fmla="*/ 599396 w 702461"/>
                <a:gd name="connsiteY99" fmla="*/ 68112 h 445634"/>
                <a:gd name="connsiteX100" fmla="*/ 591776 w 702461"/>
                <a:gd name="connsiteY100" fmla="*/ 41442 h 445634"/>
                <a:gd name="connsiteX101" fmla="*/ 572726 w 702461"/>
                <a:gd name="connsiteY101" fmla="*/ 18582 h 445634"/>
                <a:gd name="connsiteX102" fmla="*/ 561296 w 702461"/>
                <a:gd name="connsiteY102" fmla="*/ 14772 h 445634"/>
                <a:gd name="connsiteX103" fmla="*/ 515576 w 702461"/>
                <a:gd name="connsiteY103" fmla="*/ 30012 h 445634"/>
                <a:gd name="connsiteX104" fmla="*/ 511766 w 702461"/>
                <a:gd name="connsiteY104" fmla="*/ 41442 h 445634"/>
                <a:gd name="connsiteX105" fmla="*/ 515576 w 702461"/>
                <a:gd name="connsiteY105" fmla="*/ 56682 h 445634"/>
                <a:gd name="connsiteX106" fmla="*/ 530816 w 702461"/>
                <a:gd name="connsiteY106" fmla="*/ 60492 h 445634"/>
                <a:gd name="connsiteX107" fmla="*/ 527006 w 702461"/>
                <a:gd name="connsiteY107" fmla="*/ 64302 h 445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702461" h="445634">
                  <a:moveTo>
                    <a:pt x="527006" y="64302"/>
                  </a:moveTo>
                  <a:cubicBezTo>
                    <a:pt x="525736" y="67477"/>
                    <a:pt x="524057" y="74377"/>
                    <a:pt x="523196" y="79542"/>
                  </a:cubicBezTo>
                  <a:cubicBezTo>
                    <a:pt x="521513" y="89642"/>
                    <a:pt x="521531" y="100010"/>
                    <a:pt x="519386" y="110022"/>
                  </a:cubicBezTo>
                  <a:cubicBezTo>
                    <a:pt x="517703" y="117876"/>
                    <a:pt x="511766" y="132882"/>
                    <a:pt x="511766" y="132882"/>
                  </a:cubicBezTo>
                  <a:cubicBezTo>
                    <a:pt x="510496" y="141772"/>
                    <a:pt x="509143" y="150651"/>
                    <a:pt x="507956" y="159552"/>
                  </a:cubicBezTo>
                  <a:cubicBezTo>
                    <a:pt x="506603" y="169701"/>
                    <a:pt x="506291" y="180020"/>
                    <a:pt x="504146" y="190032"/>
                  </a:cubicBezTo>
                  <a:cubicBezTo>
                    <a:pt x="502463" y="197886"/>
                    <a:pt x="503209" y="208437"/>
                    <a:pt x="496526" y="212892"/>
                  </a:cubicBezTo>
                  <a:cubicBezTo>
                    <a:pt x="481754" y="222740"/>
                    <a:pt x="489440" y="219064"/>
                    <a:pt x="473666" y="224322"/>
                  </a:cubicBezTo>
                  <a:cubicBezTo>
                    <a:pt x="444456" y="223052"/>
                    <a:pt x="415187" y="222754"/>
                    <a:pt x="386036" y="220512"/>
                  </a:cubicBezTo>
                  <a:cubicBezTo>
                    <a:pt x="382032" y="220204"/>
                    <a:pt x="378595" y="217171"/>
                    <a:pt x="374606" y="216702"/>
                  </a:cubicBezTo>
                  <a:cubicBezTo>
                    <a:pt x="356903" y="214619"/>
                    <a:pt x="339046" y="214162"/>
                    <a:pt x="321266" y="212892"/>
                  </a:cubicBezTo>
                  <a:cubicBezTo>
                    <a:pt x="313383" y="201067"/>
                    <a:pt x="308040" y="198890"/>
                    <a:pt x="317456" y="182412"/>
                  </a:cubicBezTo>
                  <a:cubicBezTo>
                    <a:pt x="319728" y="178436"/>
                    <a:pt x="325076" y="177332"/>
                    <a:pt x="328886" y="174792"/>
                  </a:cubicBezTo>
                  <a:cubicBezTo>
                    <a:pt x="331426" y="170982"/>
                    <a:pt x="337259" y="167879"/>
                    <a:pt x="336506" y="163362"/>
                  </a:cubicBezTo>
                  <a:cubicBezTo>
                    <a:pt x="335620" y="158047"/>
                    <a:pt x="329895" y="154342"/>
                    <a:pt x="325076" y="151932"/>
                  </a:cubicBezTo>
                  <a:cubicBezTo>
                    <a:pt x="319284" y="149036"/>
                    <a:pt x="312308" y="149693"/>
                    <a:pt x="306026" y="148122"/>
                  </a:cubicBezTo>
                  <a:cubicBezTo>
                    <a:pt x="270282" y="139186"/>
                    <a:pt x="336971" y="149020"/>
                    <a:pt x="260306" y="140502"/>
                  </a:cubicBezTo>
                  <a:cubicBezTo>
                    <a:pt x="225740" y="131861"/>
                    <a:pt x="268452" y="141983"/>
                    <a:pt x="218396" y="132882"/>
                  </a:cubicBezTo>
                  <a:cubicBezTo>
                    <a:pt x="213244" y="131945"/>
                    <a:pt x="208236" y="130342"/>
                    <a:pt x="203156" y="129072"/>
                  </a:cubicBezTo>
                  <a:cubicBezTo>
                    <a:pt x="200616" y="125262"/>
                    <a:pt x="197584" y="121738"/>
                    <a:pt x="195536" y="117642"/>
                  </a:cubicBezTo>
                  <a:cubicBezTo>
                    <a:pt x="187245" y="101059"/>
                    <a:pt x="197320" y="109471"/>
                    <a:pt x="184106" y="90972"/>
                  </a:cubicBezTo>
                  <a:cubicBezTo>
                    <a:pt x="180974" y="86587"/>
                    <a:pt x="176486" y="83352"/>
                    <a:pt x="172676" y="79542"/>
                  </a:cubicBezTo>
                  <a:cubicBezTo>
                    <a:pt x="171406" y="75732"/>
                    <a:pt x="171375" y="71248"/>
                    <a:pt x="168866" y="68112"/>
                  </a:cubicBezTo>
                  <a:cubicBezTo>
                    <a:pt x="166005" y="64536"/>
                    <a:pt x="160954" y="63423"/>
                    <a:pt x="157436" y="60492"/>
                  </a:cubicBezTo>
                  <a:cubicBezTo>
                    <a:pt x="153297" y="57043"/>
                    <a:pt x="150391" y="52194"/>
                    <a:pt x="146006" y="49062"/>
                  </a:cubicBezTo>
                  <a:cubicBezTo>
                    <a:pt x="127507" y="35848"/>
                    <a:pt x="135919" y="45923"/>
                    <a:pt x="119336" y="37632"/>
                  </a:cubicBezTo>
                  <a:cubicBezTo>
                    <a:pt x="115240" y="35584"/>
                    <a:pt x="112002" y="32060"/>
                    <a:pt x="107906" y="30012"/>
                  </a:cubicBezTo>
                  <a:cubicBezTo>
                    <a:pt x="104314" y="28216"/>
                    <a:pt x="100068" y="27998"/>
                    <a:pt x="96476" y="26202"/>
                  </a:cubicBezTo>
                  <a:cubicBezTo>
                    <a:pt x="92380" y="24154"/>
                    <a:pt x="89142" y="20630"/>
                    <a:pt x="85046" y="18582"/>
                  </a:cubicBezTo>
                  <a:cubicBezTo>
                    <a:pt x="81454" y="16786"/>
                    <a:pt x="77208" y="16568"/>
                    <a:pt x="73616" y="14772"/>
                  </a:cubicBezTo>
                  <a:cubicBezTo>
                    <a:pt x="44073" y="0"/>
                    <a:pt x="79486" y="12919"/>
                    <a:pt x="50756" y="3342"/>
                  </a:cubicBezTo>
                  <a:cubicBezTo>
                    <a:pt x="36786" y="4612"/>
                    <a:pt x="22253" y="3027"/>
                    <a:pt x="8846" y="7152"/>
                  </a:cubicBezTo>
                  <a:cubicBezTo>
                    <a:pt x="4469" y="8499"/>
                    <a:pt x="1552" y="14015"/>
                    <a:pt x="1226" y="18582"/>
                  </a:cubicBezTo>
                  <a:cubicBezTo>
                    <a:pt x="227" y="32574"/>
                    <a:pt x="0" y="47399"/>
                    <a:pt x="5036" y="60492"/>
                  </a:cubicBezTo>
                  <a:cubicBezTo>
                    <a:pt x="7075" y="65793"/>
                    <a:pt x="15406" y="65190"/>
                    <a:pt x="20276" y="68112"/>
                  </a:cubicBezTo>
                  <a:cubicBezTo>
                    <a:pt x="28129" y="72824"/>
                    <a:pt x="35810" y="77857"/>
                    <a:pt x="43136" y="83352"/>
                  </a:cubicBezTo>
                  <a:cubicBezTo>
                    <a:pt x="93129" y="120847"/>
                    <a:pt x="32404" y="77813"/>
                    <a:pt x="69806" y="98592"/>
                  </a:cubicBezTo>
                  <a:cubicBezTo>
                    <a:pt x="77812" y="103040"/>
                    <a:pt x="84475" y="109736"/>
                    <a:pt x="92666" y="113832"/>
                  </a:cubicBezTo>
                  <a:cubicBezTo>
                    <a:pt x="97746" y="116372"/>
                    <a:pt x="103284" y="118151"/>
                    <a:pt x="107906" y="121452"/>
                  </a:cubicBezTo>
                  <a:cubicBezTo>
                    <a:pt x="112291" y="124584"/>
                    <a:pt x="115526" y="129072"/>
                    <a:pt x="119336" y="132882"/>
                  </a:cubicBezTo>
                  <a:cubicBezTo>
                    <a:pt x="122867" y="143474"/>
                    <a:pt x="122888" y="146879"/>
                    <a:pt x="130766" y="155742"/>
                  </a:cubicBezTo>
                  <a:cubicBezTo>
                    <a:pt x="137925" y="163796"/>
                    <a:pt x="153626" y="178602"/>
                    <a:pt x="153626" y="178602"/>
                  </a:cubicBezTo>
                  <a:cubicBezTo>
                    <a:pt x="154896" y="182412"/>
                    <a:pt x="157436" y="186016"/>
                    <a:pt x="157436" y="190032"/>
                  </a:cubicBezTo>
                  <a:cubicBezTo>
                    <a:pt x="157436" y="261016"/>
                    <a:pt x="156937" y="237310"/>
                    <a:pt x="149816" y="277662"/>
                  </a:cubicBezTo>
                  <a:cubicBezTo>
                    <a:pt x="140773" y="328903"/>
                    <a:pt x="150965" y="310229"/>
                    <a:pt x="134576" y="334812"/>
                  </a:cubicBezTo>
                  <a:cubicBezTo>
                    <a:pt x="133306" y="341162"/>
                    <a:pt x="132337" y="347580"/>
                    <a:pt x="130766" y="353862"/>
                  </a:cubicBezTo>
                  <a:cubicBezTo>
                    <a:pt x="129792" y="357758"/>
                    <a:pt x="126956" y="361276"/>
                    <a:pt x="126956" y="365292"/>
                  </a:cubicBezTo>
                  <a:cubicBezTo>
                    <a:pt x="126956" y="381851"/>
                    <a:pt x="128831" y="398377"/>
                    <a:pt x="130766" y="414822"/>
                  </a:cubicBezTo>
                  <a:cubicBezTo>
                    <a:pt x="132318" y="428010"/>
                    <a:pt x="134542" y="433849"/>
                    <a:pt x="146006" y="441492"/>
                  </a:cubicBezTo>
                  <a:cubicBezTo>
                    <a:pt x="149348" y="443720"/>
                    <a:pt x="153626" y="444032"/>
                    <a:pt x="157436" y="445302"/>
                  </a:cubicBezTo>
                  <a:cubicBezTo>
                    <a:pt x="176486" y="444032"/>
                    <a:pt x="195948" y="445634"/>
                    <a:pt x="214586" y="441492"/>
                  </a:cubicBezTo>
                  <a:cubicBezTo>
                    <a:pt x="226820" y="438773"/>
                    <a:pt x="226993" y="421465"/>
                    <a:pt x="233636" y="414822"/>
                  </a:cubicBezTo>
                  <a:cubicBezTo>
                    <a:pt x="236476" y="411982"/>
                    <a:pt x="241256" y="412282"/>
                    <a:pt x="245066" y="411012"/>
                  </a:cubicBezTo>
                  <a:cubicBezTo>
                    <a:pt x="250456" y="412809"/>
                    <a:pt x="266952" y="418632"/>
                    <a:pt x="271736" y="418632"/>
                  </a:cubicBezTo>
                  <a:cubicBezTo>
                    <a:pt x="275752" y="418632"/>
                    <a:pt x="279356" y="416092"/>
                    <a:pt x="283166" y="414822"/>
                  </a:cubicBezTo>
                  <a:cubicBezTo>
                    <a:pt x="281896" y="397042"/>
                    <a:pt x="281324" y="379198"/>
                    <a:pt x="279356" y="361482"/>
                  </a:cubicBezTo>
                  <a:cubicBezTo>
                    <a:pt x="278778" y="356278"/>
                    <a:pt x="278144" y="350788"/>
                    <a:pt x="275546" y="346242"/>
                  </a:cubicBezTo>
                  <a:cubicBezTo>
                    <a:pt x="272873" y="341564"/>
                    <a:pt x="267926" y="338622"/>
                    <a:pt x="264116" y="334812"/>
                  </a:cubicBezTo>
                  <a:cubicBezTo>
                    <a:pt x="262846" y="329732"/>
                    <a:pt x="261811" y="324588"/>
                    <a:pt x="260306" y="319572"/>
                  </a:cubicBezTo>
                  <a:cubicBezTo>
                    <a:pt x="257998" y="311879"/>
                    <a:pt x="252686" y="296712"/>
                    <a:pt x="252686" y="296712"/>
                  </a:cubicBezTo>
                  <a:cubicBezTo>
                    <a:pt x="253956" y="292902"/>
                    <a:pt x="253656" y="288122"/>
                    <a:pt x="256496" y="285282"/>
                  </a:cubicBezTo>
                  <a:cubicBezTo>
                    <a:pt x="259336" y="282442"/>
                    <a:pt x="264235" y="283054"/>
                    <a:pt x="267926" y="281472"/>
                  </a:cubicBezTo>
                  <a:cubicBezTo>
                    <a:pt x="273146" y="279235"/>
                    <a:pt x="278086" y="276392"/>
                    <a:pt x="283166" y="273852"/>
                  </a:cubicBezTo>
                  <a:cubicBezTo>
                    <a:pt x="290786" y="275122"/>
                    <a:pt x="299116" y="274207"/>
                    <a:pt x="306026" y="277662"/>
                  </a:cubicBezTo>
                  <a:cubicBezTo>
                    <a:pt x="314722" y="282010"/>
                    <a:pt x="314627" y="297731"/>
                    <a:pt x="317456" y="304332"/>
                  </a:cubicBezTo>
                  <a:cubicBezTo>
                    <a:pt x="319260" y="308541"/>
                    <a:pt x="323028" y="311666"/>
                    <a:pt x="325076" y="315762"/>
                  </a:cubicBezTo>
                  <a:cubicBezTo>
                    <a:pt x="332551" y="330712"/>
                    <a:pt x="324905" y="335636"/>
                    <a:pt x="344126" y="350052"/>
                  </a:cubicBezTo>
                  <a:cubicBezTo>
                    <a:pt x="349206" y="353862"/>
                    <a:pt x="353853" y="358332"/>
                    <a:pt x="359366" y="361482"/>
                  </a:cubicBezTo>
                  <a:cubicBezTo>
                    <a:pt x="362853" y="363475"/>
                    <a:pt x="367204" y="363496"/>
                    <a:pt x="370796" y="365292"/>
                  </a:cubicBezTo>
                  <a:cubicBezTo>
                    <a:pt x="374892" y="367340"/>
                    <a:pt x="378416" y="370372"/>
                    <a:pt x="382226" y="372912"/>
                  </a:cubicBezTo>
                  <a:cubicBezTo>
                    <a:pt x="406356" y="371642"/>
                    <a:pt x="430543" y="371195"/>
                    <a:pt x="454616" y="369102"/>
                  </a:cubicBezTo>
                  <a:cubicBezTo>
                    <a:pt x="459833" y="368648"/>
                    <a:pt x="465499" y="368197"/>
                    <a:pt x="469856" y="365292"/>
                  </a:cubicBezTo>
                  <a:cubicBezTo>
                    <a:pt x="473666" y="362752"/>
                    <a:pt x="473900" y="356723"/>
                    <a:pt x="477476" y="353862"/>
                  </a:cubicBezTo>
                  <a:cubicBezTo>
                    <a:pt x="480612" y="351353"/>
                    <a:pt x="485314" y="351848"/>
                    <a:pt x="488906" y="350052"/>
                  </a:cubicBezTo>
                  <a:cubicBezTo>
                    <a:pt x="493002" y="348004"/>
                    <a:pt x="496240" y="344480"/>
                    <a:pt x="500336" y="342432"/>
                  </a:cubicBezTo>
                  <a:cubicBezTo>
                    <a:pt x="503928" y="340636"/>
                    <a:pt x="508174" y="340418"/>
                    <a:pt x="511766" y="338622"/>
                  </a:cubicBezTo>
                  <a:cubicBezTo>
                    <a:pt x="515862" y="336574"/>
                    <a:pt x="518679" y="331755"/>
                    <a:pt x="523196" y="331002"/>
                  </a:cubicBezTo>
                  <a:cubicBezTo>
                    <a:pt x="542029" y="327863"/>
                    <a:pt x="561296" y="328462"/>
                    <a:pt x="580346" y="327192"/>
                  </a:cubicBezTo>
                  <a:cubicBezTo>
                    <a:pt x="582886" y="323382"/>
                    <a:pt x="586619" y="320139"/>
                    <a:pt x="587966" y="315762"/>
                  </a:cubicBezTo>
                  <a:cubicBezTo>
                    <a:pt x="591775" y="303383"/>
                    <a:pt x="595586" y="277662"/>
                    <a:pt x="595586" y="277662"/>
                  </a:cubicBezTo>
                  <a:cubicBezTo>
                    <a:pt x="607016" y="278932"/>
                    <a:pt x="619068" y="277542"/>
                    <a:pt x="629876" y="281472"/>
                  </a:cubicBezTo>
                  <a:cubicBezTo>
                    <a:pt x="634179" y="283037"/>
                    <a:pt x="635448" y="288806"/>
                    <a:pt x="637496" y="292902"/>
                  </a:cubicBezTo>
                  <a:cubicBezTo>
                    <a:pt x="642642" y="303194"/>
                    <a:pt x="642775" y="316656"/>
                    <a:pt x="645116" y="327192"/>
                  </a:cubicBezTo>
                  <a:cubicBezTo>
                    <a:pt x="645987" y="331112"/>
                    <a:pt x="647656" y="334812"/>
                    <a:pt x="648926" y="338622"/>
                  </a:cubicBezTo>
                  <a:cubicBezTo>
                    <a:pt x="680800" y="335435"/>
                    <a:pt x="683815" y="345045"/>
                    <a:pt x="694646" y="323382"/>
                  </a:cubicBezTo>
                  <a:cubicBezTo>
                    <a:pt x="696442" y="319790"/>
                    <a:pt x="697186" y="315762"/>
                    <a:pt x="698456" y="311952"/>
                  </a:cubicBezTo>
                  <a:cubicBezTo>
                    <a:pt x="697186" y="296712"/>
                    <a:pt x="701485" y="279910"/>
                    <a:pt x="694646" y="266232"/>
                  </a:cubicBezTo>
                  <a:cubicBezTo>
                    <a:pt x="693137" y="263214"/>
                    <a:pt x="662421" y="256480"/>
                    <a:pt x="656546" y="254802"/>
                  </a:cubicBezTo>
                  <a:cubicBezTo>
                    <a:pt x="652684" y="253699"/>
                    <a:pt x="648926" y="252262"/>
                    <a:pt x="645116" y="250992"/>
                  </a:cubicBezTo>
                  <a:cubicBezTo>
                    <a:pt x="642576" y="247182"/>
                    <a:pt x="637714" y="244136"/>
                    <a:pt x="637496" y="239562"/>
                  </a:cubicBezTo>
                  <a:cubicBezTo>
                    <a:pt x="636407" y="216693"/>
                    <a:pt x="638213" y="193667"/>
                    <a:pt x="641306" y="170982"/>
                  </a:cubicBezTo>
                  <a:cubicBezTo>
                    <a:pt x="642815" y="159914"/>
                    <a:pt x="650778" y="152227"/>
                    <a:pt x="660356" y="148122"/>
                  </a:cubicBezTo>
                  <a:cubicBezTo>
                    <a:pt x="665169" y="146059"/>
                    <a:pt x="670484" y="145448"/>
                    <a:pt x="675596" y="144312"/>
                  </a:cubicBezTo>
                  <a:cubicBezTo>
                    <a:pt x="681918" y="142907"/>
                    <a:pt x="688296" y="141772"/>
                    <a:pt x="694646" y="140502"/>
                  </a:cubicBezTo>
                  <a:cubicBezTo>
                    <a:pt x="696991" y="128779"/>
                    <a:pt x="702461" y="114125"/>
                    <a:pt x="694646" y="102402"/>
                  </a:cubicBezTo>
                  <a:cubicBezTo>
                    <a:pt x="692418" y="99060"/>
                    <a:pt x="686907" y="100174"/>
                    <a:pt x="683216" y="98592"/>
                  </a:cubicBezTo>
                  <a:cubicBezTo>
                    <a:pt x="677996" y="96355"/>
                    <a:pt x="673486" y="92350"/>
                    <a:pt x="667976" y="90972"/>
                  </a:cubicBezTo>
                  <a:cubicBezTo>
                    <a:pt x="658043" y="88489"/>
                    <a:pt x="647616" y="88719"/>
                    <a:pt x="637496" y="87162"/>
                  </a:cubicBezTo>
                  <a:cubicBezTo>
                    <a:pt x="620419" y="84535"/>
                    <a:pt x="620923" y="84178"/>
                    <a:pt x="607016" y="79542"/>
                  </a:cubicBezTo>
                  <a:cubicBezTo>
                    <a:pt x="604476" y="75732"/>
                    <a:pt x="601444" y="72208"/>
                    <a:pt x="599396" y="68112"/>
                  </a:cubicBezTo>
                  <a:cubicBezTo>
                    <a:pt x="591982" y="53284"/>
                    <a:pt x="599100" y="58532"/>
                    <a:pt x="591776" y="41442"/>
                  </a:cubicBezTo>
                  <a:cubicBezTo>
                    <a:pt x="588965" y="34882"/>
                    <a:pt x="578219" y="22244"/>
                    <a:pt x="572726" y="18582"/>
                  </a:cubicBezTo>
                  <a:cubicBezTo>
                    <a:pt x="569384" y="16354"/>
                    <a:pt x="565106" y="16042"/>
                    <a:pt x="561296" y="14772"/>
                  </a:cubicBezTo>
                  <a:cubicBezTo>
                    <a:pt x="536682" y="17507"/>
                    <a:pt x="528096" y="11233"/>
                    <a:pt x="515576" y="30012"/>
                  </a:cubicBezTo>
                  <a:cubicBezTo>
                    <a:pt x="513348" y="33354"/>
                    <a:pt x="513036" y="37632"/>
                    <a:pt x="511766" y="41442"/>
                  </a:cubicBezTo>
                  <a:cubicBezTo>
                    <a:pt x="513036" y="46522"/>
                    <a:pt x="511873" y="52979"/>
                    <a:pt x="515576" y="56682"/>
                  </a:cubicBezTo>
                  <a:cubicBezTo>
                    <a:pt x="519279" y="60385"/>
                    <a:pt x="528122" y="56002"/>
                    <a:pt x="530816" y="60492"/>
                  </a:cubicBezTo>
                  <a:cubicBezTo>
                    <a:pt x="533510" y="64982"/>
                    <a:pt x="528276" y="61127"/>
                    <a:pt x="527006" y="64302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Figura a mano libera 20"/>
            <p:cNvSpPr/>
            <p:nvPr/>
          </p:nvSpPr>
          <p:spPr>
            <a:xfrm>
              <a:off x="2877654" y="1348740"/>
              <a:ext cx="420571" cy="331470"/>
            </a:xfrm>
            <a:custGeom>
              <a:avLst/>
              <a:gdLst>
                <a:gd name="connsiteX0" fmla="*/ 414186 w 420571"/>
                <a:gd name="connsiteY0" fmla="*/ 240030 h 331470"/>
                <a:gd name="connsiteX1" fmla="*/ 402756 w 420571"/>
                <a:gd name="connsiteY1" fmla="*/ 171450 h 331470"/>
                <a:gd name="connsiteX2" fmla="*/ 391326 w 420571"/>
                <a:gd name="connsiteY2" fmla="*/ 160020 h 331470"/>
                <a:gd name="connsiteX3" fmla="*/ 387516 w 420571"/>
                <a:gd name="connsiteY3" fmla="*/ 148590 h 331470"/>
                <a:gd name="connsiteX4" fmla="*/ 387516 w 420571"/>
                <a:gd name="connsiteY4" fmla="*/ 83820 h 331470"/>
                <a:gd name="connsiteX5" fmla="*/ 372276 w 420571"/>
                <a:gd name="connsiteY5" fmla="*/ 80010 h 331470"/>
                <a:gd name="connsiteX6" fmla="*/ 360846 w 420571"/>
                <a:gd name="connsiteY6" fmla="*/ 83820 h 331470"/>
                <a:gd name="connsiteX7" fmla="*/ 349416 w 420571"/>
                <a:gd name="connsiteY7" fmla="*/ 95250 h 331470"/>
                <a:gd name="connsiteX8" fmla="*/ 337986 w 420571"/>
                <a:gd name="connsiteY8" fmla="*/ 91440 h 331470"/>
                <a:gd name="connsiteX9" fmla="*/ 345606 w 420571"/>
                <a:gd name="connsiteY9" fmla="*/ 64770 h 331470"/>
                <a:gd name="connsiteX10" fmla="*/ 360846 w 420571"/>
                <a:gd name="connsiteY10" fmla="*/ 38100 h 331470"/>
                <a:gd name="connsiteX11" fmla="*/ 357036 w 420571"/>
                <a:gd name="connsiteY11" fmla="*/ 11430 h 331470"/>
                <a:gd name="connsiteX12" fmla="*/ 326556 w 420571"/>
                <a:gd name="connsiteY12" fmla="*/ 7620 h 331470"/>
                <a:gd name="connsiteX13" fmla="*/ 315126 w 420571"/>
                <a:gd name="connsiteY13" fmla="*/ 0 h 331470"/>
                <a:gd name="connsiteX14" fmla="*/ 299886 w 420571"/>
                <a:gd name="connsiteY14" fmla="*/ 3810 h 331470"/>
                <a:gd name="connsiteX15" fmla="*/ 261786 w 420571"/>
                <a:gd name="connsiteY15" fmla="*/ 15240 h 331470"/>
                <a:gd name="connsiteX16" fmla="*/ 235116 w 420571"/>
                <a:gd name="connsiteY16" fmla="*/ 30480 h 331470"/>
                <a:gd name="connsiteX17" fmla="*/ 223686 w 420571"/>
                <a:gd name="connsiteY17" fmla="*/ 34290 h 331470"/>
                <a:gd name="connsiteX18" fmla="*/ 204636 w 420571"/>
                <a:gd name="connsiteY18" fmla="*/ 57150 h 331470"/>
                <a:gd name="connsiteX19" fmla="*/ 185586 w 420571"/>
                <a:gd name="connsiteY19" fmla="*/ 91440 h 331470"/>
                <a:gd name="connsiteX20" fmla="*/ 174156 w 420571"/>
                <a:gd name="connsiteY20" fmla="*/ 102870 h 331470"/>
                <a:gd name="connsiteX21" fmla="*/ 151296 w 420571"/>
                <a:gd name="connsiteY21" fmla="*/ 118110 h 331470"/>
                <a:gd name="connsiteX22" fmla="*/ 136056 w 420571"/>
                <a:gd name="connsiteY22" fmla="*/ 140970 h 331470"/>
                <a:gd name="connsiteX23" fmla="*/ 132246 w 420571"/>
                <a:gd name="connsiteY23" fmla="*/ 152400 h 331470"/>
                <a:gd name="connsiteX24" fmla="*/ 109386 w 420571"/>
                <a:gd name="connsiteY24" fmla="*/ 160020 h 331470"/>
                <a:gd name="connsiteX25" fmla="*/ 75096 w 420571"/>
                <a:gd name="connsiteY25" fmla="*/ 171450 h 331470"/>
                <a:gd name="connsiteX26" fmla="*/ 40806 w 420571"/>
                <a:gd name="connsiteY26" fmla="*/ 186690 h 331470"/>
                <a:gd name="connsiteX27" fmla="*/ 6516 w 420571"/>
                <a:gd name="connsiteY27" fmla="*/ 201930 h 331470"/>
                <a:gd name="connsiteX28" fmla="*/ 10326 w 420571"/>
                <a:gd name="connsiteY28" fmla="*/ 228600 h 331470"/>
                <a:gd name="connsiteX29" fmla="*/ 33186 w 420571"/>
                <a:gd name="connsiteY29" fmla="*/ 236220 h 331470"/>
                <a:gd name="connsiteX30" fmla="*/ 67476 w 420571"/>
                <a:gd name="connsiteY30" fmla="*/ 259080 h 331470"/>
                <a:gd name="connsiteX31" fmla="*/ 78906 w 420571"/>
                <a:gd name="connsiteY31" fmla="*/ 266700 h 331470"/>
                <a:gd name="connsiteX32" fmla="*/ 90336 w 420571"/>
                <a:gd name="connsiteY32" fmla="*/ 274320 h 331470"/>
                <a:gd name="connsiteX33" fmla="*/ 101766 w 420571"/>
                <a:gd name="connsiteY33" fmla="*/ 285750 h 331470"/>
                <a:gd name="connsiteX34" fmla="*/ 105576 w 420571"/>
                <a:gd name="connsiteY34" fmla="*/ 297180 h 331470"/>
                <a:gd name="connsiteX35" fmla="*/ 109386 w 420571"/>
                <a:gd name="connsiteY35" fmla="*/ 320040 h 331470"/>
                <a:gd name="connsiteX36" fmla="*/ 120816 w 420571"/>
                <a:gd name="connsiteY36" fmla="*/ 331470 h 331470"/>
                <a:gd name="connsiteX37" fmla="*/ 235116 w 420571"/>
                <a:gd name="connsiteY37" fmla="*/ 327660 h 331470"/>
                <a:gd name="connsiteX38" fmla="*/ 246546 w 420571"/>
                <a:gd name="connsiteY38" fmla="*/ 323850 h 331470"/>
                <a:gd name="connsiteX39" fmla="*/ 257976 w 420571"/>
                <a:gd name="connsiteY39" fmla="*/ 312420 h 331470"/>
                <a:gd name="connsiteX40" fmla="*/ 269406 w 420571"/>
                <a:gd name="connsiteY40" fmla="*/ 289560 h 331470"/>
                <a:gd name="connsiteX41" fmla="*/ 280836 w 420571"/>
                <a:gd name="connsiteY41" fmla="*/ 285750 h 331470"/>
                <a:gd name="connsiteX42" fmla="*/ 349416 w 420571"/>
                <a:gd name="connsiteY42" fmla="*/ 278130 h 331470"/>
                <a:gd name="connsiteX43" fmla="*/ 379896 w 420571"/>
                <a:gd name="connsiteY43" fmla="*/ 270510 h 331470"/>
                <a:gd name="connsiteX44" fmla="*/ 391326 w 420571"/>
                <a:gd name="connsiteY44" fmla="*/ 262890 h 331470"/>
                <a:gd name="connsiteX45" fmla="*/ 395136 w 420571"/>
                <a:gd name="connsiteY45" fmla="*/ 247650 h 331470"/>
                <a:gd name="connsiteX46" fmla="*/ 414186 w 420571"/>
                <a:gd name="connsiteY46" fmla="*/ 240030 h 33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20571" h="331470">
                  <a:moveTo>
                    <a:pt x="414186" y="240030"/>
                  </a:moveTo>
                  <a:cubicBezTo>
                    <a:pt x="415456" y="227330"/>
                    <a:pt x="420571" y="192828"/>
                    <a:pt x="402756" y="171450"/>
                  </a:cubicBezTo>
                  <a:cubicBezTo>
                    <a:pt x="399307" y="167311"/>
                    <a:pt x="395136" y="163830"/>
                    <a:pt x="391326" y="160020"/>
                  </a:cubicBezTo>
                  <a:cubicBezTo>
                    <a:pt x="390056" y="156210"/>
                    <a:pt x="387516" y="152606"/>
                    <a:pt x="387516" y="148590"/>
                  </a:cubicBezTo>
                  <a:cubicBezTo>
                    <a:pt x="387516" y="122745"/>
                    <a:pt x="400200" y="111725"/>
                    <a:pt x="387516" y="83820"/>
                  </a:cubicBezTo>
                  <a:cubicBezTo>
                    <a:pt x="385349" y="79053"/>
                    <a:pt x="377356" y="81280"/>
                    <a:pt x="372276" y="80010"/>
                  </a:cubicBezTo>
                  <a:cubicBezTo>
                    <a:pt x="368466" y="81280"/>
                    <a:pt x="364188" y="81592"/>
                    <a:pt x="360846" y="83820"/>
                  </a:cubicBezTo>
                  <a:cubicBezTo>
                    <a:pt x="356363" y="86809"/>
                    <a:pt x="354528" y="93546"/>
                    <a:pt x="349416" y="95250"/>
                  </a:cubicBezTo>
                  <a:lnTo>
                    <a:pt x="337986" y="91440"/>
                  </a:lnTo>
                  <a:cubicBezTo>
                    <a:pt x="339919" y="83706"/>
                    <a:pt x="342326" y="72422"/>
                    <a:pt x="345606" y="64770"/>
                  </a:cubicBezTo>
                  <a:cubicBezTo>
                    <a:pt x="351407" y="51235"/>
                    <a:pt x="353193" y="49579"/>
                    <a:pt x="360846" y="38100"/>
                  </a:cubicBezTo>
                  <a:cubicBezTo>
                    <a:pt x="359576" y="29210"/>
                    <a:pt x="363748" y="17396"/>
                    <a:pt x="357036" y="11430"/>
                  </a:cubicBezTo>
                  <a:cubicBezTo>
                    <a:pt x="349383" y="4628"/>
                    <a:pt x="336434" y="10314"/>
                    <a:pt x="326556" y="7620"/>
                  </a:cubicBezTo>
                  <a:cubicBezTo>
                    <a:pt x="322138" y="6415"/>
                    <a:pt x="318936" y="2540"/>
                    <a:pt x="315126" y="0"/>
                  </a:cubicBezTo>
                  <a:cubicBezTo>
                    <a:pt x="310046" y="1270"/>
                    <a:pt x="304902" y="2305"/>
                    <a:pt x="299886" y="3810"/>
                  </a:cubicBezTo>
                  <a:cubicBezTo>
                    <a:pt x="253507" y="17724"/>
                    <a:pt x="296913" y="6458"/>
                    <a:pt x="261786" y="15240"/>
                  </a:cubicBezTo>
                  <a:cubicBezTo>
                    <a:pt x="250307" y="22893"/>
                    <a:pt x="248651" y="24679"/>
                    <a:pt x="235116" y="30480"/>
                  </a:cubicBezTo>
                  <a:cubicBezTo>
                    <a:pt x="231425" y="32062"/>
                    <a:pt x="227496" y="33020"/>
                    <a:pt x="223686" y="34290"/>
                  </a:cubicBezTo>
                  <a:cubicBezTo>
                    <a:pt x="215260" y="42716"/>
                    <a:pt x="209940" y="46541"/>
                    <a:pt x="204636" y="57150"/>
                  </a:cubicBezTo>
                  <a:cubicBezTo>
                    <a:pt x="195054" y="76314"/>
                    <a:pt x="209612" y="67414"/>
                    <a:pt x="185586" y="91440"/>
                  </a:cubicBezTo>
                  <a:cubicBezTo>
                    <a:pt x="181776" y="95250"/>
                    <a:pt x="178409" y="99562"/>
                    <a:pt x="174156" y="102870"/>
                  </a:cubicBezTo>
                  <a:cubicBezTo>
                    <a:pt x="166927" y="108493"/>
                    <a:pt x="151296" y="118110"/>
                    <a:pt x="151296" y="118110"/>
                  </a:cubicBezTo>
                  <a:cubicBezTo>
                    <a:pt x="146216" y="125730"/>
                    <a:pt x="138952" y="132282"/>
                    <a:pt x="136056" y="140970"/>
                  </a:cubicBezTo>
                  <a:cubicBezTo>
                    <a:pt x="134786" y="144780"/>
                    <a:pt x="135514" y="150066"/>
                    <a:pt x="132246" y="152400"/>
                  </a:cubicBezTo>
                  <a:cubicBezTo>
                    <a:pt x="125710" y="157069"/>
                    <a:pt x="116069" y="155565"/>
                    <a:pt x="109386" y="160020"/>
                  </a:cubicBezTo>
                  <a:cubicBezTo>
                    <a:pt x="88283" y="174089"/>
                    <a:pt x="107948" y="163237"/>
                    <a:pt x="75096" y="171450"/>
                  </a:cubicBezTo>
                  <a:cubicBezTo>
                    <a:pt x="23239" y="184414"/>
                    <a:pt x="72973" y="172393"/>
                    <a:pt x="40806" y="186690"/>
                  </a:cubicBezTo>
                  <a:cubicBezTo>
                    <a:pt x="0" y="204826"/>
                    <a:pt x="32384" y="184685"/>
                    <a:pt x="6516" y="201930"/>
                  </a:cubicBezTo>
                  <a:cubicBezTo>
                    <a:pt x="7786" y="210820"/>
                    <a:pt x="4813" y="221511"/>
                    <a:pt x="10326" y="228600"/>
                  </a:cubicBezTo>
                  <a:cubicBezTo>
                    <a:pt x="15257" y="234940"/>
                    <a:pt x="26503" y="231765"/>
                    <a:pt x="33186" y="236220"/>
                  </a:cubicBezTo>
                  <a:lnTo>
                    <a:pt x="67476" y="259080"/>
                  </a:lnTo>
                  <a:lnTo>
                    <a:pt x="78906" y="266700"/>
                  </a:lnTo>
                  <a:cubicBezTo>
                    <a:pt x="82716" y="269240"/>
                    <a:pt x="87098" y="271082"/>
                    <a:pt x="90336" y="274320"/>
                  </a:cubicBezTo>
                  <a:lnTo>
                    <a:pt x="101766" y="285750"/>
                  </a:lnTo>
                  <a:cubicBezTo>
                    <a:pt x="103036" y="289560"/>
                    <a:pt x="104705" y="293260"/>
                    <a:pt x="105576" y="297180"/>
                  </a:cubicBezTo>
                  <a:cubicBezTo>
                    <a:pt x="107252" y="304721"/>
                    <a:pt x="106249" y="312981"/>
                    <a:pt x="109386" y="320040"/>
                  </a:cubicBezTo>
                  <a:cubicBezTo>
                    <a:pt x="111574" y="324964"/>
                    <a:pt x="117006" y="327660"/>
                    <a:pt x="120816" y="331470"/>
                  </a:cubicBezTo>
                  <a:cubicBezTo>
                    <a:pt x="158916" y="330200"/>
                    <a:pt x="197065" y="329966"/>
                    <a:pt x="235116" y="327660"/>
                  </a:cubicBezTo>
                  <a:cubicBezTo>
                    <a:pt x="239125" y="327417"/>
                    <a:pt x="243204" y="326078"/>
                    <a:pt x="246546" y="323850"/>
                  </a:cubicBezTo>
                  <a:cubicBezTo>
                    <a:pt x="251029" y="320861"/>
                    <a:pt x="254166" y="316230"/>
                    <a:pt x="257976" y="312420"/>
                  </a:cubicBezTo>
                  <a:cubicBezTo>
                    <a:pt x="260486" y="304890"/>
                    <a:pt x="262692" y="294931"/>
                    <a:pt x="269406" y="289560"/>
                  </a:cubicBezTo>
                  <a:cubicBezTo>
                    <a:pt x="272542" y="287051"/>
                    <a:pt x="276940" y="286724"/>
                    <a:pt x="280836" y="285750"/>
                  </a:cubicBezTo>
                  <a:cubicBezTo>
                    <a:pt x="305929" y="279477"/>
                    <a:pt x="319496" y="280432"/>
                    <a:pt x="349416" y="278130"/>
                  </a:cubicBezTo>
                  <a:cubicBezTo>
                    <a:pt x="356662" y="276681"/>
                    <a:pt x="372086" y="274415"/>
                    <a:pt x="379896" y="270510"/>
                  </a:cubicBezTo>
                  <a:cubicBezTo>
                    <a:pt x="383992" y="268462"/>
                    <a:pt x="387516" y="265430"/>
                    <a:pt x="391326" y="262890"/>
                  </a:cubicBezTo>
                  <a:cubicBezTo>
                    <a:pt x="392596" y="257810"/>
                    <a:pt x="397081" y="252512"/>
                    <a:pt x="395136" y="247650"/>
                  </a:cubicBezTo>
                  <a:cubicBezTo>
                    <a:pt x="393644" y="243921"/>
                    <a:pt x="412916" y="252730"/>
                    <a:pt x="414186" y="24003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Figura a mano libera 21"/>
            <p:cNvSpPr/>
            <p:nvPr/>
          </p:nvSpPr>
          <p:spPr>
            <a:xfrm>
              <a:off x="2262399" y="1642110"/>
              <a:ext cx="565891" cy="213821"/>
            </a:xfrm>
            <a:custGeom>
              <a:avLst/>
              <a:gdLst>
                <a:gd name="connsiteX0" fmla="*/ 564621 w 565891"/>
                <a:gd name="connsiteY0" fmla="*/ 167640 h 213821"/>
                <a:gd name="connsiteX1" fmla="*/ 560811 w 565891"/>
                <a:gd name="connsiteY1" fmla="*/ 156210 h 213821"/>
                <a:gd name="connsiteX2" fmla="*/ 518901 w 565891"/>
                <a:gd name="connsiteY2" fmla="*/ 144780 h 213821"/>
                <a:gd name="connsiteX3" fmla="*/ 492231 w 565891"/>
                <a:gd name="connsiteY3" fmla="*/ 133350 h 213821"/>
                <a:gd name="connsiteX4" fmla="*/ 438891 w 565891"/>
                <a:gd name="connsiteY4" fmla="*/ 125730 h 213821"/>
                <a:gd name="connsiteX5" fmla="*/ 416031 w 565891"/>
                <a:gd name="connsiteY5" fmla="*/ 118110 h 213821"/>
                <a:gd name="connsiteX6" fmla="*/ 389361 w 565891"/>
                <a:gd name="connsiteY6" fmla="*/ 102870 h 213821"/>
                <a:gd name="connsiteX7" fmla="*/ 366501 w 565891"/>
                <a:gd name="connsiteY7" fmla="*/ 87630 h 213821"/>
                <a:gd name="connsiteX8" fmla="*/ 355071 w 565891"/>
                <a:gd name="connsiteY8" fmla="*/ 80010 h 213821"/>
                <a:gd name="connsiteX9" fmla="*/ 328401 w 565891"/>
                <a:gd name="connsiteY9" fmla="*/ 72390 h 213821"/>
                <a:gd name="connsiteX10" fmla="*/ 282681 w 565891"/>
                <a:gd name="connsiteY10" fmla="*/ 68580 h 213821"/>
                <a:gd name="connsiteX11" fmla="*/ 290301 w 565891"/>
                <a:gd name="connsiteY11" fmla="*/ 57150 h 213821"/>
                <a:gd name="connsiteX12" fmla="*/ 313161 w 565891"/>
                <a:gd name="connsiteY12" fmla="*/ 38100 h 213821"/>
                <a:gd name="connsiteX13" fmla="*/ 324591 w 565891"/>
                <a:gd name="connsiteY13" fmla="*/ 34290 h 213821"/>
                <a:gd name="connsiteX14" fmla="*/ 328401 w 565891"/>
                <a:gd name="connsiteY14" fmla="*/ 22860 h 213821"/>
                <a:gd name="connsiteX15" fmla="*/ 313161 w 565891"/>
                <a:gd name="connsiteY15" fmla="*/ 0 h 213821"/>
                <a:gd name="connsiteX16" fmla="*/ 267441 w 565891"/>
                <a:gd name="connsiteY16" fmla="*/ 3810 h 213821"/>
                <a:gd name="connsiteX17" fmla="*/ 256011 w 565891"/>
                <a:gd name="connsiteY17" fmla="*/ 7620 h 213821"/>
                <a:gd name="connsiteX18" fmla="*/ 233151 w 565891"/>
                <a:gd name="connsiteY18" fmla="*/ 11430 h 213821"/>
                <a:gd name="connsiteX19" fmla="*/ 217911 w 565891"/>
                <a:gd name="connsiteY19" fmla="*/ 19050 h 213821"/>
                <a:gd name="connsiteX20" fmla="*/ 206481 w 565891"/>
                <a:gd name="connsiteY20" fmla="*/ 26670 h 213821"/>
                <a:gd name="connsiteX21" fmla="*/ 191241 w 565891"/>
                <a:gd name="connsiteY21" fmla="*/ 30480 h 213821"/>
                <a:gd name="connsiteX22" fmla="*/ 164571 w 565891"/>
                <a:gd name="connsiteY22" fmla="*/ 45720 h 213821"/>
                <a:gd name="connsiteX23" fmla="*/ 153141 w 565891"/>
                <a:gd name="connsiteY23" fmla="*/ 53340 h 213821"/>
                <a:gd name="connsiteX24" fmla="*/ 141711 w 565891"/>
                <a:gd name="connsiteY24" fmla="*/ 57150 h 213821"/>
                <a:gd name="connsiteX25" fmla="*/ 111231 w 565891"/>
                <a:gd name="connsiteY25" fmla="*/ 64770 h 213821"/>
                <a:gd name="connsiteX26" fmla="*/ 99801 w 565891"/>
                <a:gd name="connsiteY26" fmla="*/ 68580 h 213821"/>
                <a:gd name="connsiteX27" fmla="*/ 19791 w 565891"/>
                <a:gd name="connsiteY27" fmla="*/ 80010 h 213821"/>
                <a:gd name="connsiteX28" fmla="*/ 741 w 565891"/>
                <a:gd name="connsiteY28" fmla="*/ 99060 h 213821"/>
                <a:gd name="connsiteX29" fmla="*/ 4551 w 565891"/>
                <a:gd name="connsiteY29" fmla="*/ 114300 h 213821"/>
                <a:gd name="connsiteX30" fmla="*/ 27411 w 565891"/>
                <a:gd name="connsiteY30" fmla="*/ 129540 h 213821"/>
                <a:gd name="connsiteX31" fmla="*/ 202671 w 565891"/>
                <a:gd name="connsiteY31" fmla="*/ 133350 h 213821"/>
                <a:gd name="connsiteX32" fmla="*/ 248391 w 565891"/>
                <a:gd name="connsiteY32" fmla="*/ 140970 h 213821"/>
                <a:gd name="connsiteX33" fmla="*/ 271251 w 565891"/>
                <a:gd name="connsiteY33" fmla="*/ 144780 h 213821"/>
                <a:gd name="connsiteX34" fmla="*/ 316971 w 565891"/>
                <a:gd name="connsiteY34" fmla="*/ 148590 h 213821"/>
                <a:gd name="connsiteX35" fmla="*/ 351261 w 565891"/>
                <a:gd name="connsiteY35" fmla="*/ 160020 h 213821"/>
                <a:gd name="connsiteX36" fmla="*/ 362691 w 565891"/>
                <a:gd name="connsiteY36" fmla="*/ 163830 h 213821"/>
                <a:gd name="connsiteX37" fmla="*/ 385551 w 565891"/>
                <a:gd name="connsiteY37" fmla="*/ 179070 h 213821"/>
                <a:gd name="connsiteX38" fmla="*/ 396981 w 565891"/>
                <a:gd name="connsiteY38" fmla="*/ 186690 h 213821"/>
                <a:gd name="connsiteX39" fmla="*/ 431271 w 565891"/>
                <a:gd name="connsiteY39" fmla="*/ 198120 h 213821"/>
                <a:gd name="connsiteX40" fmla="*/ 442701 w 565891"/>
                <a:gd name="connsiteY40" fmla="*/ 201930 h 213821"/>
                <a:gd name="connsiteX41" fmla="*/ 522711 w 565891"/>
                <a:gd name="connsiteY41" fmla="*/ 213360 h 213821"/>
                <a:gd name="connsiteX42" fmla="*/ 557001 w 565891"/>
                <a:gd name="connsiteY42" fmla="*/ 209550 h 213821"/>
                <a:gd name="connsiteX43" fmla="*/ 560811 w 565891"/>
                <a:gd name="connsiteY43" fmla="*/ 198120 h 213821"/>
                <a:gd name="connsiteX44" fmla="*/ 553191 w 565891"/>
                <a:gd name="connsiteY44" fmla="*/ 167640 h 213821"/>
                <a:gd name="connsiteX45" fmla="*/ 564621 w 565891"/>
                <a:gd name="connsiteY45" fmla="*/ 167640 h 21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65891" h="213821">
                  <a:moveTo>
                    <a:pt x="564621" y="167640"/>
                  </a:moveTo>
                  <a:cubicBezTo>
                    <a:pt x="565891" y="165735"/>
                    <a:pt x="563651" y="159050"/>
                    <a:pt x="560811" y="156210"/>
                  </a:cubicBezTo>
                  <a:cubicBezTo>
                    <a:pt x="551114" y="146513"/>
                    <a:pt x="529729" y="146327"/>
                    <a:pt x="518901" y="144780"/>
                  </a:cubicBezTo>
                  <a:cubicBezTo>
                    <a:pt x="511961" y="141310"/>
                    <a:pt x="500640" y="134752"/>
                    <a:pt x="492231" y="133350"/>
                  </a:cubicBezTo>
                  <a:cubicBezTo>
                    <a:pt x="467103" y="129162"/>
                    <a:pt x="460435" y="131606"/>
                    <a:pt x="438891" y="125730"/>
                  </a:cubicBezTo>
                  <a:cubicBezTo>
                    <a:pt x="431142" y="123617"/>
                    <a:pt x="422714" y="122565"/>
                    <a:pt x="416031" y="118110"/>
                  </a:cubicBezTo>
                  <a:cubicBezTo>
                    <a:pt x="376492" y="91751"/>
                    <a:pt x="437700" y="131873"/>
                    <a:pt x="389361" y="102870"/>
                  </a:cubicBezTo>
                  <a:cubicBezTo>
                    <a:pt x="381508" y="98158"/>
                    <a:pt x="374121" y="92710"/>
                    <a:pt x="366501" y="87630"/>
                  </a:cubicBezTo>
                  <a:cubicBezTo>
                    <a:pt x="362691" y="85090"/>
                    <a:pt x="359415" y="81458"/>
                    <a:pt x="355071" y="80010"/>
                  </a:cubicBezTo>
                  <a:cubicBezTo>
                    <a:pt x="347479" y="77479"/>
                    <a:pt x="336055" y="73347"/>
                    <a:pt x="328401" y="72390"/>
                  </a:cubicBezTo>
                  <a:cubicBezTo>
                    <a:pt x="313226" y="70493"/>
                    <a:pt x="297921" y="69850"/>
                    <a:pt x="282681" y="68580"/>
                  </a:cubicBezTo>
                  <a:cubicBezTo>
                    <a:pt x="285221" y="64770"/>
                    <a:pt x="287370" y="60668"/>
                    <a:pt x="290301" y="57150"/>
                  </a:cubicBezTo>
                  <a:cubicBezTo>
                    <a:pt x="296320" y="49928"/>
                    <a:pt x="304598" y="42381"/>
                    <a:pt x="313161" y="38100"/>
                  </a:cubicBezTo>
                  <a:cubicBezTo>
                    <a:pt x="316753" y="36304"/>
                    <a:pt x="320781" y="35560"/>
                    <a:pt x="324591" y="34290"/>
                  </a:cubicBezTo>
                  <a:cubicBezTo>
                    <a:pt x="325861" y="30480"/>
                    <a:pt x="328401" y="26876"/>
                    <a:pt x="328401" y="22860"/>
                  </a:cubicBezTo>
                  <a:cubicBezTo>
                    <a:pt x="328401" y="11832"/>
                    <a:pt x="320033" y="6872"/>
                    <a:pt x="313161" y="0"/>
                  </a:cubicBezTo>
                  <a:cubicBezTo>
                    <a:pt x="297921" y="1270"/>
                    <a:pt x="282600" y="1789"/>
                    <a:pt x="267441" y="3810"/>
                  </a:cubicBezTo>
                  <a:cubicBezTo>
                    <a:pt x="263460" y="4341"/>
                    <a:pt x="259931" y="6749"/>
                    <a:pt x="256011" y="7620"/>
                  </a:cubicBezTo>
                  <a:cubicBezTo>
                    <a:pt x="248470" y="9296"/>
                    <a:pt x="240771" y="10160"/>
                    <a:pt x="233151" y="11430"/>
                  </a:cubicBezTo>
                  <a:cubicBezTo>
                    <a:pt x="228071" y="13970"/>
                    <a:pt x="222842" y="16232"/>
                    <a:pt x="217911" y="19050"/>
                  </a:cubicBezTo>
                  <a:cubicBezTo>
                    <a:pt x="213935" y="21322"/>
                    <a:pt x="210690" y="24866"/>
                    <a:pt x="206481" y="26670"/>
                  </a:cubicBezTo>
                  <a:cubicBezTo>
                    <a:pt x="201668" y="28733"/>
                    <a:pt x="196321" y="29210"/>
                    <a:pt x="191241" y="30480"/>
                  </a:cubicBezTo>
                  <a:cubicBezTo>
                    <a:pt x="163394" y="49045"/>
                    <a:pt x="198408" y="26384"/>
                    <a:pt x="164571" y="45720"/>
                  </a:cubicBezTo>
                  <a:cubicBezTo>
                    <a:pt x="160595" y="47992"/>
                    <a:pt x="157237" y="51292"/>
                    <a:pt x="153141" y="53340"/>
                  </a:cubicBezTo>
                  <a:cubicBezTo>
                    <a:pt x="149549" y="55136"/>
                    <a:pt x="145586" y="56093"/>
                    <a:pt x="141711" y="57150"/>
                  </a:cubicBezTo>
                  <a:cubicBezTo>
                    <a:pt x="131607" y="59906"/>
                    <a:pt x="121166" y="61458"/>
                    <a:pt x="111231" y="64770"/>
                  </a:cubicBezTo>
                  <a:cubicBezTo>
                    <a:pt x="107421" y="66040"/>
                    <a:pt x="103739" y="67792"/>
                    <a:pt x="99801" y="68580"/>
                  </a:cubicBezTo>
                  <a:cubicBezTo>
                    <a:pt x="64136" y="75713"/>
                    <a:pt x="53508" y="76264"/>
                    <a:pt x="19791" y="80010"/>
                  </a:cubicBezTo>
                  <a:cubicBezTo>
                    <a:pt x="13374" y="84288"/>
                    <a:pt x="2078" y="89702"/>
                    <a:pt x="741" y="99060"/>
                  </a:cubicBezTo>
                  <a:cubicBezTo>
                    <a:pt x="0" y="104244"/>
                    <a:pt x="1953" y="109754"/>
                    <a:pt x="4551" y="114300"/>
                  </a:cubicBezTo>
                  <a:cubicBezTo>
                    <a:pt x="8761" y="121667"/>
                    <a:pt x="18368" y="129171"/>
                    <a:pt x="27411" y="129540"/>
                  </a:cubicBezTo>
                  <a:cubicBezTo>
                    <a:pt x="85796" y="131923"/>
                    <a:pt x="144251" y="132080"/>
                    <a:pt x="202671" y="133350"/>
                  </a:cubicBezTo>
                  <a:cubicBezTo>
                    <a:pt x="236207" y="140057"/>
                    <a:pt x="207434" y="134669"/>
                    <a:pt x="248391" y="140970"/>
                  </a:cubicBezTo>
                  <a:cubicBezTo>
                    <a:pt x="256026" y="142145"/>
                    <a:pt x="263573" y="143927"/>
                    <a:pt x="271251" y="144780"/>
                  </a:cubicBezTo>
                  <a:cubicBezTo>
                    <a:pt x="286450" y="146469"/>
                    <a:pt x="301731" y="147320"/>
                    <a:pt x="316971" y="148590"/>
                  </a:cubicBezTo>
                  <a:lnTo>
                    <a:pt x="351261" y="160020"/>
                  </a:lnTo>
                  <a:cubicBezTo>
                    <a:pt x="355071" y="161290"/>
                    <a:pt x="359349" y="161602"/>
                    <a:pt x="362691" y="163830"/>
                  </a:cubicBezTo>
                  <a:lnTo>
                    <a:pt x="385551" y="179070"/>
                  </a:lnTo>
                  <a:cubicBezTo>
                    <a:pt x="389361" y="181610"/>
                    <a:pt x="392637" y="185242"/>
                    <a:pt x="396981" y="186690"/>
                  </a:cubicBezTo>
                  <a:lnTo>
                    <a:pt x="431271" y="198120"/>
                  </a:lnTo>
                  <a:cubicBezTo>
                    <a:pt x="435081" y="199390"/>
                    <a:pt x="438763" y="201142"/>
                    <a:pt x="442701" y="201930"/>
                  </a:cubicBezTo>
                  <a:cubicBezTo>
                    <a:pt x="494556" y="212301"/>
                    <a:pt x="467903" y="208377"/>
                    <a:pt x="522711" y="213360"/>
                  </a:cubicBezTo>
                  <a:cubicBezTo>
                    <a:pt x="534141" y="212090"/>
                    <a:pt x="546323" y="213821"/>
                    <a:pt x="557001" y="209550"/>
                  </a:cubicBezTo>
                  <a:cubicBezTo>
                    <a:pt x="560730" y="208058"/>
                    <a:pt x="560811" y="202136"/>
                    <a:pt x="560811" y="198120"/>
                  </a:cubicBezTo>
                  <a:cubicBezTo>
                    <a:pt x="560811" y="197004"/>
                    <a:pt x="556197" y="171649"/>
                    <a:pt x="553191" y="167640"/>
                  </a:cubicBezTo>
                  <a:cubicBezTo>
                    <a:pt x="551487" y="165368"/>
                    <a:pt x="563351" y="169545"/>
                    <a:pt x="564621" y="16764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Figura a mano libera 22"/>
            <p:cNvSpPr/>
            <p:nvPr/>
          </p:nvSpPr>
          <p:spPr>
            <a:xfrm>
              <a:off x="2428849" y="2057400"/>
              <a:ext cx="200051" cy="304573"/>
            </a:xfrm>
            <a:custGeom>
              <a:avLst/>
              <a:gdLst>
                <a:gd name="connsiteX0" fmla="*/ 1931 w 200051"/>
                <a:gd name="connsiteY0" fmla="*/ 53340 h 304573"/>
                <a:gd name="connsiteX1" fmla="*/ 9551 w 200051"/>
                <a:gd name="connsiteY1" fmla="*/ 64770 h 304573"/>
                <a:gd name="connsiteX2" fmla="*/ 13361 w 200051"/>
                <a:gd name="connsiteY2" fmla="*/ 83820 h 304573"/>
                <a:gd name="connsiteX3" fmla="*/ 17171 w 200051"/>
                <a:gd name="connsiteY3" fmla="*/ 99060 h 304573"/>
                <a:gd name="connsiteX4" fmla="*/ 24791 w 200051"/>
                <a:gd name="connsiteY4" fmla="*/ 121920 h 304573"/>
                <a:gd name="connsiteX5" fmla="*/ 28601 w 200051"/>
                <a:gd name="connsiteY5" fmla="*/ 133350 h 304573"/>
                <a:gd name="connsiteX6" fmla="*/ 43841 w 200051"/>
                <a:gd name="connsiteY6" fmla="*/ 156210 h 304573"/>
                <a:gd name="connsiteX7" fmla="*/ 55271 w 200051"/>
                <a:gd name="connsiteY7" fmla="*/ 167640 h 304573"/>
                <a:gd name="connsiteX8" fmla="*/ 62891 w 200051"/>
                <a:gd name="connsiteY8" fmla="*/ 182880 h 304573"/>
                <a:gd name="connsiteX9" fmla="*/ 70511 w 200051"/>
                <a:gd name="connsiteY9" fmla="*/ 194310 h 304573"/>
                <a:gd name="connsiteX10" fmla="*/ 74321 w 200051"/>
                <a:gd name="connsiteY10" fmla="*/ 205740 h 304573"/>
                <a:gd name="connsiteX11" fmla="*/ 81941 w 200051"/>
                <a:gd name="connsiteY11" fmla="*/ 217170 h 304573"/>
                <a:gd name="connsiteX12" fmla="*/ 85751 w 200051"/>
                <a:gd name="connsiteY12" fmla="*/ 228600 h 304573"/>
                <a:gd name="connsiteX13" fmla="*/ 97181 w 200051"/>
                <a:gd name="connsiteY13" fmla="*/ 236220 h 304573"/>
                <a:gd name="connsiteX14" fmla="*/ 120041 w 200051"/>
                <a:gd name="connsiteY14" fmla="*/ 259080 h 304573"/>
                <a:gd name="connsiteX15" fmla="*/ 123851 w 200051"/>
                <a:gd name="connsiteY15" fmla="*/ 278130 h 304573"/>
                <a:gd name="connsiteX16" fmla="*/ 146711 w 200051"/>
                <a:gd name="connsiteY16" fmla="*/ 293370 h 304573"/>
                <a:gd name="connsiteX17" fmla="*/ 200051 w 200051"/>
                <a:gd name="connsiteY17" fmla="*/ 278130 h 304573"/>
                <a:gd name="connsiteX18" fmla="*/ 184811 w 200051"/>
                <a:gd name="connsiteY18" fmla="*/ 243840 h 304573"/>
                <a:gd name="connsiteX19" fmla="*/ 169571 w 200051"/>
                <a:gd name="connsiteY19" fmla="*/ 220980 h 304573"/>
                <a:gd name="connsiteX20" fmla="*/ 161951 w 200051"/>
                <a:gd name="connsiteY20" fmla="*/ 209550 h 304573"/>
                <a:gd name="connsiteX21" fmla="*/ 158141 w 200051"/>
                <a:gd name="connsiteY21" fmla="*/ 198120 h 304573"/>
                <a:gd name="connsiteX22" fmla="*/ 146711 w 200051"/>
                <a:gd name="connsiteY22" fmla="*/ 186690 h 304573"/>
                <a:gd name="connsiteX23" fmla="*/ 131471 w 200051"/>
                <a:gd name="connsiteY23" fmla="*/ 163830 h 304573"/>
                <a:gd name="connsiteX24" fmla="*/ 123851 w 200051"/>
                <a:gd name="connsiteY24" fmla="*/ 110490 h 304573"/>
                <a:gd name="connsiteX25" fmla="*/ 104801 w 200051"/>
                <a:gd name="connsiteY25" fmla="*/ 80010 h 304573"/>
                <a:gd name="connsiteX26" fmla="*/ 70511 w 200051"/>
                <a:gd name="connsiteY26" fmla="*/ 76200 h 304573"/>
                <a:gd name="connsiteX27" fmla="*/ 66701 w 200051"/>
                <a:gd name="connsiteY27" fmla="*/ 64770 h 304573"/>
                <a:gd name="connsiteX28" fmla="*/ 51461 w 200051"/>
                <a:gd name="connsiteY28" fmla="*/ 3810 h 304573"/>
                <a:gd name="connsiteX29" fmla="*/ 36221 w 200051"/>
                <a:gd name="connsiteY29" fmla="*/ 0 h 304573"/>
                <a:gd name="connsiteX30" fmla="*/ 9551 w 200051"/>
                <a:gd name="connsiteY30" fmla="*/ 3810 h 304573"/>
                <a:gd name="connsiteX31" fmla="*/ 1931 w 200051"/>
                <a:gd name="connsiteY31" fmla="*/ 15240 h 304573"/>
                <a:gd name="connsiteX32" fmla="*/ 1931 w 200051"/>
                <a:gd name="connsiteY32" fmla="*/ 53340 h 30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051" h="304573">
                  <a:moveTo>
                    <a:pt x="1931" y="53340"/>
                  </a:moveTo>
                  <a:cubicBezTo>
                    <a:pt x="3201" y="61595"/>
                    <a:pt x="7943" y="60483"/>
                    <a:pt x="9551" y="64770"/>
                  </a:cubicBezTo>
                  <a:cubicBezTo>
                    <a:pt x="11825" y="70833"/>
                    <a:pt x="11956" y="77498"/>
                    <a:pt x="13361" y="83820"/>
                  </a:cubicBezTo>
                  <a:cubicBezTo>
                    <a:pt x="14497" y="88932"/>
                    <a:pt x="15666" y="94044"/>
                    <a:pt x="17171" y="99060"/>
                  </a:cubicBezTo>
                  <a:cubicBezTo>
                    <a:pt x="19479" y="106753"/>
                    <a:pt x="22251" y="114300"/>
                    <a:pt x="24791" y="121920"/>
                  </a:cubicBezTo>
                  <a:cubicBezTo>
                    <a:pt x="26061" y="125730"/>
                    <a:pt x="26373" y="130008"/>
                    <a:pt x="28601" y="133350"/>
                  </a:cubicBezTo>
                  <a:cubicBezTo>
                    <a:pt x="33681" y="140970"/>
                    <a:pt x="37365" y="149734"/>
                    <a:pt x="43841" y="156210"/>
                  </a:cubicBezTo>
                  <a:cubicBezTo>
                    <a:pt x="47651" y="160020"/>
                    <a:pt x="52139" y="163255"/>
                    <a:pt x="55271" y="167640"/>
                  </a:cubicBezTo>
                  <a:cubicBezTo>
                    <a:pt x="58572" y="172262"/>
                    <a:pt x="60073" y="177949"/>
                    <a:pt x="62891" y="182880"/>
                  </a:cubicBezTo>
                  <a:cubicBezTo>
                    <a:pt x="65163" y="186856"/>
                    <a:pt x="68463" y="190214"/>
                    <a:pt x="70511" y="194310"/>
                  </a:cubicBezTo>
                  <a:cubicBezTo>
                    <a:pt x="72307" y="197902"/>
                    <a:pt x="72525" y="202148"/>
                    <a:pt x="74321" y="205740"/>
                  </a:cubicBezTo>
                  <a:cubicBezTo>
                    <a:pt x="76369" y="209836"/>
                    <a:pt x="79893" y="213074"/>
                    <a:pt x="81941" y="217170"/>
                  </a:cubicBezTo>
                  <a:cubicBezTo>
                    <a:pt x="83737" y="220762"/>
                    <a:pt x="83242" y="225464"/>
                    <a:pt x="85751" y="228600"/>
                  </a:cubicBezTo>
                  <a:cubicBezTo>
                    <a:pt x="88612" y="232176"/>
                    <a:pt x="93759" y="233178"/>
                    <a:pt x="97181" y="236220"/>
                  </a:cubicBezTo>
                  <a:cubicBezTo>
                    <a:pt x="105235" y="243379"/>
                    <a:pt x="120041" y="259080"/>
                    <a:pt x="120041" y="259080"/>
                  </a:cubicBezTo>
                  <a:cubicBezTo>
                    <a:pt x="121311" y="265430"/>
                    <a:pt x="120955" y="272338"/>
                    <a:pt x="123851" y="278130"/>
                  </a:cubicBezTo>
                  <a:cubicBezTo>
                    <a:pt x="129559" y="289546"/>
                    <a:pt x="136551" y="289983"/>
                    <a:pt x="146711" y="293370"/>
                  </a:cubicBezTo>
                  <a:cubicBezTo>
                    <a:pt x="162946" y="292121"/>
                    <a:pt x="200051" y="304573"/>
                    <a:pt x="200051" y="278130"/>
                  </a:cubicBezTo>
                  <a:cubicBezTo>
                    <a:pt x="200051" y="249073"/>
                    <a:pt x="198428" y="261348"/>
                    <a:pt x="184811" y="243840"/>
                  </a:cubicBezTo>
                  <a:cubicBezTo>
                    <a:pt x="179188" y="236611"/>
                    <a:pt x="174651" y="228600"/>
                    <a:pt x="169571" y="220980"/>
                  </a:cubicBezTo>
                  <a:cubicBezTo>
                    <a:pt x="167031" y="217170"/>
                    <a:pt x="163399" y="213894"/>
                    <a:pt x="161951" y="209550"/>
                  </a:cubicBezTo>
                  <a:cubicBezTo>
                    <a:pt x="160681" y="205740"/>
                    <a:pt x="160369" y="201462"/>
                    <a:pt x="158141" y="198120"/>
                  </a:cubicBezTo>
                  <a:cubicBezTo>
                    <a:pt x="155152" y="193637"/>
                    <a:pt x="150019" y="190943"/>
                    <a:pt x="146711" y="186690"/>
                  </a:cubicBezTo>
                  <a:cubicBezTo>
                    <a:pt x="141088" y="179461"/>
                    <a:pt x="131471" y="163830"/>
                    <a:pt x="131471" y="163830"/>
                  </a:cubicBezTo>
                  <a:cubicBezTo>
                    <a:pt x="128823" y="137352"/>
                    <a:pt x="130066" y="131207"/>
                    <a:pt x="123851" y="110490"/>
                  </a:cubicBezTo>
                  <a:cubicBezTo>
                    <a:pt x="120057" y="97843"/>
                    <a:pt x="119908" y="83787"/>
                    <a:pt x="104801" y="80010"/>
                  </a:cubicBezTo>
                  <a:cubicBezTo>
                    <a:pt x="93644" y="77221"/>
                    <a:pt x="81941" y="77470"/>
                    <a:pt x="70511" y="76200"/>
                  </a:cubicBezTo>
                  <a:cubicBezTo>
                    <a:pt x="69241" y="72390"/>
                    <a:pt x="67199" y="68755"/>
                    <a:pt x="66701" y="64770"/>
                  </a:cubicBezTo>
                  <a:cubicBezTo>
                    <a:pt x="63738" y="41063"/>
                    <a:pt x="74190" y="16798"/>
                    <a:pt x="51461" y="3810"/>
                  </a:cubicBezTo>
                  <a:cubicBezTo>
                    <a:pt x="46915" y="1212"/>
                    <a:pt x="41301" y="1270"/>
                    <a:pt x="36221" y="0"/>
                  </a:cubicBezTo>
                  <a:cubicBezTo>
                    <a:pt x="27331" y="1270"/>
                    <a:pt x="17757" y="163"/>
                    <a:pt x="9551" y="3810"/>
                  </a:cubicBezTo>
                  <a:cubicBezTo>
                    <a:pt x="5367" y="5670"/>
                    <a:pt x="2627" y="10714"/>
                    <a:pt x="1931" y="15240"/>
                  </a:cubicBezTo>
                  <a:cubicBezTo>
                    <a:pt x="0" y="27792"/>
                    <a:pt x="661" y="45085"/>
                    <a:pt x="1931" y="5334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Figura a mano libera 23"/>
            <p:cNvSpPr/>
            <p:nvPr/>
          </p:nvSpPr>
          <p:spPr>
            <a:xfrm>
              <a:off x="5361619" y="1477531"/>
              <a:ext cx="536422" cy="272206"/>
            </a:xfrm>
            <a:custGeom>
              <a:avLst/>
              <a:gdLst>
                <a:gd name="connsiteX0" fmla="*/ 25721 w 536422"/>
                <a:gd name="connsiteY0" fmla="*/ 145529 h 272206"/>
                <a:gd name="connsiteX1" fmla="*/ 52391 w 536422"/>
                <a:gd name="connsiteY1" fmla="*/ 156959 h 272206"/>
                <a:gd name="connsiteX2" fmla="*/ 63821 w 536422"/>
                <a:gd name="connsiteY2" fmla="*/ 160769 h 272206"/>
                <a:gd name="connsiteX3" fmla="*/ 75251 w 536422"/>
                <a:gd name="connsiteY3" fmla="*/ 172199 h 272206"/>
                <a:gd name="connsiteX4" fmla="*/ 86681 w 536422"/>
                <a:gd name="connsiteY4" fmla="*/ 176009 h 272206"/>
                <a:gd name="connsiteX5" fmla="*/ 120971 w 536422"/>
                <a:gd name="connsiteY5" fmla="*/ 210299 h 272206"/>
                <a:gd name="connsiteX6" fmla="*/ 147641 w 536422"/>
                <a:gd name="connsiteY6" fmla="*/ 233159 h 272206"/>
                <a:gd name="connsiteX7" fmla="*/ 159071 w 536422"/>
                <a:gd name="connsiteY7" fmla="*/ 236969 h 272206"/>
                <a:gd name="connsiteX8" fmla="*/ 174311 w 536422"/>
                <a:gd name="connsiteY8" fmla="*/ 244589 h 272206"/>
                <a:gd name="connsiteX9" fmla="*/ 208601 w 536422"/>
                <a:gd name="connsiteY9" fmla="*/ 259829 h 272206"/>
                <a:gd name="connsiteX10" fmla="*/ 242891 w 536422"/>
                <a:gd name="connsiteY10" fmla="*/ 252209 h 272206"/>
                <a:gd name="connsiteX11" fmla="*/ 246701 w 536422"/>
                <a:gd name="connsiteY11" fmla="*/ 236969 h 272206"/>
                <a:gd name="connsiteX12" fmla="*/ 250511 w 536422"/>
                <a:gd name="connsiteY12" fmla="*/ 225539 h 272206"/>
                <a:gd name="connsiteX13" fmla="*/ 273371 w 536422"/>
                <a:gd name="connsiteY13" fmla="*/ 214109 h 272206"/>
                <a:gd name="connsiteX14" fmla="*/ 307661 w 536422"/>
                <a:gd name="connsiteY14" fmla="*/ 217919 h 272206"/>
                <a:gd name="connsiteX15" fmla="*/ 319091 w 536422"/>
                <a:gd name="connsiteY15" fmla="*/ 244589 h 272206"/>
                <a:gd name="connsiteX16" fmla="*/ 338141 w 536422"/>
                <a:gd name="connsiteY16" fmla="*/ 267449 h 272206"/>
                <a:gd name="connsiteX17" fmla="*/ 399101 w 536422"/>
                <a:gd name="connsiteY17" fmla="*/ 263639 h 272206"/>
                <a:gd name="connsiteX18" fmla="*/ 410531 w 536422"/>
                <a:gd name="connsiteY18" fmla="*/ 229349 h 272206"/>
                <a:gd name="connsiteX19" fmla="*/ 421961 w 536422"/>
                <a:gd name="connsiteY19" fmla="*/ 217919 h 272206"/>
                <a:gd name="connsiteX20" fmla="*/ 452441 w 536422"/>
                <a:gd name="connsiteY20" fmla="*/ 233159 h 272206"/>
                <a:gd name="connsiteX21" fmla="*/ 460061 w 536422"/>
                <a:gd name="connsiteY21" fmla="*/ 256019 h 272206"/>
                <a:gd name="connsiteX22" fmla="*/ 490541 w 536422"/>
                <a:gd name="connsiteY22" fmla="*/ 267449 h 272206"/>
                <a:gd name="connsiteX23" fmla="*/ 524831 w 536422"/>
                <a:gd name="connsiteY23" fmla="*/ 244589 h 272206"/>
                <a:gd name="connsiteX24" fmla="*/ 521021 w 536422"/>
                <a:gd name="connsiteY24" fmla="*/ 233159 h 272206"/>
                <a:gd name="connsiteX25" fmla="*/ 524831 w 536422"/>
                <a:gd name="connsiteY25" fmla="*/ 206489 h 272206"/>
                <a:gd name="connsiteX26" fmla="*/ 532451 w 536422"/>
                <a:gd name="connsiteY26" fmla="*/ 179819 h 272206"/>
                <a:gd name="connsiteX27" fmla="*/ 528641 w 536422"/>
                <a:gd name="connsiteY27" fmla="*/ 137909 h 272206"/>
                <a:gd name="connsiteX28" fmla="*/ 501971 w 536422"/>
                <a:gd name="connsiteY28" fmla="*/ 134099 h 272206"/>
                <a:gd name="connsiteX29" fmla="*/ 486731 w 536422"/>
                <a:gd name="connsiteY29" fmla="*/ 130289 h 272206"/>
                <a:gd name="connsiteX30" fmla="*/ 463871 w 536422"/>
                <a:gd name="connsiteY30" fmla="*/ 122669 h 272206"/>
                <a:gd name="connsiteX31" fmla="*/ 429581 w 536422"/>
                <a:gd name="connsiteY31" fmla="*/ 115049 h 272206"/>
                <a:gd name="connsiteX32" fmla="*/ 418151 w 536422"/>
                <a:gd name="connsiteY32" fmla="*/ 107429 h 272206"/>
                <a:gd name="connsiteX33" fmla="*/ 380051 w 536422"/>
                <a:gd name="connsiteY33" fmla="*/ 99809 h 272206"/>
                <a:gd name="connsiteX34" fmla="*/ 349571 w 536422"/>
                <a:gd name="connsiteY34" fmla="*/ 92189 h 272206"/>
                <a:gd name="connsiteX35" fmla="*/ 311471 w 536422"/>
                <a:gd name="connsiteY35" fmla="*/ 88379 h 272206"/>
                <a:gd name="connsiteX36" fmla="*/ 284801 w 536422"/>
                <a:gd name="connsiteY36" fmla="*/ 84569 h 272206"/>
                <a:gd name="connsiteX37" fmla="*/ 273371 w 536422"/>
                <a:gd name="connsiteY37" fmla="*/ 80759 h 272206"/>
                <a:gd name="connsiteX38" fmla="*/ 242891 w 536422"/>
                <a:gd name="connsiteY38" fmla="*/ 73139 h 272206"/>
                <a:gd name="connsiteX39" fmla="*/ 227651 w 536422"/>
                <a:gd name="connsiteY39" fmla="*/ 69329 h 272206"/>
                <a:gd name="connsiteX40" fmla="*/ 216221 w 536422"/>
                <a:gd name="connsiteY40" fmla="*/ 65519 h 272206"/>
                <a:gd name="connsiteX41" fmla="*/ 185741 w 536422"/>
                <a:gd name="connsiteY41" fmla="*/ 69329 h 272206"/>
                <a:gd name="connsiteX42" fmla="*/ 162881 w 536422"/>
                <a:gd name="connsiteY42" fmla="*/ 80759 h 272206"/>
                <a:gd name="connsiteX43" fmla="*/ 140021 w 536422"/>
                <a:gd name="connsiteY43" fmla="*/ 92189 h 272206"/>
                <a:gd name="connsiteX44" fmla="*/ 117161 w 536422"/>
                <a:gd name="connsiteY44" fmla="*/ 76949 h 272206"/>
                <a:gd name="connsiteX45" fmla="*/ 113351 w 536422"/>
                <a:gd name="connsiteY45" fmla="*/ 65519 h 272206"/>
                <a:gd name="connsiteX46" fmla="*/ 109541 w 536422"/>
                <a:gd name="connsiteY46" fmla="*/ 46469 h 272206"/>
                <a:gd name="connsiteX47" fmla="*/ 105731 w 536422"/>
                <a:gd name="connsiteY47" fmla="*/ 15989 h 272206"/>
                <a:gd name="connsiteX48" fmla="*/ 94301 w 536422"/>
                <a:gd name="connsiteY48" fmla="*/ 8369 h 272206"/>
                <a:gd name="connsiteX49" fmla="*/ 52391 w 536422"/>
                <a:gd name="connsiteY49" fmla="*/ 12179 h 272206"/>
                <a:gd name="connsiteX50" fmla="*/ 48581 w 536422"/>
                <a:gd name="connsiteY50" fmla="*/ 88379 h 272206"/>
                <a:gd name="connsiteX51" fmla="*/ 44771 w 536422"/>
                <a:gd name="connsiteY51" fmla="*/ 99809 h 272206"/>
                <a:gd name="connsiteX52" fmla="*/ 33341 w 536422"/>
                <a:gd name="connsiteY52" fmla="*/ 107429 h 272206"/>
                <a:gd name="connsiteX53" fmla="*/ 21911 w 536422"/>
                <a:gd name="connsiteY53" fmla="*/ 111239 h 272206"/>
                <a:gd name="connsiteX54" fmla="*/ 10481 w 536422"/>
                <a:gd name="connsiteY54" fmla="*/ 122669 h 272206"/>
                <a:gd name="connsiteX55" fmla="*/ 2861 w 536422"/>
                <a:gd name="connsiteY55" fmla="*/ 134099 h 272206"/>
                <a:gd name="connsiteX56" fmla="*/ 25721 w 536422"/>
                <a:gd name="connsiteY56" fmla="*/ 141719 h 272206"/>
                <a:gd name="connsiteX57" fmla="*/ 37151 w 536422"/>
                <a:gd name="connsiteY57" fmla="*/ 149339 h 272206"/>
                <a:gd name="connsiteX58" fmla="*/ 44771 w 536422"/>
                <a:gd name="connsiteY58" fmla="*/ 160769 h 272206"/>
                <a:gd name="connsiteX59" fmla="*/ 25721 w 536422"/>
                <a:gd name="connsiteY59" fmla="*/ 145529 h 27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36422" h="272206">
                  <a:moveTo>
                    <a:pt x="25721" y="145529"/>
                  </a:moveTo>
                  <a:cubicBezTo>
                    <a:pt x="26991" y="144894"/>
                    <a:pt x="19435" y="142835"/>
                    <a:pt x="52391" y="156959"/>
                  </a:cubicBezTo>
                  <a:cubicBezTo>
                    <a:pt x="56082" y="158541"/>
                    <a:pt x="60011" y="159499"/>
                    <a:pt x="63821" y="160769"/>
                  </a:cubicBezTo>
                  <a:cubicBezTo>
                    <a:pt x="67631" y="164579"/>
                    <a:pt x="70768" y="169210"/>
                    <a:pt x="75251" y="172199"/>
                  </a:cubicBezTo>
                  <a:cubicBezTo>
                    <a:pt x="78593" y="174427"/>
                    <a:pt x="83511" y="173543"/>
                    <a:pt x="86681" y="176009"/>
                  </a:cubicBezTo>
                  <a:lnTo>
                    <a:pt x="120971" y="210299"/>
                  </a:lnTo>
                  <a:cubicBezTo>
                    <a:pt x="129979" y="219307"/>
                    <a:pt x="136237" y="226642"/>
                    <a:pt x="147641" y="233159"/>
                  </a:cubicBezTo>
                  <a:cubicBezTo>
                    <a:pt x="151128" y="235152"/>
                    <a:pt x="155380" y="235387"/>
                    <a:pt x="159071" y="236969"/>
                  </a:cubicBezTo>
                  <a:cubicBezTo>
                    <a:pt x="164291" y="239206"/>
                    <a:pt x="169038" y="242480"/>
                    <a:pt x="174311" y="244589"/>
                  </a:cubicBezTo>
                  <a:cubicBezTo>
                    <a:pt x="208316" y="258191"/>
                    <a:pt x="186611" y="245169"/>
                    <a:pt x="208601" y="259829"/>
                  </a:cubicBezTo>
                  <a:cubicBezTo>
                    <a:pt x="220031" y="257289"/>
                    <a:pt x="232851" y="258233"/>
                    <a:pt x="242891" y="252209"/>
                  </a:cubicBezTo>
                  <a:cubicBezTo>
                    <a:pt x="247381" y="249515"/>
                    <a:pt x="245262" y="242004"/>
                    <a:pt x="246701" y="236969"/>
                  </a:cubicBezTo>
                  <a:cubicBezTo>
                    <a:pt x="247804" y="233107"/>
                    <a:pt x="248002" y="228675"/>
                    <a:pt x="250511" y="225539"/>
                  </a:cubicBezTo>
                  <a:cubicBezTo>
                    <a:pt x="255882" y="218825"/>
                    <a:pt x="265841" y="216619"/>
                    <a:pt x="273371" y="214109"/>
                  </a:cubicBezTo>
                  <a:cubicBezTo>
                    <a:pt x="284801" y="215379"/>
                    <a:pt x="296853" y="213989"/>
                    <a:pt x="307661" y="217919"/>
                  </a:cubicBezTo>
                  <a:cubicBezTo>
                    <a:pt x="315755" y="220862"/>
                    <a:pt x="316950" y="239594"/>
                    <a:pt x="319091" y="244589"/>
                  </a:cubicBezTo>
                  <a:cubicBezTo>
                    <a:pt x="323069" y="253872"/>
                    <a:pt x="331275" y="260583"/>
                    <a:pt x="338141" y="267449"/>
                  </a:cubicBezTo>
                  <a:cubicBezTo>
                    <a:pt x="358461" y="266179"/>
                    <a:pt x="379226" y="268056"/>
                    <a:pt x="399101" y="263639"/>
                  </a:cubicBezTo>
                  <a:cubicBezTo>
                    <a:pt x="408506" y="261549"/>
                    <a:pt x="410186" y="230125"/>
                    <a:pt x="410531" y="229349"/>
                  </a:cubicBezTo>
                  <a:cubicBezTo>
                    <a:pt x="412719" y="224425"/>
                    <a:pt x="418151" y="221729"/>
                    <a:pt x="421961" y="217919"/>
                  </a:cubicBezTo>
                  <a:cubicBezTo>
                    <a:pt x="436674" y="220862"/>
                    <a:pt x="444436" y="218751"/>
                    <a:pt x="452441" y="233159"/>
                  </a:cubicBezTo>
                  <a:cubicBezTo>
                    <a:pt x="456342" y="240180"/>
                    <a:pt x="453378" y="251564"/>
                    <a:pt x="460061" y="256019"/>
                  </a:cubicBezTo>
                  <a:cubicBezTo>
                    <a:pt x="476879" y="267231"/>
                    <a:pt x="467001" y="262741"/>
                    <a:pt x="490541" y="267449"/>
                  </a:cubicBezTo>
                  <a:cubicBezTo>
                    <a:pt x="531452" y="259267"/>
                    <a:pt x="532722" y="272206"/>
                    <a:pt x="524831" y="244589"/>
                  </a:cubicBezTo>
                  <a:cubicBezTo>
                    <a:pt x="523728" y="240727"/>
                    <a:pt x="522291" y="236969"/>
                    <a:pt x="521021" y="233159"/>
                  </a:cubicBezTo>
                  <a:cubicBezTo>
                    <a:pt x="522291" y="224269"/>
                    <a:pt x="523225" y="215324"/>
                    <a:pt x="524831" y="206489"/>
                  </a:cubicBezTo>
                  <a:cubicBezTo>
                    <a:pt x="526745" y="195964"/>
                    <a:pt x="529187" y="189612"/>
                    <a:pt x="532451" y="179819"/>
                  </a:cubicBezTo>
                  <a:cubicBezTo>
                    <a:pt x="531181" y="165849"/>
                    <a:pt x="536422" y="149581"/>
                    <a:pt x="528641" y="137909"/>
                  </a:cubicBezTo>
                  <a:cubicBezTo>
                    <a:pt x="523660" y="130437"/>
                    <a:pt x="510806" y="135705"/>
                    <a:pt x="501971" y="134099"/>
                  </a:cubicBezTo>
                  <a:cubicBezTo>
                    <a:pt x="496819" y="133162"/>
                    <a:pt x="491747" y="131794"/>
                    <a:pt x="486731" y="130289"/>
                  </a:cubicBezTo>
                  <a:cubicBezTo>
                    <a:pt x="479038" y="127981"/>
                    <a:pt x="471794" y="123989"/>
                    <a:pt x="463871" y="122669"/>
                  </a:cubicBezTo>
                  <a:cubicBezTo>
                    <a:pt x="455091" y="121206"/>
                    <a:pt x="438960" y="119739"/>
                    <a:pt x="429581" y="115049"/>
                  </a:cubicBezTo>
                  <a:cubicBezTo>
                    <a:pt x="425485" y="113001"/>
                    <a:pt x="422528" y="108776"/>
                    <a:pt x="418151" y="107429"/>
                  </a:cubicBezTo>
                  <a:cubicBezTo>
                    <a:pt x="405772" y="103620"/>
                    <a:pt x="392338" y="103905"/>
                    <a:pt x="380051" y="99809"/>
                  </a:cubicBezTo>
                  <a:cubicBezTo>
                    <a:pt x="367230" y="95535"/>
                    <a:pt x="364896" y="94232"/>
                    <a:pt x="349571" y="92189"/>
                  </a:cubicBezTo>
                  <a:cubicBezTo>
                    <a:pt x="336920" y="90502"/>
                    <a:pt x="324147" y="89870"/>
                    <a:pt x="311471" y="88379"/>
                  </a:cubicBezTo>
                  <a:cubicBezTo>
                    <a:pt x="302552" y="87330"/>
                    <a:pt x="293691" y="85839"/>
                    <a:pt x="284801" y="84569"/>
                  </a:cubicBezTo>
                  <a:cubicBezTo>
                    <a:pt x="280991" y="83299"/>
                    <a:pt x="277246" y="81816"/>
                    <a:pt x="273371" y="80759"/>
                  </a:cubicBezTo>
                  <a:cubicBezTo>
                    <a:pt x="263267" y="78003"/>
                    <a:pt x="253051" y="75679"/>
                    <a:pt x="242891" y="73139"/>
                  </a:cubicBezTo>
                  <a:cubicBezTo>
                    <a:pt x="237811" y="71869"/>
                    <a:pt x="232619" y="70985"/>
                    <a:pt x="227651" y="69329"/>
                  </a:cubicBezTo>
                  <a:lnTo>
                    <a:pt x="216221" y="65519"/>
                  </a:lnTo>
                  <a:cubicBezTo>
                    <a:pt x="206061" y="66789"/>
                    <a:pt x="195815" y="67497"/>
                    <a:pt x="185741" y="69329"/>
                  </a:cubicBezTo>
                  <a:cubicBezTo>
                    <a:pt x="170692" y="72065"/>
                    <a:pt x="176826" y="73787"/>
                    <a:pt x="162881" y="80759"/>
                  </a:cubicBezTo>
                  <a:cubicBezTo>
                    <a:pt x="131333" y="96533"/>
                    <a:pt x="172778" y="70351"/>
                    <a:pt x="140021" y="92189"/>
                  </a:cubicBezTo>
                  <a:cubicBezTo>
                    <a:pt x="128038" y="88195"/>
                    <a:pt x="125315" y="89180"/>
                    <a:pt x="117161" y="76949"/>
                  </a:cubicBezTo>
                  <a:cubicBezTo>
                    <a:pt x="114933" y="73607"/>
                    <a:pt x="114325" y="69415"/>
                    <a:pt x="113351" y="65519"/>
                  </a:cubicBezTo>
                  <a:cubicBezTo>
                    <a:pt x="111780" y="59237"/>
                    <a:pt x="110526" y="52869"/>
                    <a:pt x="109541" y="46469"/>
                  </a:cubicBezTo>
                  <a:cubicBezTo>
                    <a:pt x="107984" y="36349"/>
                    <a:pt x="109534" y="25496"/>
                    <a:pt x="105731" y="15989"/>
                  </a:cubicBezTo>
                  <a:cubicBezTo>
                    <a:pt x="104030" y="11737"/>
                    <a:pt x="98111" y="10909"/>
                    <a:pt x="94301" y="8369"/>
                  </a:cubicBezTo>
                  <a:cubicBezTo>
                    <a:pt x="80331" y="9639"/>
                    <a:pt x="59351" y="0"/>
                    <a:pt x="52391" y="12179"/>
                  </a:cubicBezTo>
                  <a:cubicBezTo>
                    <a:pt x="39773" y="34260"/>
                    <a:pt x="50784" y="63043"/>
                    <a:pt x="48581" y="88379"/>
                  </a:cubicBezTo>
                  <a:cubicBezTo>
                    <a:pt x="48233" y="92380"/>
                    <a:pt x="47280" y="96673"/>
                    <a:pt x="44771" y="99809"/>
                  </a:cubicBezTo>
                  <a:cubicBezTo>
                    <a:pt x="41910" y="103385"/>
                    <a:pt x="37437" y="105381"/>
                    <a:pt x="33341" y="107429"/>
                  </a:cubicBezTo>
                  <a:cubicBezTo>
                    <a:pt x="29749" y="109225"/>
                    <a:pt x="25721" y="109969"/>
                    <a:pt x="21911" y="111239"/>
                  </a:cubicBezTo>
                  <a:cubicBezTo>
                    <a:pt x="18101" y="115049"/>
                    <a:pt x="13930" y="118530"/>
                    <a:pt x="10481" y="122669"/>
                  </a:cubicBezTo>
                  <a:cubicBezTo>
                    <a:pt x="7550" y="126187"/>
                    <a:pt x="0" y="130523"/>
                    <a:pt x="2861" y="134099"/>
                  </a:cubicBezTo>
                  <a:cubicBezTo>
                    <a:pt x="7879" y="140371"/>
                    <a:pt x="19038" y="137264"/>
                    <a:pt x="25721" y="141719"/>
                  </a:cubicBezTo>
                  <a:lnTo>
                    <a:pt x="37151" y="149339"/>
                  </a:lnTo>
                  <a:cubicBezTo>
                    <a:pt x="39691" y="153149"/>
                    <a:pt x="42723" y="156673"/>
                    <a:pt x="44771" y="160769"/>
                  </a:cubicBezTo>
                  <a:cubicBezTo>
                    <a:pt x="46567" y="164361"/>
                    <a:pt x="24451" y="146164"/>
                    <a:pt x="25721" y="145529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Figura a mano libera 24"/>
            <p:cNvSpPr/>
            <p:nvPr/>
          </p:nvSpPr>
          <p:spPr>
            <a:xfrm>
              <a:off x="5562149" y="665821"/>
              <a:ext cx="339541" cy="290489"/>
            </a:xfrm>
            <a:custGeom>
              <a:avLst/>
              <a:gdLst>
                <a:gd name="connsiteX0" fmla="*/ 23311 w 339541"/>
                <a:gd name="connsiteY0" fmla="*/ 46649 h 290489"/>
                <a:gd name="connsiteX1" fmla="*/ 19501 w 339541"/>
                <a:gd name="connsiteY1" fmla="*/ 69509 h 290489"/>
                <a:gd name="connsiteX2" fmla="*/ 11881 w 339541"/>
                <a:gd name="connsiteY2" fmla="*/ 92369 h 290489"/>
                <a:gd name="connsiteX3" fmla="*/ 15691 w 339541"/>
                <a:gd name="connsiteY3" fmla="*/ 122849 h 290489"/>
                <a:gd name="connsiteX4" fmla="*/ 30931 w 339541"/>
                <a:gd name="connsiteY4" fmla="*/ 126659 h 290489"/>
                <a:gd name="connsiteX5" fmla="*/ 53791 w 339541"/>
                <a:gd name="connsiteY5" fmla="*/ 138089 h 290489"/>
                <a:gd name="connsiteX6" fmla="*/ 61411 w 339541"/>
                <a:gd name="connsiteY6" fmla="*/ 149519 h 290489"/>
                <a:gd name="connsiteX7" fmla="*/ 72841 w 339541"/>
                <a:gd name="connsiteY7" fmla="*/ 157139 h 290489"/>
                <a:gd name="connsiteX8" fmla="*/ 61411 w 339541"/>
                <a:gd name="connsiteY8" fmla="*/ 168569 h 290489"/>
                <a:gd name="connsiteX9" fmla="*/ 38551 w 339541"/>
                <a:gd name="connsiteY9" fmla="*/ 176189 h 290489"/>
                <a:gd name="connsiteX10" fmla="*/ 23311 w 339541"/>
                <a:gd name="connsiteY10" fmla="*/ 187619 h 290489"/>
                <a:gd name="connsiteX11" fmla="*/ 11881 w 339541"/>
                <a:gd name="connsiteY11" fmla="*/ 195239 h 290489"/>
                <a:gd name="connsiteX12" fmla="*/ 451 w 339541"/>
                <a:gd name="connsiteY12" fmla="*/ 218099 h 290489"/>
                <a:gd name="connsiteX13" fmla="*/ 4261 w 339541"/>
                <a:gd name="connsiteY13" fmla="*/ 233339 h 290489"/>
                <a:gd name="connsiteX14" fmla="*/ 27121 w 339541"/>
                <a:gd name="connsiteY14" fmla="*/ 237149 h 290489"/>
                <a:gd name="connsiteX15" fmla="*/ 57601 w 339541"/>
                <a:gd name="connsiteY15" fmla="*/ 240959 h 290489"/>
                <a:gd name="connsiteX16" fmla="*/ 141421 w 339541"/>
                <a:gd name="connsiteY16" fmla="*/ 248579 h 290489"/>
                <a:gd name="connsiteX17" fmla="*/ 152851 w 339541"/>
                <a:gd name="connsiteY17" fmla="*/ 252389 h 290489"/>
                <a:gd name="connsiteX18" fmla="*/ 183331 w 339541"/>
                <a:gd name="connsiteY18" fmla="*/ 267629 h 290489"/>
                <a:gd name="connsiteX19" fmla="*/ 206191 w 339541"/>
                <a:gd name="connsiteY19" fmla="*/ 282869 h 290489"/>
                <a:gd name="connsiteX20" fmla="*/ 244291 w 339541"/>
                <a:gd name="connsiteY20" fmla="*/ 290489 h 290489"/>
                <a:gd name="connsiteX21" fmla="*/ 297631 w 339541"/>
                <a:gd name="connsiteY21" fmla="*/ 286679 h 290489"/>
                <a:gd name="connsiteX22" fmla="*/ 305251 w 339541"/>
                <a:gd name="connsiteY22" fmla="*/ 260009 h 290489"/>
                <a:gd name="connsiteX23" fmla="*/ 293821 w 339541"/>
                <a:gd name="connsiteY23" fmla="*/ 256199 h 290489"/>
                <a:gd name="connsiteX24" fmla="*/ 270961 w 339541"/>
                <a:gd name="connsiteY24" fmla="*/ 244769 h 290489"/>
                <a:gd name="connsiteX25" fmla="*/ 267151 w 339541"/>
                <a:gd name="connsiteY25" fmla="*/ 233339 h 290489"/>
                <a:gd name="connsiteX26" fmla="*/ 274771 w 339541"/>
                <a:gd name="connsiteY26" fmla="*/ 221909 h 290489"/>
                <a:gd name="connsiteX27" fmla="*/ 309061 w 339541"/>
                <a:gd name="connsiteY27" fmla="*/ 202859 h 290489"/>
                <a:gd name="connsiteX28" fmla="*/ 324301 w 339541"/>
                <a:gd name="connsiteY28" fmla="*/ 199049 h 290489"/>
                <a:gd name="connsiteX29" fmla="*/ 335731 w 339541"/>
                <a:gd name="connsiteY29" fmla="*/ 191429 h 290489"/>
                <a:gd name="connsiteX30" fmla="*/ 339541 w 339541"/>
                <a:gd name="connsiteY30" fmla="*/ 179999 h 290489"/>
                <a:gd name="connsiteX31" fmla="*/ 331921 w 339541"/>
                <a:gd name="connsiteY31" fmla="*/ 126659 h 290489"/>
                <a:gd name="connsiteX32" fmla="*/ 324301 w 339541"/>
                <a:gd name="connsiteY32" fmla="*/ 115229 h 290489"/>
                <a:gd name="connsiteX33" fmla="*/ 320491 w 339541"/>
                <a:gd name="connsiteY33" fmla="*/ 103799 h 290489"/>
                <a:gd name="connsiteX34" fmla="*/ 309061 w 339541"/>
                <a:gd name="connsiteY34" fmla="*/ 96179 h 290489"/>
                <a:gd name="connsiteX35" fmla="*/ 240481 w 339541"/>
                <a:gd name="connsiteY35" fmla="*/ 99989 h 290489"/>
                <a:gd name="connsiteX36" fmla="*/ 229051 w 339541"/>
                <a:gd name="connsiteY36" fmla="*/ 103799 h 290489"/>
                <a:gd name="connsiteX37" fmla="*/ 213811 w 339541"/>
                <a:gd name="connsiteY37" fmla="*/ 115229 h 290489"/>
                <a:gd name="connsiteX38" fmla="*/ 171901 w 339541"/>
                <a:gd name="connsiteY38" fmla="*/ 111419 h 290489"/>
                <a:gd name="connsiteX39" fmla="*/ 160471 w 339541"/>
                <a:gd name="connsiteY39" fmla="*/ 99989 h 290489"/>
                <a:gd name="connsiteX40" fmla="*/ 145231 w 339541"/>
                <a:gd name="connsiteY40" fmla="*/ 77129 h 290489"/>
                <a:gd name="connsiteX41" fmla="*/ 133801 w 339541"/>
                <a:gd name="connsiteY41" fmla="*/ 50459 h 290489"/>
                <a:gd name="connsiteX42" fmla="*/ 122371 w 339541"/>
                <a:gd name="connsiteY42" fmla="*/ 27599 h 290489"/>
                <a:gd name="connsiteX43" fmla="*/ 110941 w 339541"/>
                <a:gd name="connsiteY43" fmla="*/ 19979 h 290489"/>
                <a:gd name="connsiteX44" fmla="*/ 69031 w 339541"/>
                <a:gd name="connsiteY44" fmla="*/ 8549 h 290489"/>
                <a:gd name="connsiteX45" fmla="*/ 19501 w 339541"/>
                <a:gd name="connsiteY45" fmla="*/ 27599 h 290489"/>
                <a:gd name="connsiteX46" fmla="*/ 15691 w 339541"/>
                <a:gd name="connsiteY46" fmla="*/ 39029 h 290489"/>
                <a:gd name="connsiteX47" fmla="*/ 23311 w 339541"/>
                <a:gd name="connsiteY47" fmla="*/ 46649 h 29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9541" h="290489">
                  <a:moveTo>
                    <a:pt x="23311" y="46649"/>
                  </a:moveTo>
                  <a:cubicBezTo>
                    <a:pt x="22041" y="54269"/>
                    <a:pt x="21375" y="62015"/>
                    <a:pt x="19501" y="69509"/>
                  </a:cubicBezTo>
                  <a:cubicBezTo>
                    <a:pt x="17553" y="77301"/>
                    <a:pt x="11881" y="92369"/>
                    <a:pt x="11881" y="92369"/>
                  </a:cubicBezTo>
                  <a:cubicBezTo>
                    <a:pt x="13151" y="102529"/>
                    <a:pt x="10718" y="113898"/>
                    <a:pt x="15691" y="122849"/>
                  </a:cubicBezTo>
                  <a:cubicBezTo>
                    <a:pt x="18234" y="127426"/>
                    <a:pt x="25896" y="125220"/>
                    <a:pt x="30931" y="126659"/>
                  </a:cubicBezTo>
                  <a:cubicBezTo>
                    <a:pt x="44733" y="130603"/>
                    <a:pt x="41268" y="129740"/>
                    <a:pt x="53791" y="138089"/>
                  </a:cubicBezTo>
                  <a:cubicBezTo>
                    <a:pt x="56331" y="141899"/>
                    <a:pt x="58173" y="146281"/>
                    <a:pt x="61411" y="149519"/>
                  </a:cubicBezTo>
                  <a:cubicBezTo>
                    <a:pt x="64649" y="152757"/>
                    <a:pt x="72841" y="152560"/>
                    <a:pt x="72841" y="157139"/>
                  </a:cubicBezTo>
                  <a:cubicBezTo>
                    <a:pt x="72841" y="162527"/>
                    <a:pt x="66121" y="165952"/>
                    <a:pt x="61411" y="168569"/>
                  </a:cubicBezTo>
                  <a:cubicBezTo>
                    <a:pt x="54390" y="172470"/>
                    <a:pt x="38551" y="176189"/>
                    <a:pt x="38551" y="176189"/>
                  </a:cubicBezTo>
                  <a:cubicBezTo>
                    <a:pt x="33471" y="179999"/>
                    <a:pt x="28478" y="183928"/>
                    <a:pt x="23311" y="187619"/>
                  </a:cubicBezTo>
                  <a:cubicBezTo>
                    <a:pt x="19585" y="190281"/>
                    <a:pt x="15119" y="192001"/>
                    <a:pt x="11881" y="195239"/>
                  </a:cubicBezTo>
                  <a:cubicBezTo>
                    <a:pt x="4495" y="202625"/>
                    <a:pt x="3550" y="208803"/>
                    <a:pt x="451" y="218099"/>
                  </a:cubicBezTo>
                  <a:cubicBezTo>
                    <a:pt x="1721" y="223179"/>
                    <a:pt x="0" y="230295"/>
                    <a:pt x="4261" y="233339"/>
                  </a:cubicBezTo>
                  <a:cubicBezTo>
                    <a:pt x="10547" y="237829"/>
                    <a:pt x="19474" y="236057"/>
                    <a:pt x="27121" y="237149"/>
                  </a:cubicBezTo>
                  <a:cubicBezTo>
                    <a:pt x="37257" y="238597"/>
                    <a:pt x="47441" y="239689"/>
                    <a:pt x="57601" y="240959"/>
                  </a:cubicBezTo>
                  <a:cubicBezTo>
                    <a:pt x="93959" y="253078"/>
                    <a:pt x="52957" y="240537"/>
                    <a:pt x="141421" y="248579"/>
                  </a:cubicBezTo>
                  <a:cubicBezTo>
                    <a:pt x="145421" y="248943"/>
                    <a:pt x="149195" y="250727"/>
                    <a:pt x="152851" y="252389"/>
                  </a:cubicBezTo>
                  <a:cubicBezTo>
                    <a:pt x="163192" y="257089"/>
                    <a:pt x="173880" y="261328"/>
                    <a:pt x="183331" y="267629"/>
                  </a:cubicBezTo>
                  <a:cubicBezTo>
                    <a:pt x="190951" y="272709"/>
                    <a:pt x="197503" y="279973"/>
                    <a:pt x="206191" y="282869"/>
                  </a:cubicBezTo>
                  <a:cubicBezTo>
                    <a:pt x="226140" y="289519"/>
                    <a:pt x="213645" y="286111"/>
                    <a:pt x="244291" y="290489"/>
                  </a:cubicBezTo>
                  <a:cubicBezTo>
                    <a:pt x="262071" y="289219"/>
                    <a:pt x="280077" y="289777"/>
                    <a:pt x="297631" y="286679"/>
                  </a:cubicBezTo>
                  <a:cubicBezTo>
                    <a:pt x="312417" y="284070"/>
                    <a:pt x="312834" y="271383"/>
                    <a:pt x="305251" y="260009"/>
                  </a:cubicBezTo>
                  <a:cubicBezTo>
                    <a:pt x="303023" y="256667"/>
                    <a:pt x="297413" y="257995"/>
                    <a:pt x="293821" y="256199"/>
                  </a:cubicBezTo>
                  <a:cubicBezTo>
                    <a:pt x="264278" y="241427"/>
                    <a:pt x="299691" y="254346"/>
                    <a:pt x="270961" y="244769"/>
                  </a:cubicBezTo>
                  <a:cubicBezTo>
                    <a:pt x="269691" y="240959"/>
                    <a:pt x="266491" y="237300"/>
                    <a:pt x="267151" y="233339"/>
                  </a:cubicBezTo>
                  <a:cubicBezTo>
                    <a:pt x="267904" y="228822"/>
                    <a:pt x="271325" y="224924"/>
                    <a:pt x="274771" y="221909"/>
                  </a:cubicBezTo>
                  <a:cubicBezTo>
                    <a:pt x="288002" y="210332"/>
                    <a:pt x="294631" y="206982"/>
                    <a:pt x="309061" y="202859"/>
                  </a:cubicBezTo>
                  <a:cubicBezTo>
                    <a:pt x="314096" y="201420"/>
                    <a:pt x="319221" y="200319"/>
                    <a:pt x="324301" y="199049"/>
                  </a:cubicBezTo>
                  <a:cubicBezTo>
                    <a:pt x="328111" y="196509"/>
                    <a:pt x="332870" y="195005"/>
                    <a:pt x="335731" y="191429"/>
                  </a:cubicBezTo>
                  <a:cubicBezTo>
                    <a:pt x="338240" y="188293"/>
                    <a:pt x="339541" y="184015"/>
                    <a:pt x="339541" y="179999"/>
                  </a:cubicBezTo>
                  <a:cubicBezTo>
                    <a:pt x="339541" y="171238"/>
                    <a:pt x="338972" y="140761"/>
                    <a:pt x="331921" y="126659"/>
                  </a:cubicBezTo>
                  <a:cubicBezTo>
                    <a:pt x="329873" y="122563"/>
                    <a:pt x="326349" y="119325"/>
                    <a:pt x="324301" y="115229"/>
                  </a:cubicBezTo>
                  <a:cubicBezTo>
                    <a:pt x="322505" y="111637"/>
                    <a:pt x="323000" y="106935"/>
                    <a:pt x="320491" y="103799"/>
                  </a:cubicBezTo>
                  <a:cubicBezTo>
                    <a:pt x="317630" y="100223"/>
                    <a:pt x="312871" y="98719"/>
                    <a:pt x="309061" y="96179"/>
                  </a:cubicBezTo>
                  <a:cubicBezTo>
                    <a:pt x="286201" y="97449"/>
                    <a:pt x="263273" y="97818"/>
                    <a:pt x="240481" y="99989"/>
                  </a:cubicBezTo>
                  <a:cubicBezTo>
                    <a:pt x="236483" y="100370"/>
                    <a:pt x="232538" y="101806"/>
                    <a:pt x="229051" y="103799"/>
                  </a:cubicBezTo>
                  <a:cubicBezTo>
                    <a:pt x="223538" y="106949"/>
                    <a:pt x="218891" y="111419"/>
                    <a:pt x="213811" y="115229"/>
                  </a:cubicBezTo>
                  <a:cubicBezTo>
                    <a:pt x="199841" y="113959"/>
                    <a:pt x="185389" y="115273"/>
                    <a:pt x="171901" y="111419"/>
                  </a:cubicBezTo>
                  <a:cubicBezTo>
                    <a:pt x="166720" y="109939"/>
                    <a:pt x="163779" y="104242"/>
                    <a:pt x="160471" y="99989"/>
                  </a:cubicBezTo>
                  <a:cubicBezTo>
                    <a:pt x="154848" y="92760"/>
                    <a:pt x="145231" y="77129"/>
                    <a:pt x="145231" y="77129"/>
                  </a:cubicBezTo>
                  <a:cubicBezTo>
                    <a:pt x="137302" y="45411"/>
                    <a:pt x="146957" y="76771"/>
                    <a:pt x="133801" y="50459"/>
                  </a:cubicBezTo>
                  <a:cubicBezTo>
                    <a:pt x="127603" y="38064"/>
                    <a:pt x="133290" y="38518"/>
                    <a:pt x="122371" y="27599"/>
                  </a:cubicBezTo>
                  <a:cubicBezTo>
                    <a:pt x="119133" y="24361"/>
                    <a:pt x="115125" y="21839"/>
                    <a:pt x="110941" y="19979"/>
                  </a:cubicBezTo>
                  <a:cubicBezTo>
                    <a:pt x="95121" y="12948"/>
                    <a:pt x="85328" y="11808"/>
                    <a:pt x="69031" y="8549"/>
                  </a:cubicBezTo>
                  <a:cubicBezTo>
                    <a:pt x="26565" y="12410"/>
                    <a:pt x="31329" y="0"/>
                    <a:pt x="19501" y="27599"/>
                  </a:cubicBezTo>
                  <a:cubicBezTo>
                    <a:pt x="17919" y="31290"/>
                    <a:pt x="16961" y="35219"/>
                    <a:pt x="15691" y="39029"/>
                  </a:cubicBezTo>
                  <a:lnTo>
                    <a:pt x="23311" y="46649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Figura a mano libera 25"/>
            <p:cNvSpPr/>
            <p:nvPr/>
          </p:nvSpPr>
          <p:spPr>
            <a:xfrm>
              <a:off x="5907607" y="205283"/>
              <a:ext cx="906645" cy="726975"/>
            </a:xfrm>
            <a:custGeom>
              <a:avLst/>
              <a:gdLst>
                <a:gd name="connsiteX0" fmla="*/ 85523 w 906645"/>
                <a:gd name="connsiteY0" fmla="*/ 198577 h 726975"/>
                <a:gd name="connsiteX1" fmla="*/ 81713 w 906645"/>
                <a:gd name="connsiteY1" fmla="*/ 210007 h 726975"/>
                <a:gd name="connsiteX2" fmla="*/ 70283 w 906645"/>
                <a:gd name="connsiteY2" fmla="*/ 236677 h 726975"/>
                <a:gd name="connsiteX3" fmla="*/ 47423 w 906645"/>
                <a:gd name="connsiteY3" fmla="*/ 259537 h 726975"/>
                <a:gd name="connsiteX4" fmla="*/ 24563 w 906645"/>
                <a:gd name="connsiteY4" fmla="*/ 274777 h 726975"/>
                <a:gd name="connsiteX5" fmla="*/ 13133 w 906645"/>
                <a:gd name="connsiteY5" fmla="*/ 282397 h 726975"/>
                <a:gd name="connsiteX6" fmla="*/ 1703 w 906645"/>
                <a:gd name="connsiteY6" fmla="*/ 293827 h 726975"/>
                <a:gd name="connsiteX7" fmla="*/ 5513 w 906645"/>
                <a:gd name="connsiteY7" fmla="*/ 320497 h 726975"/>
                <a:gd name="connsiteX8" fmla="*/ 28373 w 906645"/>
                <a:gd name="connsiteY8" fmla="*/ 328117 h 726975"/>
                <a:gd name="connsiteX9" fmla="*/ 43613 w 906645"/>
                <a:gd name="connsiteY9" fmla="*/ 335737 h 726975"/>
                <a:gd name="connsiteX10" fmla="*/ 89333 w 906645"/>
                <a:gd name="connsiteY10" fmla="*/ 343357 h 726975"/>
                <a:gd name="connsiteX11" fmla="*/ 100763 w 906645"/>
                <a:gd name="connsiteY11" fmla="*/ 350977 h 726975"/>
                <a:gd name="connsiteX12" fmla="*/ 123623 w 906645"/>
                <a:gd name="connsiteY12" fmla="*/ 354787 h 726975"/>
                <a:gd name="connsiteX13" fmla="*/ 116003 w 906645"/>
                <a:gd name="connsiteY13" fmla="*/ 366217 h 726975"/>
                <a:gd name="connsiteX14" fmla="*/ 77903 w 906645"/>
                <a:gd name="connsiteY14" fmla="*/ 389077 h 726975"/>
                <a:gd name="connsiteX15" fmla="*/ 66473 w 906645"/>
                <a:gd name="connsiteY15" fmla="*/ 396697 h 726975"/>
                <a:gd name="connsiteX16" fmla="*/ 85523 w 906645"/>
                <a:gd name="connsiteY16" fmla="*/ 427177 h 726975"/>
                <a:gd name="connsiteX17" fmla="*/ 104573 w 906645"/>
                <a:gd name="connsiteY17" fmla="*/ 442417 h 726975"/>
                <a:gd name="connsiteX18" fmla="*/ 112193 w 906645"/>
                <a:gd name="connsiteY18" fmla="*/ 453847 h 726975"/>
                <a:gd name="connsiteX19" fmla="*/ 123623 w 906645"/>
                <a:gd name="connsiteY19" fmla="*/ 457657 h 726975"/>
                <a:gd name="connsiteX20" fmla="*/ 135053 w 906645"/>
                <a:gd name="connsiteY20" fmla="*/ 465277 h 726975"/>
                <a:gd name="connsiteX21" fmla="*/ 150293 w 906645"/>
                <a:gd name="connsiteY21" fmla="*/ 472897 h 726975"/>
                <a:gd name="connsiteX22" fmla="*/ 157913 w 906645"/>
                <a:gd name="connsiteY22" fmla="*/ 484327 h 726975"/>
                <a:gd name="connsiteX23" fmla="*/ 150293 w 906645"/>
                <a:gd name="connsiteY23" fmla="*/ 541477 h 726975"/>
                <a:gd name="connsiteX24" fmla="*/ 142673 w 906645"/>
                <a:gd name="connsiteY24" fmla="*/ 556717 h 726975"/>
                <a:gd name="connsiteX25" fmla="*/ 146483 w 906645"/>
                <a:gd name="connsiteY25" fmla="*/ 583387 h 726975"/>
                <a:gd name="connsiteX26" fmla="*/ 169343 w 906645"/>
                <a:gd name="connsiteY26" fmla="*/ 587197 h 726975"/>
                <a:gd name="connsiteX27" fmla="*/ 215063 w 906645"/>
                <a:gd name="connsiteY27" fmla="*/ 583387 h 726975"/>
                <a:gd name="connsiteX28" fmla="*/ 230303 w 906645"/>
                <a:gd name="connsiteY28" fmla="*/ 579577 h 726975"/>
                <a:gd name="connsiteX29" fmla="*/ 253163 w 906645"/>
                <a:gd name="connsiteY29" fmla="*/ 571957 h 726975"/>
                <a:gd name="connsiteX30" fmla="*/ 287453 w 906645"/>
                <a:gd name="connsiteY30" fmla="*/ 575767 h 726975"/>
                <a:gd name="connsiteX31" fmla="*/ 295073 w 906645"/>
                <a:gd name="connsiteY31" fmla="*/ 598627 h 726975"/>
                <a:gd name="connsiteX32" fmla="*/ 302693 w 906645"/>
                <a:gd name="connsiteY32" fmla="*/ 629107 h 726975"/>
                <a:gd name="connsiteX33" fmla="*/ 314123 w 906645"/>
                <a:gd name="connsiteY33" fmla="*/ 655777 h 726975"/>
                <a:gd name="connsiteX34" fmla="*/ 325553 w 906645"/>
                <a:gd name="connsiteY34" fmla="*/ 678637 h 726975"/>
                <a:gd name="connsiteX35" fmla="*/ 352223 w 906645"/>
                <a:gd name="connsiteY35" fmla="*/ 686257 h 726975"/>
                <a:gd name="connsiteX36" fmla="*/ 420803 w 906645"/>
                <a:gd name="connsiteY36" fmla="*/ 682447 h 726975"/>
                <a:gd name="connsiteX37" fmla="*/ 439853 w 906645"/>
                <a:gd name="connsiteY37" fmla="*/ 663397 h 726975"/>
                <a:gd name="connsiteX38" fmla="*/ 451283 w 906645"/>
                <a:gd name="connsiteY38" fmla="*/ 651967 h 726975"/>
                <a:gd name="connsiteX39" fmla="*/ 489383 w 906645"/>
                <a:gd name="connsiteY39" fmla="*/ 655777 h 726975"/>
                <a:gd name="connsiteX40" fmla="*/ 500813 w 906645"/>
                <a:gd name="connsiteY40" fmla="*/ 663397 h 726975"/>
                <a:gd name="connsiteX41" fmla="*/ 512243 w 906645"/>
                <a:gd name="connsiteY41" fmla="*/ 667207 h 726975"/>
                <a:gd name="connsiteX42" fmla="*/ 577013 w 906645"/>
                <a:gd name="connsiteY42" fmla="*/ 663397 h 726975"/>
                <a:gd name="connsiteX43" fmla="*/ 599873 w 906645"/>
                <a:gd name="connsiteY43" fmla="*/ 655777 h 726975"/>
                <a:gd name="connsiteX44" fmla="*/ 676073 w 906645"/>
                <a:gd name="connsiteY44" fmla="*/ 659587 h 726975"/>
                <a:gd name="connsiteX45" fmla="*/ 702743 w 906645"/>
                <a:gd name="connsiteY45" fmla="*/ 678637 h 726975"/>
                <a:gd name="connsiteX46" fmla="*/ 729413 w 906645"/>
                <a:gd name="connsiteY46" fmla="*/ 697687 h 726975"/>
                <a:gd name="connsiteX47" fmla="*/ 767513 w 906645"/>
                <a:gd name="connsiteY47" fmla="*/ 716737 h 726975"/>
                <a:gd name="connsiteX48" fmla="*/ 771323 w 906645"/>
                <a:gd name="connsiteY48" fmla="*/ 671017 h 726975"/>
                <a:gd name="connsiteX49" fmla="*/ 763703 w 906645"/>
                <a:gd name="connsiteY49" fmla="*/ 659587 h 726975"/>
                <a:gd name="connsiteX50" fmla="*/ 740843 w 906645"/>
                <a:gd name="connsiteY50" fmla="*/ 644347 h 726975"/>
                <a:gd name="connsiteX51" fmla="*/ 744653 w 906645"/>
                <a:gd name="connsiteY51" fmla="*/ 629107 h 726975"/>
                <a:gd name="connsiteX52" fmla="*/ 771323 w 906645"/>
                <a:gd name="connsiteY52" fmla="*/ 625297 h 726975"/>
                <a:gd name="connsiteX53" fmla="*/ 832283 w 906645"/>
                <a:gd name="connsiteY53" fmla="*/ 617677 h 726975"/>
                <a:gd name="connsiteX54" fmla="*/ 843713 w 906645"/>
                <a:gd name="connsiteY54" fmla="*/ 606247 h 726975"/>
                <a:gd name="connsiteX55" fmla="*/ 847523 w 906645"/>
                <a:gd name="connsiteY55" fmla="*/ 591007 h 726975"/>
                <a:gd name="connsiteX56" fmla="*/ 832283 w 906645"/>
                <a:gd name="connsiteY56" fmla="*/ 549097 h 726975"/>
                <a:gd name="connsiteX57" fmla="*/ 801803 w 906645"/>
                <a:gd name="connsiteY57" fmla="*/ 541477 h 726975"/>
                <a:gd name="connsiteX58" fmla="*/ 778943 w 906645"/>
                <a:gd name="connsiteY58" fmla="*/ 526237 h 726975"/>
                <a:gd name="connsiteX59" fmla="*/ 782753 w 906645"/>
                <a:gd name="connsiteY59" fmla="*/ 472897 h 726975"/>
                <a:gd name="connsiteX60" fmla="*/ 805613 w 906645"/>
                <a:gd name="connsiteY60" fmla="*/ 450037 h 726975"/>
                <a:gd name="connsiteX61" fmla="*/ 839903 w 906645"/>
                <a:gd name="connsiteY61" fmla="*/ 423367 h 726975"/>
                <a:gd name="connsiteX62" fmla="*/ 851333 w 906645"/>
                <a:gd name="connsiteY62" fmla="*/ 419557 h 726975"/>
                <a:gd name="connsiteX63" fmla="*/ 893243 w 906645"/>
                <a:gd name="connsiteY63" fmla="*/ 389077 h 726975"/>
                <a:gd name="connsiteX64" fmla="*/ 904673 w 906645"/>
                <a:gd name="connsiteY64" fmla="*/ 366217 h 726975"/>
                <a:gd name="connsiteX65" fmla="*/ 893243 w 906645"/>
                <a:gd name="connsiteY65" fmla="*/ 358597 h 726975"/>
                <a:gd name="connsiteX66" fmla="*/ 870383 w 906645"/>
                <a:gd name="connsiteY66" fmla="*/ 354787 h 726975"/>
                <a:gd name="connsiteX67" fmla="*/ 858953 w 906645"/>
                <a:gd name="connsiteY67" fmla="*/ 350977 h 726975"/>
                <a:gd name="connsiteX68" fmla="*/ 843713 w 906645"/>
                <a:gd name="connsiteY68" fmla="*/ 347167 h 726975"/>
                <a:gd name="connsiteX69" fmla="*/ 817043 w 906645"/>
                <a:gd name="connsiteY69" fmla="*/ 335737 h 726975"/>
                <a:gd name="connsiteX70" fmla="*/ 794183 w 906645"/>
                <a:gd name="connsiteY70" fmla="*/ 320497 h 726975"/>
                <a:gd name="connsiteX71" fmla="*/ 790373 w 906645"/>
                <a:gd name="connsiteY71" fmla="*/ 309067 h 726975"/>
                <a:gd name="connsiteX72" fmla="*/ 763703 w 906645"/>
                <a:gd name="connsiteY72" fmla="*/ 274777 h 726975"/>
                <a:gd name="connsiteX73" fmla="*/ 759893 w 906645"/>
                <a:gd name="connsiteY73" fmla="*/ 263347 h 726975"/>
                <a:gd name="connsiteX74" fmla="*/ 748463 w 906645"/>
                <a:gd name="connsiteY74" fmla="*/ 232867 h 726975"/>
                <a:gd name="connsiteX75" fmla="*/ 737033 w 906645"/>
                <a:gd name="connsiteY75" fmla="*/ 225247 h 726975"/>
                <a:gd name="connsiteX76" fmla="*/ 717983 w 906645"/>
                <a:gd name="connsiteY76" fmla="*/ 221437 h 726975"/>
                <a:gd name="connsiteX77" fmla="*/ 729413 w 906645"/>
                <a:gd name="connsiteY77" fmla="*/ 210007 h 726975"/>
                <a:gd name="connsiteX78" fmla="*/ 725603 w 906645"/>
                <a:gd name="connsiteY78" fmla="*/ 179527 h 726975"/>
                <a:gd name="connsiteX79" fmla="*/ 714173 w 906645"/>
                <a:gd name="connsiteY79" fmla="*/ 171907 h 726975"/>
                <a:gd name="connsiteX80" fmla="*/ 687503 w 906645"/>
                <a:gd name="connsiteY80" fmla="*/ 156667 h 726975"/>
                <a:gd name="connsiteX81" fmla="*/ 668453 w 906645"/>
                <a:gd name="connsiteY81" fmla="*/ 137617 h 726975"/>
                <a:gd name="connsiteX82" fmla="*/ 649403 w 906645"/>
                <a:gd name="connsiteY82" fmla="*/ 118567 h 726975"/>
                <a:gd name="connsiteX83" fmla="*/ 649403 w 906645"/>
                <a:gd name="connsiteY83" fmla="*/ 84277 h 726975"/>
                <a:gd name="connsiteX84" fmla="*/ 672263 w 906645"/>
                <a:gd name="connsiteY84" fmla="*/ 69037 h 726975"/>
                <a:gd name="connsiteX85" fmla="*/ 672263 w 906645"/>
                <a:gd name="connsiteY85" fmla="*/ 15697 h 726975"/>
                <a:gd name="connsiteX86" fmla="*/ 664643 w 906645"/>
                <a:gd name="connsiteY86" fmla="*/ 4267 h 726975"/>
                <a:gd name="connsiteX87" fmla="*/ 653213 w 906645"/>
                <a:gd name="connsiteY87" fmla="*/ 457 h 726975"/>
                <a:gd name="connsiteX88" fmla="*/ 592253 w 906645"/>
                <a:gd name="connsiteY88" fmla="*/ 8077 h 726975"/>
                <a:gd name="connsiteX89" fmla="*/ 557963 w 906645"/>
                <a:gd name="connsiteY89" fmla="*/ 34747 h 726975"/>
                <a:gd name="connsiteX90" fmla="*/ 527483 w 906645"/>
                <a:gd name="connsiteY90" fmla="*/ 61417 h 726975"/>
                <a:gd name="connsiteX91" fmla="*/ 504623 w 906645"/>
                <a:gd name="connsiteY91" fmla="*/ 69037 h 726975"/>
                <a:gd name="connsiteX92" fmla="*/ 470333 w 906645"/>
                <a:gd name="connsiteY92" fmla="*/ 88087 h 726975"/>
                <a:gd name="connsiteX93" fmla="*/ 447473 w 906645"/>
                <a:gd name="connsiteY93" fmla="*/ 110947 h 726975"/>
                <a:gd name="connsiteX94" fmla="*/ 436043 w 906645"/>
                <a:gd name="connsiteY94" fmla="*/ 122377 h 726975"/>
                <a:gd name="connsiteX95" fmla="*/ 378893 w 906645"/>
                <a:gd name="connsiteY95" fmla="*/ 133807 h 726975"/>
                <a:gd name="connsiteX96" fmla="*/ 329363 w 906645"/>
                <a:gd name="connsiteY96" fmla="*/ 137617 h 726975"/>
                <a:gd name="connsiteX97" fmla="*/ 306503 w 906645"/>
                <a:gd name="connsiteY97" fmla="*/ 99517 h 726975"/>
                <a:gd name="connsiteX98" fmla="*/ 298883 w 906645"/>
                <a:gd name="connsiteY98" fmla="*/ 88087 h 726975"/>
                <a:gd name="connsiteX99" fmla="*/ 287453 w 906645"/>
                <a:gd name="connsiteY99" fmla="*/ 80467 h 726975"/>
                <a:gd name="connsiteX100" fmla="*/ 249353 w 906645"/>
                <a:gd name="connsiteY100" fmla="*/ 84277 h 726975"/>
                <a:gd name="connsiteX101" fmla="*/ 241733 w 906645"/>
                <a:gd name="connsiteY101" fmla="*/ 95707 h 726975"/>
                <a:gd name="connsiteX102" fmla="*/ 222683 w 906645"/>
                <a:gd name="connsiteY102" fmla="*/ 118567 h 726975"/>
                <a:gd name="connsiteX103" fmla="*/ 199823 w 906645"/>
                <a:gd name="connsiteY103" fmla="*/ 126187 h 726975"/>
                <a:gd name="connsiteX104" fmla="*/ 188393 w 906645"/>
                <a:gd name="connsiteY104" fmla="*/ 129997 h 726975"/>
                <a:gd name="connsiteX105" fmla="*/ 173153 w 906645"/>
                <a:gd name="connsiteY105" fmla="*/ 133807 h 726975"/>
                <a:gd name="connsiteX106" fmla="*/ 150293 w 906645"/>
                <a:gd name="connsiteY106" fmla="*/ 141427 h 726975"/>
                <a:gd name="connsiteX107" fmla="*/ 138863 w 906645"/>
                <a:gd name="connsiteY107" fmla="*/ 145237 h 726975"/>
                <a:gd name="connsiteX108" fmla="*/ 116003 w 906645"/>
                <a:gd name="connsiteY108" fmla="*/ 160477 h 726975"/>
                <a:gd name="connsiteX109" fmla="*/ 104573 w 906645"/>
                <a:gd name="connsiteY109" fmla="*/ 168097 h 726975"/>
                <a:gd name="connsiteX110" fmla="*/ 85523 w 906645"/>
                <a:gd name="connsiteY110" fmla="*/ 190957 h 726975"/>
                <a:gd name="connsiteX111" fmla="*/ 81713 w 906645"/>
                <a:gd name="connsiteY111" fmla="*/ 202387 h 726975"/>
                <a:gd name="connsiteX112" fmla="*/ 85523 w 906645"/>
                <a:gd name="connsiteY112" fmla="*/ 198577 h 72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906645" h="726975">
                  <a:moveTo>
                    <a:pt x="85523" y="198577"/>
                  </a:moveTo>
                  <a:cubicBezTo>
                    <a:pt x="84253" y="202387"/>
                    <a:pt x="82816" y="206145"/>
                    <a:pt x="81713" y="210007"/>
                  </a:cubicBezTo>
                  <a:cubicBezTo>
                    <a:pt x="77657" y="224204"/>
                    <a:pt x="80052" y="225687"/>
                    <a:pt x="70283" y="236677"/>
                  </a:cubicBezTo>
                  <a:cubicBezTo>
                    <a:pt x="63124" y="244731"/>
                    <a:pt x="56389" y="253559"/>
                    <a:pt x="47423" y="259537"/>
                  </a:cubicBezTo>
                  <a:lnTo>
                    <a:pt x="24563" y="274777"/>
                  </a:lnTo>
                  <a:cubicBezTo>
                    <a:pt x="20753" y="277317"/>
                    <a:pt x="16371" y="279159"/>
                    <a:pt x="13133" y="282397"/>
                  </a:cubicBezTo>
                  <a:lnTo>
                    <a:pt x="1703" y="293827"/>
                  </a:lnTo>
                  <a:cubicBezTo>
                    <a:pt x="2973" y="302717"/>
                    <a:pt x="0" y="313408"/>
                    <a:pt x="5513" y="320497"/>
                  </a:cubicBezTo>
                  <a:cubicBezTo>
                    <a:pt x="10444" y="326837"/>
                    <a:pt x="21189" y="324525"/>
                    <a:pt x="28373" y="328117"/>
                  </a:cubicBezTo>
                  <a:cubicBezTo>
                    <a:pt x="33453" y="330657"/>
                    <a:pt x="38103" y="334359"/>
                    <a:pt x="43613" y="335737"/>
                  </a:cubicBezTo>
                  <a:cubicBezTo>
                    <a:pt x="58602" y="339484"/>
                    <a:pt x="89333" y="343357"/>
                    <a:pt x="89333" y="343357"/>
                  </a:cubicBezTo>
                  <a:cubicBezTo>
                    <a:pt x="93143" y="345897"/>
                    <a:pt x="96419" y="349529"/>
                    <a:pt x="100763" y="350977"/>
                  </a:cubicBezTo>
                  <a:cubicBezTo>
                    <a:pt x="108092" y="353420"/>
                    <a:pt x="118161" y="349325"/>
                    <a:pt x="123623" y="354787"/>
                  </a:cubicBezTo>
                  <a:cubicBezTo>
                    <a:pt x="126861" y="358025"/>
                    <a:pt x="119449" y="363202"/>
                    <a:pt x="116003" y="366217"/>
                  </a:cubicBezTo>
                  <a:cubicBezTo>
                    <a:pt x="98459" y="381568"/>
                    <a:pt x="95107" y="379246"/>
                    <a:pt x="77903" y="389077"/>
                  </a:cubicBezTo>
                  <a:cubicBezTo>
                    <a:pt x="73927" y="391349"/>
                    <a:pt x="70283" y="394157"/>
                    <a:pt x="66473" y="396697"/>
                  </a:cubicBezTo>
                  <a:cubicBezTo>
                    <a:pt x="75541" y="423901"/>
                    <a:pt x="67410" y="415102"/>
                    <a:pt x="85523" y="427177"/>
                  </a:cubicBezTo>
                  <a:cubicBezTo>
                    <a:pt x="107361" y="459934"/>
                    <a:pt x="78283" y="421385"/>
                    <a:pt x="104573" y="442417"/>
                  </a:cubicBezTo>
                  <a:cubicBezTo>
                    <a:pt x="108149" y="445278"/>
                    <a:pt x="108617" y="450986"/>
                    <a:pt x="112193" y="453847"/>
                  </a:cubicBezTo>
                  <a:cubicBezTo>
                    <a:pt x="115329" y="456356"/>
                    <a:pt x="120031" y="455861"/>
                    <a:pt x="123623" y="457657"/>
                  </a:cubicBezTo>
                  <a:cubicBezTo>
                    <a:pt x="127719" y="459705"/>
                    <a:pt x="131077" y="463005"/>
                    <a:pt x="135053" y="465277"/>
                  </a:cubicBezTo>
                  <a:cubicBezTo>
                    <a:pt x="139984" y="468095"/>
                    <a:pt x="145213" y="470357"/>
                    <a:pt x="150293" y="472897"/>
                  </a:cubicBezTo>
                  <a:cubicBezTo>
                    <a:pt x="152833" y="476707"/>
                    <a:pt x="157608" y="479758"/>
                    <a:pt x="157913" y="484327"/>
                  </a:cubicBezTo>
                  <a:cubicBezTo>
                    <a:pt x="158958" y="499995"/>
                    <a:pt x="157577" y="524482"/>
                    <a:pt x="150293" y="541477"/>
                  </a:cubicBezTo>
                  <a:cubicBezTo>
                    <a:pt x="148056" y="546697"/>
                    <a:pt x="145213" y="551637"/>
                    <a:pt x="142673" y="556717"/>
                  </a:cubicBezTo>
                  <a:cubicBezTo>
                    <a:pt x="143943" y="565607"/>
                    <a:pt x="140569" y="576629"/>
                    <a:pt x="146483" y="583387"/>
                  </a:cubicBezTo>
                  <a:cubicBezTo>
                    <a:pt x="151570" y="589201"/>
                    <a:pt x="161618" y="587197"/>
                    <a:pt x="169343" y="587197"/>
                  </a:cubicBezTo>
                  <a:cubicBezTo>
                    <a:pt x="184636" y="587197"/>
                    <a:pt x="199823" y="584657"/>
                    <a:pt x="215063" y="583387"/>
                  </a:cubicBezTo>
                  <a:cubicBezTo>
                    <a:pt x="220143" y="582117"/>
                    <a:pt x="225287" y="581082"/>
                    <a:pt x="230303" y="579577"/>
                  </a:cubicBezTo>
                  <a:cubicBezTo>
                    <a:pt x="237996" y="577269"/>
                    <a:pt x="253163" y="571957"/>
                    <a:pt x="253163" y="571957"/>
                  </a:cubicBezTo>
                  <a:cubicBezTo>
                    <a:pt x="264593" y="573227"/>
                    <a:pt x="277751" y="569593"/>
                    <a:pt x="287453" y="575767"/>
                  </a:cubicBezTo>
                  <a:cubicBezTo>
                    <a:pt x="294229" y="580079"/>
                    <a:pt x="293125" y="590835"/>
                    <a:pt x="295073" y="598627"/>
                  </a:cubicBezTo>
                  <a:lnTo>
                    <a:pt x="302693" y="629107"/>
                  </a:lnTo>
                  <a:cubicBezTo>
                    <a:pt x="310622" y="660825"/>
                    <a:pt x="300967" y="629465"/>
                    <a:pt x="314123" y="655777"/>
                  </a:cubicBezTo>
                  <a:cubicBezTo>
                    <a:pt x="318724" y="664980"/>
                    <a:pt x="316454" y="671358"/>
                    <a:pt x="325553" y="678637"/>
                  </a:cubicBezTo>
                  <a:cubicBezTo>
                    <a:pt x="328037" y="680625"/>
                    <a:pt x="351227" y="686008"/>
                    <a:pt x="352223" y="686257"/>
                  </a:cubicBezTo>
                  <a:cubicBezTo>
                    <a:pt x="375083" y="684987"/>
                    <a:pt x="398138" y="685685"/>
                    <a:pt x="420803" y="682447"/>
                  </a:cubicBezTo>
                  <a:cubicBezTo>
                    <a:pt x="431375" y="680937"/>
                    <a:pt x="434361" y="669987"/>
                    <a:pt x="439853" y="663397"/>
                  </a:cubicBezTo>
                  <a:cubicBezTo>
                    <a:pt x="443302" y="659258"/>
                    <a:pt x="447473" y="655777"/>
                    <a:pt x="451283" y="651967"/>
                  </a:cubicBezTo>
                  <a:cubicBezTo>
                    <a:pt x="463983" y="653237"/>
                    <a:pt x="476947" y="652907"/>
                    <a:pt x="489383" y="655777"/>
                  </a:cubicBezTo>
                  <a:cubicBezTo>
                    <a:pt x="493845" y="656807"/>
                    <a:pt x="496717" y="661349"/>
                    <a:pt x="500813" y="663397"/>
                  </a:cubicBezTo>
                  <a:cubicBezTo>
                    <a:pt x="504405" y="665193"/>
                    <a:pt x="508433" y="665937"/>
                    <a:pt x="512243" y="667207"/>
                  </a:cubicBezTo>
                  <a:cubicBezTo>
                    <a:pt x="533833" y="665937"/>
                    <a:pt x="555567" y="666194"/>
                    <a:pt x="577013" y="663397"/>
                  </a:cubicBezTo>
                  <a:cubicBezTo>
                    <a:pt x="584978" y="662358"/>
                    <a:pt x="599873" y="655777"/>
                    <a:pt x="599873" y="655777"/>
                  </a:cubicBezTo>
                  <a:cubicBezTo>
                    <a:pt x="625273" y="657047"/>
                    <a:pt x="650737" y="657384"/>
                    <a:pt x="676073" y="659587"/>
                  </a:cubicBezTo>
                  <a:cubicBezTo>
                    <a:pt x="690217" y="660817"/>
                    <a:pt x="692000" y="669237"/>
                    <a:pt x="702743" y="678637"/>
                  </a:cubicBezTo>
                  <a:cubicBezTo>
                    <a:pt x="710304" y="685253"/>
                    <a:pt x="720878" y="691997"/>
                    <a:pt x="729413" y="697687"/>
                  </a:cubicBezTo>
                  <a:cubicBezTo>
                    <a:pt x="748938" y="726975"/>
                    <a:pt x="735620" y="722053"/>
                    <a:pt x="767513" y="716737"/>
                  </a:cubicBezTo>
                  <a:cubicBezTo>
                    <a:pt x="774909" y="694550"/>
                    <a:pt x="779019" y="694104"/>
                    <a:pt x="771323" y="671017"/>
                  </a:cubicBezTo>
                  <a:cubicBezTo>
                    <a:pt x="769875" y="666673"/>
                    <a:pt x="767149" y="662602"/>
                    <a:pt x="763703" y="659587"/>
                  </a:cubicBezTo>
                  <a:cubicBezTo>
                    <a:pt x="756811" y="653556"/>
                    <a:pt x="740843" y="644347"/>
                    <a:pt x="740843" y="644347"/>
                  </a:cubicBezTo>
                  <a:cubicBezTo>
                    <a:pt x="742113" y="639267"/>
                    <a:pt x="740213" y="631882"/>
                    <a:pt x="744653" y="629107"/>
                  </a:cubicBezTo>
                  <a:cubicBezTo>
                    <a:pt x="752268" y="624347"/>
                    <a:pt x="762404" y="626346"/>
                    <a:pt x="771323" y="625297"/>
                  </a:cubicBezTo>
                  <a:cubicBezTo>
                    <a:pt x="833593" y="617971"/>
                    <a:pt x="786857" y="625248"/>
                    <a:pt x="832283" y="617677"/>
                  </a:cubicBezTo>
                  <a:cubicBezTo>
                    <a:pt x="836093" y="613867"/>
                    <a:pt x="841040" y="610925"/>
                    <a:pt x="843713" y="606247"/>
                  </a:cubicBezTo>
                  <a:cubicBezTo>
                    <a:pt x="846311" y="601701"/>
                    <a:pt x="847523" y="596243"/>
                    <a:pt x="847523" y="591007"/>
                  </a:cubicBezTo>
                  <a:cubicBezTo>
                    <a:pt x="847523" y="569992"/>
                    <a:pt x="848596" y="559973"/>
                    <a:pt x="832283" y="549097"/>
                  </a:cubicBezTo>
                  <a:cubicBezTo>
                    <a:pt x="827262" y="545750"/>
                    <a:pt x="804551" y="542027"/>
                    <a:pt x="801803" y="541477"/>
                  </a:cubicBezTo>
                  <a:cubicBezTo>
                    <a:pt x="794183" y="536397"/>
                    <a:pt x="778291" y="535372"/>
                    <a:pt x="778943" y="526237"/>
                  </a:cubicBezTo>
                  <a:cubicBezTo>
                    <a:pt x="780213" y="508457"/>
                    <a:pt x="776864" y="489722"/>
                    <a:pt x="782753" y="472897"/>
                  </a:cubicBezTo>
                  <a:cubicBezTo>
                    <a:pt x="786313" y="462726"/>
                    <a:pt x="797993" y="457657"/>
                    <a:pt x="805613" y="450037"/>
                  </a:cubicBezTo>
                  <a:cubicBezTo>
                    <a:pt x="815475" y="440175"/>
                    <a:pt x="826231" y="427924"/>
                    <a:pt x="839903" y="423367"/>
                  </a:cubicBezTo>
                  <a:lnTo>
                    <a:pt x="851333" y="419557"/>
                  </a:lnTo>
                  <a:cubicBezTo>
                    <a:pt x="885476" y="393950"/>
                    <a:pt x="871246" y="403742"/>
                    <a:pt x="893243" y="389077"/>
                  </a:cubicBezTo>
                  <a:cubicBezTo>
                    <a:pt x="894848" y="386670"/>
                    <a:pt x="906645" y="371146"/>
                    <a:pt x="904673" y="366217"/>
                  </a:cubicBezTo>
                  <a:cubicBezTo>
                    <a:pt x="902972" y="361965"/>
                    <a:pt x="897587" y="360045"/>
                    <a:pt x="893243" y="358597"/>
                  </a:cubicBezTo>
                  <a:cubicBezTo>
                    <a:pt x="885914" y="356154"/>
                    <a:pt x="877924" y="356463"/>
                    <a:pt x="870383" y="354787"/>
                  </a:cubicBezTo>
                  <a:cubicBezTo>
                    <a:pt x="866463" y="353916"/>
                    <a:pt x="862815" y="352080"/>
                    <a:pt x="858953" y="350977"/>
                  </a:cubicBezTo>
                  <a:cubicBezTo>
                    <a:pt x="853918" y="349538"/>
                    <a:pt x="848793" y="348437"/>
                    <a:pt x="843713" y="347167"/>
                  </a:cubicBezTo>
                  <a:cubicBezTo>
                    <a:pt x="802109" y="319431"/>
                    <a:pt x="866249" y="360340"/>
                    <a:pt x="817043" y="335737"/>
                  </a:cubicBezTo>
                  <a:cubicBezTo>
                    <a:pt x="808852" y="331641"/>
                    <a:pt x="794183" y="320497"/>
                    <a:pt x="794183" y="320497"/>
                  </a:cubicBezTo>
                  <a:cubicBezTo>
                    <a:pt x="792913" y="316687"/>
                    <a:pt x="792601" y="312409"/>
                    <a:pt x="790373" y="309067"/>
                  </a:cubicBezTo>
                  <a:cubicBezTo>
                    <a:pt x="777224" y="289343"/>
                    <a:pt x="773848" y="305211"/>
                    <a:pt x="763703" y="274777"/>
                  </a:cubicBezTo>
                  <a:cubicBezTo>
                    <a:pt x="762433" y="270967"/>
                    <a:pt x="760996" y="267209"/>
                    <a:pt x="759893" y="263347"/>
                  </a:cubicBezTo>
                  <a:cubicBezTo>
                    <a:pt x="756772" y="252425"/>
                    <a:pt x="756183" y="242131"/>
                    <a:pt x="748463" y="232867"/>
                  </a:cubicBezTo>
                  <a:cubicBezTo>
                    <a:pt x="745532" y="229349"/>
                    <a:pt x="741320" y="226855"/>
                    <a:pt x="737033" y="225247"/>
                  </a:cubicBezTo>
                  <a:cubicBezTo>
                    <a:pt x="730970" y="222973"/>
                    <a:pt x="724333" y="222707"/>
                    <a:pt x="717983" y="221437"/>
                  </a:cubicBezTo>
                  <a:cubicBezTo>
                    <a:pt x="721793" y="217627"/>
                    <a:pt x="728449" y="215308"/>
                    <a:pt x="729413" y="210007"/>
                  </a:cubicBezTo>
                  <a:cubicBezTo>
                    <a:pt x="731245" y="199933"/>
                    <a:pt x="729406" y="189034"/>
                    <a:pt x="725603" y="179527"/>
                  </a:cubicBezTo>
                  <a:cubicBezTo>
                    <a:pt x="723902" y="175275"/>
                    <a:pt x="718149" y="174179"/>
                    <a:pt x="714173" y="171907"/>
                  </a:cubicBezTo>
                  <a:cubicBezTo>
                    <a:pt x="680336" y="152571"/>
                    <a:pt x="715350" y="175232"/>
                    <a:pt x="687503" y="156667"/>
                  </a:cubicBezTo>
                  <a:cubicBezTo>
                    <a:pt x="667183" y="126187"/>
                    <a:pt x="693853" y="163017"/>
                    <a:pt x="668453" y="137617"/>
                  </a:cubicBezTo>
                  <a:cubicBezTo>
                    <a:pt x="643053" y="112217"/>
                    <a:pt x="679883" y="138887"/>
                    <a:pt x="649403" y="118567"/>
                  </a:cubicBezTo>
                  <a:cubicBezTo>
                    <a:pt x="645549" y="107005"/>
                    <a:pt x="640318" y="97255"/>
                    <a:pt x="649403" y="84277"/>
                  </a:cubicBezTo>
                  <a:cubicBezTo>
                    <a:pt x="654655" y="76774"/>
                    <a:pt x="672263" y="69037"/>
                    <a:pt x="672263" y="69037"/>
                  </a:cubicBezTo>
                  <a:cubicBezTo>
                    <a:pt x="679522" y="47261"/>
                    <a:pt x="679884" y="51263"/>
                    <a:pt x="672263" y="15697"/>
                  </a:cubicBezTo>
                  <a:cubicBezTo>
                    <a:pt x="671304" y="11220"/>
                    <a:pt x="668219" y="7128"/>
                    <a:pt x="664643" y="4267"/>
                  </a:cubicBezTo>
                  <a:cubicBezTo>
                    <a:pt x="661507" y="1758"/>
                    <a:pt x="657023" y="1727"/>
                    <a:pt x="653213" y="457"/>
                  </a:cubicBezTo>
                  <a:cubicBezTo>
                    <a:pt x="651631" y="579"/>
                    <a:pt x="606792" y="0"/>
                    <a:pt x="592253" y="8077"/>
                  </a:cubicBezTo>
                  <a:cubicBezTo>
                    <a:pt x="579069" y="15401"/>
                    <a:pt x="567538" y="23257"/>
                    <a:pt x="557963" y="34747"/>
                  </a:cubicBezTo>
                  <a:cubicBezTo>
                    <a:pt x="545996" y="49108"/>
                    <a:pt x="552688" y="53015"/>
                    <a:pt x="527483" y="61417"/>
                  </a:cubicBezTo>
                  <a:lnTo>
                    <a:pt x="504623" y="69037"/>
                  </a:lnTo>
                  <a:cubicBezTo>
                    <a:pt x="490250" y="73828"/>
                    <a:pt x="483434" y="74986"/>
                    <a:pt x="470333" y="88087"/>
                  </a:cubicBezTo>
                  <a:lnTo>
                    <a:pt x="447473" y="110947"/>
                  </a:lnTo>
                  <a:cubicBezTo>
                    <a:pt x="443663" y="114757"/>
                    <a:pt x="441155" y="120673"/>
                    <a:pt x="436043" y="122377"/>
                  </a:cubicBezTo>
                  <a:cubicBezTo>
                    <a:pt x="402273" y="133634"/>
                    <a:pt x="421166" y="129110"/>
                    <a:pt x="378893" y="133807"/>
                  </a:cubicBezTo>
                  <a:cubicBezTo>
                    <a:pt x="347514" y="144267"/>
                    <a:pt x="363984" y="142563"/>
                    <a:pt x="329363" y="137617"/>
                  </a:cubicBezTo>
                  <a:cubicBezTo>
                    <a:pt x="317647" y="114186"/>
                    <a:pt x="324893" y="127103"/>
                    <a:pt x="306503" y="99517"/>
                  </a:cubicBezTo>
                  <a:cubicBezTo>
                    <a:pt x="303963" y="95707"/>
                    <a:pt x="302693" y="90627"/>
                    <a:pt x="298883" y="88087"/>
                  </a:cubicBezTo>
                  <a:lnTo>
                    <a:pt x="287453" y="80467"/>
                  </a:lnTo>
                  <a:cubicBezTo>
                    <a:pt x="274753" y="81737"/>
                    <a:pt x="261461" y="80241"/>
                    <a:pt x="249353" y="84277"/>
                  </a:cubicBezTo>
                  <a:cubicBezTo>
                    <a:pt x="245009" y="85725"/>
                    <a:pt x="244005" y="91731"/>
                    <a:pt x="241733" y="95707"/>
                  </a:cubicBezTo>
                  <a:cubicBezTo>
                    <a:pt x="233625" y="109896"/>
                    <a:pt x="237581" y="111946"/>
                    <a:pt x="222683" y="118567"/>
                  </a:cubicBezTo>
                  <a:cubicBezTo>
                    <a:pt x="215343" y="121829"/>
                    <a:pt x="207443" y="123647"/>
                    <a:pt x="199823" y="126187"/>
                  </a:cubicBezTo>
                  <a:cubicBezTo>
                    <a:pt x="196013" y="127457"/>
                    <a:pt x="192289" y="129023"/>
                    <a:pt x="188393" y="129997"/>
                  </a:cubicBezTo>
                  <a:cubicBezTo>
                    <a:pt x="183313" y="131267"/>
                    <a:pt x="178169" y="132302"/>
                    <a:pt x="173153" y="133807"/>
                  </a:cubicBezTo>
                  <a:cubicBezTo>
                    <a:pt x="165460" y="136115"/>
                    <a:pt x="157913" y="138887"/>
                    <a:pt x="150293" y="141427"/>
                  </a:cubicBezTo>
                  <a:cubicBezTo>
                    <a:pt x="146483" y="142697"/>
                    <a:pt x="142205" y="143009"/>
                    <a:pt x="138863" y="145237"/>
                  </a:cubicBezTo>
                  <a:lnTo>
                    <a:pt x="116003" y="160477"/>
                  </a:lnTo>
                  <a:cubicBezTo>
                    <a:pt x="112193" y="163017"/>
                    <a:pt x="107811" y="164859"/>
                    <a:pt x="104573" y="168097"/>
                  </a:cubicBezTo>
                  <a:cubicBezTo>
                    <a:pt x="96147" y="176523"/>
                    <a:pt x="90827" y="180348"/>
                    <a:pt x="85523" y="190957"/>
                  </a:cubicBezTo>
                  <a:cubicBezTo>
                    <a:pt x="83727" y="194549"/>
                    <a:pt x="82983" y="198577"/>
                    <a:pt x="81713" y="202387"/>
                  </a:cubicBezTo>
                  <a:lnTo>
                    <a:pt x="85523" y="198577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Figura a mano libera 26"/>
            <p:cNvSpPr/>
            <p:nvPr/>
          </p:nvSpPr>
          <p:spPr>
            <a:xfrm>
              <a:off x="5337810" y="341982"/>
              <a:ext cx="350520" cy="336198"/>
            </a:xfrm>
            <a:custGeom>
              <a:avLst/>
              <a:gdLst>
                <a:gd name="connsiteX0" fmla="*/ 22860 w 350520"/>
                <a:gd name="connsiteY0" fmla="*/ 290478 h 336198"/>
                <a:gd name="connsiteX1" fmla="*/ 34290 w 350520"/>
                <a:gd name="connsiteY1" fmla="*/ 286668 h 336198"/>
                <a:gd name="connsiteX2" fmla="*/ 49530 w 350520"/>
                <a:gd name="connsiteY2" fmla="*/ 263808 h 336198"/>
                <a:gd name="connsiteX3" fmla="*/ 76200 w 350520"/>
                <a:gd name="connsiteY3" fmla="*/ 256188 h 336198"/>
                <a:gd name="connsiteX4" fmla="*/ 110490 w 350520"/>
                <a:gd name="connsiteY4" fmla="*/ 248568 h 336198"/>
                <a:gd name="connsiteX5" fmla="*/ 129540 w 350520"/>
                <a:gd name="connsiteY5" fmla="*/ 229518 h 336198"/>
                <a:gd name="connsiteX6" fmla="*/ 133350 w 350520"/>
                <a:gd name="connsiteY6" fmla="*/ 202848 h 336198"/>
                <a:gd name="connsiteX7" fmla="*/ 156210 w 350520"/>
                <a:gd name="connsiteY7" fmla="*/ 187608 h 336198"/>
                <a:gd name="connsiteX8" fmla="*/ 167640 w 350520"/>
                <a:gd name="connsiteY8" fmla="*/ 179988 h 336198"/>
                <a:gd name="connsiteX9" fmla="*/ 175260 w 350520"/>
                <a:gd name="connsiteY9" fmla="*/ 134268 h 336198"/>
                <a:gd name="connsiteX10" fmla="*/ 167640 w 350520"/>
                <a:gd name="connsiteY10" fmla="*/ 107598 h 336198"/>
                <a:gd name="connsiteX11" fmla="*/ 163830 w 350520"/>
                <a:gd name="connsiteY11" fmla="*/ 88548 h 336198"/>
                <a:gd name="connsiteX12" fmla="*/ 156210 w 350520"/>
                <a:gd name="connsiteY12" fmla="*/ 77118 h 336198"/>
                <a:gd name="connsiteX13" fmla="*/ 133350 w 350520"/>
                <a:gd name="connsiteY13" fmla="*/ 58068 h 336198"/>
                <a:gd name="connsiteX14" fmla="*/ 137160 w 350520"/>
                <a:gd name="connsiteY14" fmla="*/ 35208 h 336198"/>
                <a:gd name="connsiteX15" fmla="*/ 152400 w 350520"/>
                <a:gd name="connsiteY15" fmla="*/ 27588 h 336198"/>
                <a:gd name="connsiteX16" fmla="*/ 201930 w 350520"/>
                <a:gd name="connsiteY16" fmla="*/ 12348 h 336198"/>
                <a:gd name="connsiteX17" fmla="*/ 201930 w 350520"/>
                <a:gd name="connsiteY17" fmla="*/ 12348 h 336198"/>
                <a:gd name="connsiteX18" fmla="*/ 224790 w 350520"/>
                <a:gd name="connsiteY18" fmla="*/ 4728 h 336198"/>
                <a:gd name="connsiteX19" fmla="*/ 281940 w 350520"/>
                <a:gd name="connsiteY19" fmla="*/ 8538 h 336198"/>
                <a:gd name="connsiteX20" fmla="*/ 274320 w 350520"/>
                <a:gd name="connsiteY20" fmla="*/ 42828 h 336198"/>
                <a:gd name="connsiteX21" fmla="*/ 262890 w 350520"/>
                <a:gd name="connsiteY21" fmla="*/ 50448 h 336198"/>
                <a:gd name="connsiteX22" fmla="*/ 247650 w 350520"/>
                <a:gd name="connsiteY22" fmla="*/ 73308 h 336198"/>
                <a:gd name="connsiteX23" fmla="*/ 240030 w 350520"/>
                <a:gd name="connsiteY23" fmla="*/ 84738 h 336198"/>
                <a:gd name="connsiteX24" fmla="*/ 232410 w 350520"/>
                <a:gd name="connsiteY24" fmla="*/ 107598 h 336198"/>
                <a:gd name="connsiteX25" fmla="*/ 236220 w 350520"/>
                <a:gd name="connsiteY25" fmla="*/ 130458 h 336198"/>
                <a:gd name="connsiteX26" fmla="*/ 259080 w 350520"/>
                <a:gd name="connsiteY26" fmla="*/ 141888 h 336198"/>
                <a:gd name="connsiteX27" fmla="*/ 274320 w 350520"/>
                <a:gd name="connsiteY27" fmla="*/ 153318 h 336198"/>
                <a:gd name="connsiteX28" fmla="*/ 297180 w 350520"/>
                <a:gd name="connsiteY28" fmla="*/ 160938 h 336198"/>
                <a:gd name="connsiteX29" fmla="*/ 331470 w 350520"/>
                <a:gd name="connsiteY29" fmla="*/ 157128 h 336198"/>
                <a:gd name="connsiteX30" fmla="*/ 342900 w 350520"/>
                <a:gd name="connsiteY30" fmla="*/ 153318 h 336198"/>
                <a:gd name="connsiteX31" fmla="*/ 350520 w 350520"/>
                <a:gd name="connsiteY31" fmla="*/ 164748 h 336198"/>
                <a:gd name="connsiteX32" fmla="*/ 339090 w 350520"/>
                <a:gd name="connsiteY32" fmla="*/ 206658 h 336198"/>
                <a:gd name="connsiteX33" fmla="*/ 323850 w 350520"/>
                <a:gd name="connsiteY33" fmla="*/ 218088 h 336198"/>
                <a:gd name="connsiteX34" fmla="*/ 312420 w 350520"/>
                <a:gd name="connsiteY34" fmla="*/ 221898 h 336198"/>
                <a:gd name="connsiteX35" fmla="*/ 289560 w 350520"/>
                <a:gd name="connsiteY35" fmla="*/ 237138 h 336198"/>
                <a:gd name="connsiteX36" fmla="*/ 278130 w 350520"/>
                <a:gd name="connsiteY36" fmla="*/ 244758 h 336198"/>
                <a:gd name="connsiteX37" fmla="*/ 266700 w 350520"/>
                <a:gd name="connsiteY37" fmla="*/ 279048 h 336198"/>
                <a:gd name="connsiteX38" fmla="*/ 243840 w 350520"/>
                <a:gd name="connsiteY38" fmla="*/ 286668 h 336198"/>
                <a:gd name="connsiteX39" fmla="*/ 232410 w 350520"/>
                <a:gd name="connsiteY39" fmla="*/ 290478 h 336198"/>
                <a:gd name="connsiteX40" fmla="*/ 220980 w 350520"/>
                <a:gd name="connsiteY40" fmla="*/ 294288 h 336198"/>
                <a:gd name="connsiteX41" fmla="*/ 209550 w 350520"/>
                <a:gd name="connsiteY41" fmla="*/ 301908 h 336198"/>
                <a:gd name="connsiteX42" fmla="*/ 205740 w 350520"/>
                <a:gd name="connsiteY42" fmla="*/ 320958 h 336198"/>
                <a:gd name="connsiteX43" fmla="*/ 182880 w 350520"/>
                <a:gd name="connsiteY43" fmla="*/ 336198 h 336198"/>
                <a:gd name="connsiteX44" fmla="*/ 125730 w 350520"/>
                <a:gd name="connsiteY44" fmla="*/ 332388 h 336198"/>
                <a:gd name="connsiteX45" fmla="*/ 114300 w 350520"/>
                <a:gd name="connsiteY45" fmla="*/ 328578 h 336198"/>
                <a:gd name="connsiteX46" fmla="*/ 83820 w 350520"/>
                <a:gd name="connsiteY46" fmla="*/ 324768 h 336198"/>
                <a:gd name="connsiteX47" fmla="*/ 7620 w 350520"/>
                <a:gd name="connsiteY47" fmla="*/ 317148 h 336198"/>
                <a:gd name="connsiteX48" fmla="*/ 7620 w 350520"/>
                <a:gd name="connsiteY48" fmla="*/ 294288 h 336198"/>
                <a:gd name="connsiteX49" fmla="*/ 22860 w 350520"/>
                <a:gd name="connsiteY49" fmla="*/ 290478 h 33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50520" h="336198">
                  <a:moveTo>
                    <a:pt x="22860" y="290478"/>
                  </a:moveTo>
                  <a:cubicBezTo>
                    <a:pt x="27305" y="289208"/>
                    <a:pt x="31781" y="289804"/>
                    <a:pt x="34290" y="286668"/>
                  </a:cubicBezTo>
                  <a:cubicBezTo>
                    <a:pt x="53241" y="262979"/>
                    <a:pt x="21474" y="277836"/>
                    <a:pt x="49530" y="263808"/>
                  </a:cubicBezTo>
                  <a:cubicBezTo>
                    <a:pt x="55620" y="260763"/>
                    <a:pt x="70503" y="257816"/>
                    <a:pt x="76200" y="256188"/>
                  </a:cubicBezTo>
                  <a:cubicBezTo>
                    <a:pt x="102462" y="248685"/>
                    <a:pt x="69235" y="255444"/>
                    <a:pt x="110490" y="248568"/>
                  </a:cubicBezTo>
                  <a:cubicBezTo>
                    <a:pt x="118745" y="243065"/>
                    <a:pt x="126365" y="240101"/>
                    <a:pt x="129540" y="229518"/>
                  </a:cubicBezTo>
                  <a:cubicBezTo>
                    <a:pt x="132120" y="220916"/>
                    <a:pt x="128529" y="210424"/>
                    <a:pt x="133350" y="202848"/>
                  </a:cubicBezTo>
                  <a:cubicBezTo>
                    <a:pt x="138267" y="195122"/>
                    <a:pt x="148590" y="192688"/>
                    <a:pt x="156210" y="187608"/>
                  </a:cubicBezTo>
                  <a:lnTo>
                    <a:pt x="167640" y="179988"/>
                  </a:lnTo>
                  <a:cubicBezTo>
                    <a:pt x="173601" y="162104"/>
                    <a:pt x="175260" y="159789"/>
                    <a:pt x="175260" y="134268"/>
                  </a:cubicBezTo>
                  <a:cubicBezTo>
                    <a:pt x="175260" y="127141"/>
                    <a:pt x="169437" y="114785"/>
                    <a:pt x="167640" y="107598"/>
                  </a:cubicBezTo>
                  <a:cubicBezTo>
                    <a:pt x="166069" y="101316"/>
                    <a:pt x="166104" y="94611"/>
                    <a:pt x="163830" y="88548"/>
                  </a:cubicBezTo>
                  <a:cubicBezTo>
                    <a:pt x="162222" y="84261"/>
                    <a:pt x="159141" y="80636"/>
                    <a:pt x="156210" y="77118"/>
                  </a:cubicBezTo>
                  <a:cubicBezTo>
                    <a:pt x="147043" y="66117"/>
                    <a:pt x="144589" y="65560"/>
                    <a:pt x="133350" y="58068"/>
                  </a:cubicBezTo>
                  <a:cubicBezTo>
                    <a:pt x="134620" y="50448"/>
                    <a:pt x="133066" y="41759"/>
                    <a:pt x="137160" y="35208"/>
                  </a:cubicBezTo>
                  <a:cubicBezTo>
                    <a:pt x="140170" y="30392"/>
                    <a:pt x="147469" y="30406"/>
                    <a:pt x="152400" y="27588"/>
                  </a:cubicBezTo>
                  <a:cubicBezTo>
                    <a:pt x="180300" y="11645"/>
                    <a:pt x="143235" y="24087"/>
                    <a:pt x="201930" y="12348"/>
                  </a:cubicBezTo>
                  <a:lnTo>
                    <a:pt x="201930" y="12348"/>
                  </a:lnTo>
                  <a:lnTo>
                    <a:pt x="224790" y="4728"/>
                  </a:lnTo>
                  <a:cubicBezTo>
                    <a:pt x="243840" y="5998"/>
                    <a:pt x="264863" y="0"/>
                    <a:pt x="281940" y="8538"/>
                  </a:cubicBezTo>
                  <a:cubicBezTo>
                    <a:pt x="282046" y="8591"/>
                    <a:pt x="278194" y="37986"/>
                    <a:pt x="274320" y="42828"/>
                  </a:cubicBezTo>
                  <a:cubicBezTo>
                    <a:pt x="271459" y="46404"/>
                    <a:pt x="266700" y="47908"/>
                    <a:pt x="262890" y="50448"/>
                  </a:cubicBezTo>
                  <a:lnTo>
                    <a:pt x="247650" y="73308"/>
                  </a:lnTo>
                  <a:cubicBezTo>
                    <a:pt x="245110" y="77118"/>
                    <a:pt x="241478" y="80394"/>
                    <a:pt x="240030" y="84738"/>
                  </a:cubicBezTo>
                  <a:lnTo>
                    <a:pt x="232410" y="107598"/>
                  </a:lnTo>
                  <a:cubicBezTo>
                    <a:pt x="233680" y="115218"/>
                    <a:pt x="232765" y="123548"/>
                    <a:pt x="236220" y="130458"/>
                  </a:cubicBezTo>
                  <a:cubicBezTo>
                    <a:pt x="239174" y="136367"/>
                    <a:pt x="253670" y="140085"/>
                    <a:pt x="259080" y="141888"/>
                  </a:cubicBezTo>
                  <a:cubicBezTo>
                    <a:pt x="264160" y="145698"/>
                    <a:pt x="268640" y="150478"/>
                    <a:pt x="274320" y="153318"/>
                  </a:cubicBezTo>
                  <a:cubicBezTo>
                    <a:pt x="281504" y="156910"/>
                    <a:pt x="297180" y="160938"/>
                    <a:pt x="297180" y="160938"/>
                  </a:cubicBezTo>
                  <a:cubicBezTo>
                    <a:pt x="308610" y="159668"/>
                    <a:pt x="320126" y="159019"/>
                    <a:pt x="331470" y="157128"/>
                  </a:cubicBezTo>
                  <a:cubicBezTo>
                    <a:pt x="335431" y="156468"/>
                    <a:pt x="339171" y="151826"/>
                    <a:pt x="342900" y="153318"/>
                  </a:cubicBezTo>
                  <a:cubicBezTo>
                    <a:pt x="347152" y="155019"/>
                    <a:pt x="347980" y="160938"/>
                    <a:pt x="350520" y="164748"/>
                  </a:cubicBezTo>
                  <a:cubicBezTo>
                    <a:pt x="348535" y="178642"/>
                    <a:pt x="349064" y="195022"/>
                    <a:pt x="339090" y="206658"/>
                  </a:cubicBezTo>
                  <a:cubicBezTo>
                    <a:pt x="334957" y="211479"/>
                    <a:pt x="329363" y="214938"/>
                    <a:pt x="323850" y="218088"/>
                  </a:cubicBezTo>
                  <a:cubicBezTo>
                    <a:pt x="320363" y="220081"/>
                    <a:pt x="315931" y="219948"/>
                    <a:pt x="312420" y="221898"/>
                  </a:cubicBezTo>
                  <a:cubicBezTo>
                    <a:pt x="304414" y="226346"/>
                    <a:pt x="297180" y="232058"/>
                    <a:pt x="289560" y="237138"/>
                  </a:cubicBezTo>
                  <a:lnTo>
                    <a:pt x="278130" y="244758"/>
                  </a:lnTo>
                  <a:cubicBezTo>
                    <a:pt x="276837" y="252517"/>
                    <a:pt x="276667" y="272819"/>
                    <a:pt x="266700" y="279048"/>
                  </a:cubicBezTo>
                  <a:cubicBezTo>
                    <a:pt x="259889" y="283305"/>
                    <a:pt x="251460" y="284128"/>
                    <a:pt x="243840" y="286668"/>
                  </a:cubicBezTo>
                  <a:lnTo>
                    <a:pt x="232410" y="290478"/>
                  </a:lnTo>
                  <a:cubicBezTo>
                    <a:pt x="228600" y="291748"/>
                    <a:pt x="224322" y="292060"/>
                    <a:pt x="220980" y="294288"/>
                  </a:cubicBezTo>
                  <a:lnTo>
                    <a:pt x="209550" y="301908"/>
                  </a:lnTo>
                  <a:cubicBezTo>
                    <a:pt x="208280" y="308258"/>
                    <a:pt x="208636" y="315166"/>
                    <a:pt x="205740" y="320958"/>
                  </a:cubicBezTo>
                  <a:cubicBezTo>
                    <a:pt x="200032" y="332374"/>
                    <a:pt x="193040" y="332811"/>
                    <a:pt x="182880" y="336198"/>
                  </a:cubicBezTo>
                  <a:cubicBezTo>
                    <a:pt x="163830" y="334928"/>
                    <a:pt x="144706" y="334496"/>
                    <a:pt x="125730" y="332388"/>
                  </a:cubicBezTo>
                  <a:cubicBezTo>
                    <a:pt x="121738" y="331944"/>
                    <a:pt x="118251" y="329296"/>
                    <a:pt x="114300" y="328578"/>
                  </a:cubicBezTo>
                  <a:cubicBezTo>
                    <a:pt x="104226" y="326746"/>
                    <a:pt x="93956" y="326216"/>
                    <a:pt x="83820" y="324768"/>
                  </a:cubicBezTo>
                  <a:cubicBezTo>
                    <a:pt x="29896" y="317065"/>
                    <a:pt x="99772" y="323730"/>
                    <a:pt x="7620" y="317148"/>
                  </a:cubicBezTo>
                  <a:cubicBezTo>
                    <a:pt x="5080" y="309528"/>
                    <a:pt x="0" y="301908"/>
                    <a:pt x="7620" y="294288"/>
                  </a:cubicBezTo>
                  <a:cubicBezTo>
                    <a:pt x="10460" y="291448"/>
                    <a:pt x="18415" y="291748"/>
                    <a:pt x="22860" y="290478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5" name="Connettore 1 4"/>
          <p:cNvCxnSpPr>
            <a:cxnSpLocks noChangeShapeType="1"/>
          </p:cNvCxnSpPr>
          <p:nvPr/>
        </p:nvCxnSpPr>
        <p:spPr bwMode="auto">
          <a:xfrm rot="16200000" flipH="1">
            <a:off x="2320925" y="1336675"/>
            <a:ext cx="5157788" cy="34940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528518" y="373185"/>
            <a:ext cx="29532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atin typeface="Comic Sans MS" pitchFamily="66" charset="0"/>
                <a:ea typeface="ＭＳ Ｐゴシック" pitchFamily="34" charset="-128"/>
              </a:rPr>
              <a:t>Eger Graben</a:t>
            </a:r>
            <a:endParaRPr lang="en-US" sz="3200" b="1" dirty="0">
              <a:latin typeface="Comic Sans MS" pitchFamily="66" charset="0"/>
              <a:ea typeface="ＭＳ Ｐゴシック" pitchFamily="34" charset="-128"/>
            </a:endParaRPr>
          </a:p>
        </p:txBody>
      </p:sp>
      <p:cxnSp>
        <p:nvCxnSpPr>
          <p:cNvPr id="34" name="Connettore 2 33"/>
          <p:cNvCxnSpPr/>
          <p:nvPr/>
        </p:nvCxnSpPr>
        <p:spPr>
          <a:xfrm>
            <a:off x="2836985" y="890954"/>
            <a:ext cx="738553" cy="52753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9" grpId="0" animBg="1"/>
      <p:bldP spid="3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"/>
          <p:cNvGrpSpPr>
            <a:grpSpLocks noChangeAspect="1"/>
          </p:cNvGrpSpPr>
          <p:nvPr/>
        </p:nvGrpSpPr>
        <p:grpSpPr bwMode="auto">
          <a:xfrm>
            <a:off x="6488113" y="58738"/>
            <a:ext cx="2573337" cy="2032000"/>
            <a:chOff x="503725" y="66309"/>
            <a:chExt cx="8582025" cy="6772275"/>
          </a:xfrm>
        </p:grpSpPr>
        <p:pic>
          <p:nvPicPr>
            <p:cNvPr id="65541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3725" y="66309"/>
              <a:ext cx="8582025" cy="677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5542" name="Connettore 1 4"/>
            <p:cNvCxnSpPr>
              <a:cxnSpLocks noChangeShapeType="1"/>
            </p:cNvCxnSpPr>
            <p:nvPr/>
          </p:nvCxnSpPr>
          <p:spPr bwMode="auto">
            <a:xfrm rot="16200000" flipH="1">
              <a:off x="2321169" y="1336430"/>
              <a:ext cx="5158154" cy="3493477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</p:cxnSp>
      </p:grpSp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5" y="2084388"/>
            <a:ext cx="886777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84199" y="6291996"/>
            <a:ext cx="63441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err="1">
                <a:latin typeface="Comic Sans MS" pitchFamily="66" charset="0"/>
                <a:ea typeface="ＭＳ Ｐゴシック" pitchFamily="34" charset="-128"/>
              </a:rPr>
              <a:t>Babuska</a:t>
            </a:r>
            <a:r>
              <a:rPr lang="en-US" dirty="0">
                <a:latin typeface="Comic Sans MS" pitchFamily="66" charset="0"/>
                <a:ea typeface="ＭＳ Ｐゴシック" pitchFamily="34" charset="-128"/>
              </a:rPr>
              <a:t> and </a:t>
            </a:r>
            <a:r>
              <a:rPr lang="en-US" dirty="0" err="1">
                <a:latin typeface="Comic Sans MS" pitchFamily="66" charset="0"/>
                <a:ea typeface="ＭＳ Ｐゴシック" pitchFamily="34" charset="-128"/>
              </a:rPr>
              <a:t>Plomerova</a:t>
            </a:r>
            <a:r>
              <a:rPr lang="en-US" dirty="0">
                <a:latin typeface="Comic Sans MS" pitchFamily="66" charset="0"/>
                <a:ea typeface="ＭＳ Ｐゴシック" pitchFamily="34" charset="-128"/>
              </a:rPr>
              <a:t> (2013) </a:t>
            </a:r>
            <a:r>
              <a:rPr lang="en-US" dirty="0" err="1">
                <a:latin typeface="Comic Sans MS" pitchFamily="66" charset="0"/>
                <a:ea typeface="ＭＳ Ｐゴシック" pitchFamily="34" charset="-128"/>
              </a:rPr>
              <a:t>Gondw</a:t>
            </a:r>
            <a:r>
              <a:rPr lang="en-US" dirty="0">
                <a:latin typeface="Comic Sans MS" pitchFamily="66" charset="0"/>
                <a:ea typeface="ＭＳ Ｐゴシック" pitchFamily="34" charset="-128"/>
              </a:rPr>
              <a:t>. Res., 23, 973-987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2518410" y="2929890"/>
            <a:ext cx="377190" cy="4495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9" name="Gruppo 38"/>
          <p:cNvGrpSpPr/>
          <p:nvPr/>
        </p:nvGrpSpPr>
        <p:grpSpPr>
          <a:xfrm>
            <a:off x="2068878" y="1488832"/>
            <a:ext cx="1141280" cy="1343268"/>
            <a:chOff x="2068878" y="1488832"/>
            <a:chExt cx="1141280" cy="1343268"/>
          </a:xfrm>
        </p:grpSpPr>
        <p:grpSp>
          <p:nvGrpSpPr>
            <p:cNvPr id="8" name="Group 905"/>
            <p:cNvGrpSpPr>
              <a:grpSpLocks noChangeAspect="1"/>
            </p:cNvGrpSpPr>
            <p:nvPr/>
          </p:nvGrpSpPr>
          <p:grpSpPr bwMode="auto">
            <a:xfrm>
              <a:off x="2268171" y="2074985"/>
              <a:ext cx="777864" cy="757115"/>
              <a:chOff x="2204" y="1989"/>
              <a:chExt cx="446" cy="432"/>
            </a:xfrm>
          </p:grpSpPr>
          <p:sp>
            <p:nvSpPr>
              <p:cNvPr id="10" name="Freeform 906"/>
              <p:cNvSpPr>
                <a:spLocks noChangeAspect="1"/>
              </p:cNvSpPr>
              <p:nvPr/>
            </p:nvSpPr>
            <p:spPr bwMode="auto">
              <a:xfrm>
                <a:off x="2204" y="2080"/>
                <a:ext cx="446" cy="341"/>
              </a:xfrm>
              <a:custGeom>
                <a:avLst/>
                <a:gdLst>
                  <a:gd name="T0" fmla="*/ 0 w 607"/>
                  <a:gd name="T1" fmla="*/ 127 h 413"/>
                  <a:gd name="T2" fmla="*/ 32 w 607"/>
                  <a:gd name="T3" fmla="*/ 17 h 413"/>
                  <a:gd name="T4" fmla="*/ 47 w 607"/>
                  <a:gd name="T5" fmla="*/ 23 h 413"/>
                  <a:gd name="T6" fmla="*/ 62 w 607"/>
                  <a:gd name="T7" fmla="*/ 17 h 413"/>
                  <a:gd name="T8" fmla="*/ 96 w 607"/>
                  <a:gd name="T9" fmla="*/ 124 h 413"/>
                  <a:gd name="T10" fmla="*/ 95 w 607"/>
                  <a:gd name="T11" fmla="*/ 123 h 413"/>
                  <a:gd name="T12" fmla="*/ 48 w 607"/>
                  <a:gd name="T13" fmla="*/ 131 h 413"/>
                  <a:gd name="T14" fmla="*/ 1 w 607"/>
                  <a:gd name="T15" fmla="*/ 127 h 413"/>
                  <a:gd name="T16" fmla="*/ 0 w 607"/>
                  <a:gd name="T17" fmla="*/ 127 h 4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7"/>
                  <a:gd name="T28" fmla="*/ 0 h 413"/>
                  <a:gd name="T29" fmla="*/ 607 w 607"/>
                  <a:gd name="T30" fmla="*/ 413 h 4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7" h="413">
                    <a:moveTo>
                      <a:pt x="0" y="398"/>
                    </a:moveTo>
                    <a:lnTo>
                      <a:pt x="202" y="56"/>
                    </a:lnTo>
                    <a:cubicBezTo>
                      <a:pt x="252" y="2"/>
                      <a:pt x="160" y="73"/>
                      <a:pt x="298" y="73"/>
                    </a:cubicBezTo>
                    <a:cubicBezTo>
                      <a:pt x="436" y="73"/>
                      <a:pt x="342" y="0"/>
                      <a:pt x="394" y="56"/>
                    </a:cubicBezTo>
                    <a:lnTo>
                      <a:pt x="607" y="392"/>
                    </a:lnTo>
                    <a:lnTo>
                      <a:pt x="603" y="389"/>
                    </a:lnTo>
                    <a:cubicBezTo>
                      <a:pt x="553" y="392"/>
                      <a:pt x="407" y="412"/>
                      <a:pt x="307" y="413"/>
                    </a:cubicBezTo>
                    <a:cubicBezTo>
                      <a:pt x="28" y="410"/>
                      <a:pt x="55" y="400"/>
                      <a:pt x="4" y="398"/>
                    </a:cubicBezTo>
                    <a:lnTo>
                      <a:pt x="0" y="39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" name="Oval 907"/>
              <p:cNvSpPr>
                <a:spLocks noChangeAspect="1" noChangeArrowheads="1"/>
              </p:cNvSpPr>
              <p:nvPr/>
            </p:nvSpPr>
            <p:spPr bwMode="auto">
              <a:xfrm>
                <a:off x="2404" y="2090"/>
                <a:ext cx="4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400"/>
              </a:p>
            </p:txBody>
          </p:sp>
          <p:sp>
            <p:nvSpPr>
              <p:cNvPr id="12" name="Oval 908"/>
              <p:cNvSpPr>
                <a:spLocks noChangeAspect="1" noChangeArrowheads="1"/>
              </p:cNvSpPr>
              <p:nvPr/>
            </p:nvSpPr>
            <p:spPr bwMode="auto">
              <a:xfrm rot="2044632">
                <a:off x="2408" y="2055"/>
                <a:ext cx="52" cy="6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400"/>
              </a:p>
            </p:txBody>
          </p:sp>
          <p:sp>
            <p:nvSpPr>
              <p:cNvPr id="13" name="Oval 909"/>
              <p:cNvSpPr>
                <a:spLocks noChangeAspect="1" noChangeArrowheads="1"/>
              </p:cNvSpPr>
              <p:nvPr/>
            </p:nvSpPr>
            <p:spPr bwMode="auto">
              <a:xfrm rot="2044632">
                <a:off x="2412" y="2012"/>
                <a:ext cx="65" cy="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400"/>
              </a:p>
            </p:txBody>
          </p:sp>
          <p:sp>
            <p:nvSpPr>
              <p:cNvPr id="14" name="Oval 910"/>
              <p:cNvSpPr>
                <a:spLocks noChangeAspect="1" noChangeArrowheads="1"/>
              </p:cNvSpPr>
              <p:nvPr/>
            </p:nvSpPr>
            <p:spPr bwMode="auto">
              <a:xfrm rot="4884728">
                <a:off x="2435" y="1975"/>
                <a:ext cx="74" cy="10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l"/>
                <a:endParaRPr lang="it-IT" sz="1400"/>
              </a:p>
            </p:txBody>
          </p:sp>
        </p:grpSp>
        <p:grpSp>
          <p:nvGrpSpPr>
            <p:cNvPr id="15" name="Group 905"/>
            <p:cNvGrpSpPr>
              <a:grpSpLocks noChangeAspect="1"/>
            </p:cNvGrpSpPr>
            <p:nvPr/>
          </p:nvGrpSpPr>
          <p:grpSpPr bwMode="auto">
            <a:xfrm>
              <a:off x="2080602" y="1957755"/>
              <a:ext cx="777864" cy="757115"/>
              <a:chOff x="2204" y="1989"/>
              <a:chExt cx="446" cy="432"/>
            </a:xfrm>
          </p:grpSpPr>
          <p:sp>
            <p:nvSpPr>
              <p:cNvPr id="16" name="Freeform 906"/>
              <p:cNvSpPr>
                <a:spLocks noChangeAspect="1"/>
              </p:cNvSpPr>
              <p:nvPr/>
            </p:nvSpPr>
            <p:spPr bwMode="auto">
              <a:xfrm>
                <a:off x="2204" y="2080"/>
                <a:ext cx="446" cy="341"/>
              </a:xfrm>
              <a:custGeom>
                <a:avLst/>
                <a:gdLst>
                  <a:gd name="T0" fmla="*/ 0 w 607"/>
                  <a:gd name="T1" fmla="*/ 127 h 413"/>
                  <a:gd name="T2" fmla="*/ 32 w 607"/>
                  <a:gd name="T3" fmla="*/ 17 h 413"/>
                  <a:gd name="T4" fmla="*/ 47 w 607"/>
                  <a:gd name="T5" fmla="*/ 23 h 413"/>
                  <a:gd name="T6" fmla="*/ 62 w 607"/>
                  <a:gd name="T7" fmla="*/ 17 h 413"/>
                  <a:gd name="T8" fmla="*/ 96 w 607"/>
                  <a:gd name="T9" fmla="*/ 124 h 413"/>
                  <a:gd name="T10" fmla="*/ 95 w 607"/>
                  <a:gd name="T11" fmla="*/ 123 h 413"/>
                  <a:gd name="T12" fmla="*/ 48 w 607"/>
                  <a:gd name="T13" fmla="*/ 131 h 413"/>
                  <a:gd name="T14" fmla="*/ 1 w 607"/>
                  <a:gd name="T15" fmla="*/ 127 h 413"/>
                  <a:gd name="T16" fmla="*/ 0 w 607"/>
                  <a:gd name="T17" fmla="*/ 127 h 4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7"/>
                  <a:gd name="T28" fmla="*/ 0 h 413"/>
                  <a:gd name="T29" fmla="*/ 607 w 607"/>
                  <a:gd name="T30" fmla="*/ 413 h 4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7" h="413">
                    <a:moveTo>
                      <a:pt x="0" y="398"/>
                    </a:moveTo>
                    <a:lnTo>
                      <a:pt x="202" y="56"/>
                    </a:lnTo>
                    <a:cubicBezTo>
                      <a:pt x="252" y="2"/>
                      <a:pt x="160" y="73"/>
                      <a:pt x="298" y="73"/>
                    </a:cubicBezTo>
                    <a:cubicBezTo>
                      <a:pt x="436" y="73"/>
                      <a:pt x="342" y="0"/>
                      <a:pt x="394" y="56"/>
                    </a:cubicBezTo>
                    <a:lnTo>
                      <a:pt x="607" y="392"/>
                    </a:lnTo>
                    <a:lnTo>
                      <a:pt x="603" y="389"/>
                    </a:lnTo>
                    <a:cubicBezTo>
                      <a:pt x="553" y="392"/>
                      <a:pt x="407" y="412"/>
                      <a:pt x="307" y="413"/>
                    </a:cubicBezTo>
                    <a:cubicBezTo>
                      <a:pt x="28" y="410"/>
                      <a:pt x="55" y="400"/>
                      <a:pt x="4" y="398"/>
                    </a:cubicBezTo>
                    <a:lnTo>
                      <a:pt x="0" y="39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" name="Oval 907"/>
              <p:cNvSpPr>
                <a:spLocks noChangeAspect="1" noChangeArrowheads="1"/>
              </p:cNvSpPr>
              <p:nvPr/>
            </p:nvSpPr>
            <p:spPr bwMode="auto">
              <a:xfrm>
                <a:off x="2404" y="2090"/>
                <a:ext cx="4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400"/>
              </a:p>
            </p:txBody>
          </p:sp>
          <p:sp>
            <p:nvSpPr>
              <p:cNvPr id="18" name="Oval 908"/>
              <p:cNvSpPr>
                <a:spLocks noChangeAspect="1" noChangeArrowheads="1"/>
              </p:cNvSpPr>
              <p:nvPr/>
            </p:nvSpPr>
            <p:spPr bwMode="auto">
              <a:xfrm rot="2044632">
                <a:off x="2408" y="2055"/>
                <a:ext cx="52" cy="6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400"/>
              </a:p>
            </p:txBody>
          </p:sp>
          <p:sp>
            <p:nvSpPr>
              <p:cNvPr id="19" name="Oval 909"/>
              <p:cNvSpPr>
                <a:spLocks noChangeAspect="1" noChangeArrowheads="1"/>
              </p:cNvSpPr>
              <p:nvPr/>
            </p:nvSpPr>
            <p:spPr bwMode="auto">
              <a:xfrm rot="2044632">
                <a:off x="2412" y="2012"/>
                <a:ext cx="65" cy="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400"/>
              </a:p>
            </p:txBody>
          </p:sp>
          <p:sp>
            <p:nvSpPr>
              <p:cNvPr id="20" name="Oval 910"/>
              <p:cNvSpPr>
                <a:spLocks noChangeAspect="1" noChangeArrowheads="1"/>
              </p:cNvSpPr>
              <p:nvPr/>
            </p:nvSpPr>
            <p:spPr bwMode="auto">
              <a:xfrm rot="4884728">
                <a:off x="2435" y="1975"/>
                <a:ext cx="74" cy="10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l"/>
                <a:endParaRPr lang="it-IT" sz="1400"/>
              </a:p>
            </p:txBody>
          </p:sp>
        </p:grpSp>
        <p:grpSp>
          <p:nvGrpSpPr>
            <p:cNvPr id="21" name="Group 905"/>
            <p:cNvGrpSpPr>
              <a:grpSpLocks noChangeAspect="1"/>
            </p:cNvGrpSpPr>
            <p:nvPr/>
          </p:nvGrpSpPr>
          <p:grpSpPr bwMode="auto">
            <a:xfrm>
              <a:off x="2350232" y="1805355"/>
              <a:ext cx="777864" cy="757115"/>
              <a:chOff x="2204" y="1989"/>
              <a:chExt cx="446" cy="432"/>
            </a:xfrm>
          </p:grpSpPr>
          <p:sp>
            <p:nvSpPr>
              <p:cNvPr id="22" name="Freeform 906"/>
              <p:cNvSpPr>
                <a:spLocks noChangeAspect="1"/>
              </p:cNvSpPr>
              <p:nvPr/>
            </p:nvSpPr>
            <p:spPr bwMode="auto">
              <a:xfrm>
                <a:off x="2204" y="2080"/>
                <a:ext cx="446" cy="341"/>
              </a:xfrm>
              <a:custGeom>
                <a:avLst/>
                <a:gdLst>
                  <a:gd name="T0" fmla="*/ 0 w 607"/>
                  <a:gd name="T1" fmla="*/ 127 h 413"/>
                  <a:gd name="T2" fmla="*/ 32 w 607"/>
                  <a:gd name="T3" fmla="*/ 17 h 413"/>
                  <a:gd name="T4" fmla="*/ 47 w 607"/>
                  <a:gd name="T5" fmla="*/ 23 h 413"/>
                  <a:gd name="T6" fmla="*/ 62 w 607"/>
                  <a:gd name="T7" fmla="*/ 17 h 413"/>
                  <a:gd name="T8" fmla="*/ 96 w 607"/>
                  <a:gd name="T9" fmla="*/ 124 h 413"/>
                  <a:gd name="T10" fmla="*/ 95 w 607"/>
                  <a:gd name="T11" fmla="*/ 123 h 413"/>
                  <a:gd name="T12" fmla="*/ 48 w 607"/>
                  <a:gd name="T13" fmla="*/ 131 h 413"/>
                  <a:gd name="T14" fmla="*/ 1 w 607"/>
                  <a:gd name="T15" fmla="*/ 127 h 413"/>
                  <a:gd name="T16" fmla="*/ 0 w 607"/>
                  <a:gd name="T17" fmla="*/ 127 h 4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7"/>
                  <a:gd name="T28" fmla="*/ 0 h 413"/>
                  <a:gd name="T29" fmla="*/ 607 w 607"/>
                  <a:gd name="T30" fmla="*/ 413 h 4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7" h="413">
                    <a:moveTo>
                      <a:pt x="0" y="398"/>
                    </a:moveTo>
                    <a:lnTo>
                      <a:pt x="202" y="56"/>
                    </a:lnTo>
                    <a:cubicBezTo>
                      <a:pt x="252" y="2"/>
                      <a:pt x="160" y="73"/>
                      <a:pt x="298" y="73"/>
                    </a:cubicBezTo>
                    <a:cubicBezTo>
                      <a:pt x="436" y="73"/>
                      <a:pt x="342" y="0"/>
                      <a:pt x="394" y="56"/>
                    </a:cubicBezTo>
                    <a:lnTo>
                      <a:pt x="607" y="392"/>
                    </a:lnTo>
                    <a:lnTo>
                      <a:pt x="603" y="389"/>
                    </a:lnTo>
                    <a:cubicBezTo>
                      <a:pt x="553" y="392"/>
                      <a:pt x="407" y="412"/>
                      <a:pt x="307" y="413"/>
                    </a:cubicBezTo>
                    <a:cubicBezTo>
                      <a:pt x="28" y="410"/>
                      <a:pt x="55" y="400"/>
                      <a:pt x="4" y="398"/>
                    </a:cubicBezTo>
                    <a:lnTo>
                      <a:pt x="0" y="39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" name="Oval 907"/>
              <p:cNvSpPr>
                <a:spLocks noChangeAspect="1" noChangeArrowheads="1"/>
              </p:cNvSpPr>
              <p:nvPr/>
            </p:nvSpPr>
            <p:spPr bwMode="auto">
              <a:xfrm>
                <a:off x="2404" y="2090"/>
                <a:ext cx="4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400"/>
              </a:p>
            </p:txBody>
          </p:sp>
          <p:sp>
            <p:nvSpPr>
              <p:cNvPr id="24" name="Oval 908"/>
              <p:cNvSpPr>
                <a:spLocks noChangeAspect="1" noChangeArrowheads="1"/>
              </p:cNvSpPr>
              <p:nvPr/>
            </p:nvSpPr>
            <p:spPr bwMode="auto">
              <a:xfrm rot="2044632">
                <a:off x="2408" y="2055"/>
                <a:ext cx="52" cy="6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400"/>
              </a:p>
            </p:txBody>
          </p:sp>
          <p:sp>
            <p:nvSpPr>
              <p:cNvPr id="25" name="Oval 909"/>
              <p:cNvSpPr>
                <a:spLocks noChangeAspect="1" noChangeArrowheads="1"/>
              </p:cNvSpPr>
              <p:nvPr/>
            </p:nvSpPr>
            <p:spPr bwMode="auto">
              <a:xfrm rot="2044632">
                <a:off x="2412" y="2012"/>
                <a:ext cx="65" cy="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400"/>
              </a:p>
            </p:txBody>
          </p:sp>
          <p:sp>
            <p:nvSpPr>
              <p:cNvPr id="26" name="Oval 910"/>
              <p:cNvSpPr>
                <a:spLocks noChangeAspect="1" noChangeArrowheads="1"/>
              </p:cNvSpPr>
              <p:nvPr/>
            </p:nvSpPr>
            <p:spPr bwMode="auto">
              <a:xfrm rot="4884728">
                <a:off x="2435" y="1975"/>
                <a:ext cx="74" cy="10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l"/>
                <a:endParaRPr lang="it-IT" sz="1400"/>
              </a:p>
            </p:txBody>
          </p:sp>
        </p:grpSp>
        <p:grpSp>
          <p:nvGrpSpPr>
            <p:cNvPr id="27" name="Group 905"/>
            <p:cNvGrpSpPr>
              <a:grpSpLocks noChangeAspect="1"/>
            </p:cNvGrpSpPr>
            <p:nvPr/>
          </p:nvGrpSpPr>
          <p:grpSpPr bwMode="auto">
            <a:xfrm>
              <a:off x="2432294" y="1652955"/>
              <a:ext cx="777864" cy="757115"/>
              <a:chOff x="2204" y="1989"/>
              <a:chExt cx="446" cy="432"/>
            </a:xfrm>
          </p:grpSpPr>
          <p:sp>
            <p:nvSpPr>
              <p:cNvPr id="28" name="Freeform 906"/>
              <p:cNvSpPr>
                <a:spLocks noChangeAspect="1"/>
              </p:cNvSpPr>
              <p:nvPr/>
            </p:nvSpPr>
            <p:spPr bwMode="auto">
              <a:xfrm>
                <a:off x="2204" y="2080"/>
                <a:ext cx="446" cy="341"/>
              </a:xfrm>
              <a:custGeom>
                <a:avLst/>
                <a:gdLst>
                  <a:gd name="T0" fmla="*/ 0 w 607"/>
                  <a:gd name="T1" fmla="*/ 127 h 413"/>
                  <a:gd name="T2" fmla="*/ 32 w 607"/>
                  <a:gd name="T3" fmla="*/ 17 h 413"/>
                  <a:gd name="T4" fmla="*/ 47 w 607"/>
                  <a:gd name="T5" fmla="*/ 23 h 413"/>
                  <a:gd name="T6" fmla="*/ 62 w 607"/>
                  <a:gd name="T7" fmla="*/ 17 h 413"/>
                  <a:gd name="T8" fmla="*/ 96 w 607"/>
                  <a:gd name="T9" fmla="*/ 124 h 413"/>
                  <a:gd name="T10" fmla="*/ 95 w 607"/>
                  <a:gd name="T11" fmla="*/ 123 h 413"/>
                  <a:gd name="T12" fmla="*/ 48 w 607"/>
                  <a:gd name="T13" fmla="*/ 131 h 413"/>
                  <a:gd name="T14" fmla="*/ 1 w 607"/>
                  <a:gd name="T15" fmla="*/ 127 h 413"/>
                  <a:gd name="T16" fmla="*/ 0 w 607"/>
                  <a:gd name="T17" fmla="*/ 127 h 4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7"/>
                  <a:gd name="T28" fmla="*/ 0 h 413"/>
                  <a:gd name="T29" fmla="*/ 607 w 607"/>
                  <a:gd name="T30" fmla="*/ 413 h 4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7" h="413">
                    <a:moveTo>
                      <a:pt x="0" y="398"/>
                    </a:moveTo>
                    <a:lnTo>
                      <a:pt x="202" y="56"/>
                    </a:lnTo>
                    <a:cubicBezTo>
                      <a:pt x="252" y="2"/>
                      <a:pt x="160" y="73"/>
                      <a:pt x="298" y="73"/>
                    </a:cubicBezTo>
                    <a:cubicBezTo>
                      <a:pt x="436" y="73"/>
                      <a:pt x="342" y="0"/>
                      <a:pt x="394" y="56"/>
                    </a:cubicBezTo>
                    <a:lnTo>
                      <a:pt x="607" y="392"/>
                    </a:lnTo>
                    <a:lnTo>
                      <a:pt x="603" y="389"/>
                    </a:lnTo>
                    <a:cubicBezTo>
                      <a:pt x="553" y="392"/>
                      <a:pt x="407" y="412"/>
                      <a:pt x="307" y="413"/>
                    </a:cubicBezTo>
                    <a:cubicBezTo>
                      <a:pt x="28" y="410"/>
                      <a:pt x="55" y="400"/>
                      <a:pt x="4" y="398"/>
                    </a:cubicBezTo>
                    <a:lnTo>
                      <a:pt x="0" y="39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" name="Oval 907"/>
              <p:cNvSpPr>
                <a:spLocks noChangeAspect="1" noChangeArrowheads="1"/>
              </p:cNvSpPr>
              <p:nvPr/>
            </p:nvSpPr>
            <p:spPr bwMode="auto">
              <a:xfrm>
                <a:off x="2404" y="2090"/>
                <a:ext cx="4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400"/>
              </a:p>
            </p:txBody>
          </p:sp>
          <p:sp>
            <p:nvSpPr>
              <p:cNvPr id="30" name="Oval 908"/>
              <p:cNvSpPr>
                <a:spLocks noChangeAspect="1" noChangeArrowheads="1"/>
              </p:cNvSpPr>
              <p:nvPr/>
            </p:nvSpPr>
            <p:spPr bwMode="auto">
              <a:xfrm rot="2044632">
                <a:off x="2408" y="2055"/>
                <a:ext cx="52" cy="6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400"/>
              </a:p>
            </p:txBody>
          </p:sp>
          <p:sp>
            <p:nvSpPr>
              <p:cNvPr id="31" name="Oval 909"/>
              <p:cNvSpPr>
                <a:spLocks noChangeAspect="1" noChangeArrowheads="1"/>
              </p:cNvSpPr>
              <p:nvPr/>
            </p:nvSpPr>
            <p:spPr bwMode="auto">
              <a:xfrm rot="2044632">
                <a:off x="2412" y="2012"/>
                <a:ext cx="65" cy="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400"/>
              </a:p>
            </p:txBody>
          </p:sp>
          <p:sp>
            <p:nvSpPr>
              <p:cNvPr id="32" name="Oval 910"/>
              <p:cNvSpPr>
                <a:spLocks noChangeAspect="1" noChangeArrowheads="1"/>
              </p:cNvSpPr>
              <p:nvPr/>
            </p:nvSpPr>
            <p:spPr bwMode="auto">
              <a:xfrm rot="4884728">
                <a:off x="2435" y="1975"/>
                <a:ext cx="74" cy="10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l"/>
                <a:endParaRPr lang="it-IT" sz="1400"/>
              </a:p>
            </p:txBody>
          </p:sp>
        </p:grpSp>
        <p:grpSp>
          <p:nvGrpSpPr>
            <p:cNvPr id="33" name="Group 905"/>
            <p:cNvGrpSpPr>
              <a:grpSpLocks noChangeAspect="1"/>
            </p:cNvGrpSpPr>
            <p:nvPr/>
          </p:nvGrpSpPr>
          <p:grpSpPr bwMode="auto">
            <a:xfrm>
              <a:off x="2068878" y="1488832"/>
              <a:ext cx="777864" cy="757115"/>
              <a:chOff x="2204" y="1989"/>
              <a:chExt cx="446" cy="432"/>
            </a:xfrm>
          </p:grpSpPr>
          <p:sp>
            <p:nvSpPr>
              <p:cNvPr id="34" name="Freeform 906"/>
              <p:cNvSpPr>
                <a:spLocks noChangeAspect="1"/>
              </p:cNvSpPr>
              <p:nvPr/>
            </p:nvSpPr>
            <p:spPr bwMode="auto">
              <a:xfrm>
                <a:off x="2204" y="2080"/>
                <a:ext cx="446" cy="341"/>
              </a:xfrm>
              <a:custGeom>
                <a:avLst/>
                <a:gdLst>
                  <a:gd name="T0" fmla="*/ 0 w 607"/>
                  <a:gd name="T1" fmla="*/ 127 h 413"/>
                  <a:gd name="T2" fmla="*/ 32 w 607"/>
                  <a:gd name="T3" fmla="*/ 17 h 413"/>
                  <a:gd name="T4" fmla="*/ 47 w 607"/>
                  <a:gd name="T5" fmla="*/ 23 h 413"/>
                  <a:gd name="T6" fmla="*/ 62 w 607"/>
                  <a:gd name="T7" fmla="*/ 17 h 413"/>
                  <a:gd name="T8" fmla="*/ 96 w 607"/>
                  <a:gd name="T9" fmla="*/ 124 h 413"/>
                  <a:gd name="T10" fmla="*/ 95 w 607"/>
                  <a:gd name="T11" fmla="*/ 123 h 413"/>
                  <a:gd name="T12" fmla="*/ 48 w 607"/>
                  <a:gd name="T13" fmla="*/ 131 h 413"/>
                  <a:gd name="T14" fmla="*/ 1 w 607"/>
                  <a:gd name="T15" fmla="*/ 127 h 413"/>
                  <a:gd name="T16" fmla="*/ 0 w 607"/>
                  <a:gd name="T17" fmla="*/ 127 h 4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7"/>
                  <a:gd name="T28" fmla="*/ 0 h 413"/>
                  <a:gd name="T29" fmla="*/ 607 w 607"/>
                  <a:gd name="T30" fmla="*/ 413 h 4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7" h="413">
                    <a:moveTo>
                      <a:pt x="0" y="398"/>
                    </a:moveTo>
                    <a:lnTo>
                      <a:pt x="202" y="56"/>
                    </a:lnTo>
                    <a:cubicBezTo>
                      <a:pt x="252" y="2"/>
                      <a:pt x="160" y="73"/>
                      <a:pt x="298" y="73"/>
                    </a:cubicBezTo>
                    <a:cubicBezTo>
                      <a:pt x="436" y="73"/>
                      <a:pt x="342" y="0"/>
                      <a:pt x="394" y="56"/>
                    </a:cubicBezTo>
                    <a:lnTo>
                      <a:pt x="607" y="392"/>
                    </a:lnTo>
                    <a:lnTo>
                      <a:pt x="603" y="389"/>
                    </a:lnTo>
                    <a:cubicBezTo>
                      <a:pt x="553" y="392"/>
                      <a:pt x="407" y="412"/>
                      <a:pt x="307" y="413"/>
                    </a:cubicBezTo>
                    <a:cubicBezTo>
                      <a:pt x="28" y="410"/>
                      <a:pt x="55" y="400"/>
                      <a:pt x="4" y="398"/>
                    </a:cubicBezTo>
                    <a:lnTo>
                      <a:pt x="0" y="39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" name="Oval 907"/>
              <p:cNvSpPr>
                <a:spLocks noChangeAspect="1" noChangeArrowheads="1"/>
              </p:cNvSpPr>
              <p:nvPr/>
            </p:nvSpPr>
            <p:spPr bwMode="auto">
              <a:xfrm>
                <a:off x="2404" y="2090"/>
                <a:ext cx="4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400"/>
              </a:p>
            </p:txBody>
          </p:sp>
          <p:sp>
            <p:nvSpPr>
              <p:cNvPr id="36" name="Oval 908"/>
              <p:cNvSpPr>
                <a:spLocks noChangeAspect="1" noChangeArrowheads="1"/>
              </p:cNvSpPr>
              <p:nvPr/>
            </p:nvSpPr>
            <p:spPr bwMode="auto">
              <a:xfrm rot="2044632">
                <a:off x="2408" y="2055"/>
                <a:ext cx="52" cy="6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400"/>
              </a:p>
            </p:txBody>
          </p:sp>
          <p:sp>
            <p:nvSpPr>
              <p:cNvPr id="37" name="Oval 909"/>
              <p:cNvSpPr>
                <a:spLocks noChangeAspect="1" noChangeArrowheads="1"/>
              </p:cNvSpPr>
              <p:nvPr/>
            </p:nvSpPr>
            <p:spPr bwMode="auto">
              <a:xfrm rot="2044632">
                <a:off x="2412" y="2012"/>
                <a:ext cx="65" cy="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400"/>
              </a:p>
            </p:txBody>
          </p:sp>
          <p:sp>
            <p:nvSpPr>
              <p:cNvPr id="38" name="Oval 910"/>
              <p:cNvSpPr>
                <a:spLocks noChangeAspect="1" noChangeArrowheads="1"/>
              </p:cNvSpPr>
              <p:nvPr/>
            </p:nvSpPr>
            <p:spPr bwMode="auto">
              <a:xfrm rot="4884728">
                <a:off x="2435" y="1975"/>
                <a:ext cx="74" cy="10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l"/>
                <a:endParaRPr lang="it-IT" sz="1400"/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455538"/>
            <a:ext cx="8205788" cy="63341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31825" y="5962575"/>
            <a:ext cx="33194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1600">
                <a:latin typeface="Comic Sans MS" pitchFamily="66" charset="0"/>
                <a:sym typeface="Wingdings" pitchFamily="2" charset="2"/>
              </a:rPr>
              <a:t>Gasperini et al. (2002) J. Geophys. Res., </a:t>
            </a:r>
            <a:r>
              <a:rPr lang="pt-BR" sz="1600">
                <a:latin typeface="Comic Sans MS" pitchFamily="66" charset="0"/>
              </a:rPr>
              <a:t>107, B12, 2367, doi:10.1029/2001JB000418</a:t>
            </a:r>
            <a:endParaRPr lang="en-US" sz="1600"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14" name="Figura a mano libera 13"/>
          <p:cNvSpPr/>
          <p:nvPr/>
        </p:nvSpPr>
        <p:spPr>
          <a:xfrm>
            <a:off x="7366389" y="5437113"/>
            <a:ext cx="177800" cy="735012"/>
          </a:xfrm>
          <a:custGeom>
            <a:avLst/>
            <a:gdLst>
              <a:gd name="connsiteX0" fmla="*/ 91440 w 177165"/>
              <a:gd name="connsiteY0" fmla="*/ 0 h 727710"/>
              <a:gd name="connsiteX1" fmla="*/ 135255 w 177165"/>
              <a:gd name="connsiteY1" fmla="*/ 112395 h 727710"/>
              <a:gd name="connsiteX2" fmla="*/ 177165 w 177165"/>
              <a:gd name="connsiteY2" fmla="*/ 685800 h 727710"/>
              <a:gd name="connsiteX3" fmla="*/ 154305 w 177165"/>
              <a:gd name="connsiteY3" fmla="*/ 685800 h 727710"/>
              <a:gd name="connsiteX4" fmla="*/ 133350 w 177165"/>
              <a:gd name="connsiteY4" fmla="*/ 693420 h 727710"/>
              <a:gd name="connsiteX5" fmla="*/ 125730 w 177165"/>
              <a:gd name="connsiteY5" fmla="*/ 727710 h 727710"/>
              <a:gd name="connsiteX6" fmla="*/ 118110 w 177165"/>
              <a:gd name="connsiteY6" fmla="*/ 643890 h 727710"/>
              <a:gd name="connsiteX7" fmla="*/ 51435 w 177165"/>
              <a:gd name="connsiteY7" fmla="*/ 592455 h 727710"/>
              <a:gd name="connsiteX8" fmla="*/ 32385 w 177165"/>
              <a:gd name="connsiteY8" fmla="*/ 586740 h 727710"/>
              <a:gd name="connsiteX9" fmla="*/ 0 w 177165"/>
              <a:gd name="connsiteY9" fmla="*/ 626745 h 727710"/>
              <a:gd name="connsiteX10" fmla="*/ 30480 w 177165"/>
              <a:gd name="connsiteY10" fmla="*/ 535305 h 727710"/>
              <a:gd name="connsiteX11" fmla="*/ 40005 w 177165"/>
              <a:gd name="connsiteY11" fmla="*/ 489585 h 727710"/>
              <a:gd name="connsiteX12" fmla="*/ 49530 w 177165"/>
              <a:gd name="connsiteY12" fmla="*/ 281940 h 727710"/>
              <a:gd name="connsiteX13" fmla="*/ 43815 w 177165"/>
              <a:gd name="connsiteY13" fmla="*/ 110490 h 727710"/>
              <a:gd name="connsiteX14" fmla="*/ 91440 w 177165"/>
              <a:gd name="connsiteY14" fmla="*/ 0 h 727710"/>
              <a:gd name="connsiteX0" fmla="*/ 91440 w 177165"/>
              <a:gd name="connsiteY0" fmla="*/ 6081 h 733791"/>
              <a:gd name="connsiteX1" fmla="*/ 135255 w 177165"/>
              <a:gd name="connsiteY1" fmla="*/ 118476 h 733791"/>
              <a:gd name="connsiteX2" fmla="*/ 177165 w 177165"/>
              <a:gd name="connsiteY2" fmla="*/ 691881 h 733791"/>
              <a:gd name="connsiteX3" fmla="*/ 154305 w 177165"/>
              <a:gd name="connsiteY3" fmla="*/ 691881 h 733791"/>
              <a:gd name="connsiteX4" fmla="*/ 133350 w 177165"/>
              <a:gd name="connsiteY4" fmla="*/ 699501 h 733791"/>
              <a:gd name="connsiteX5" fmla="*/ 125730 w 177165"/>
              <a:gd name="connsiteY5" fmla="*/ 733791 h 733791"/>
              <a:gd name="connsiteX6" fmla="*/ 118110 w 177165"/>
              <a:gd name="connsiteY6" fmla="*/ 649971 h 733791"/>
              <a:gd name="connsiteX7" fmla="*/ 51435 w 177165"/>
              <a:gd name="connsiteY7" fmla="*/ 598536 h 733791"/>
              <a:gd name="connsiteX8" fmla="*/ 32385 w 177165"/>
              <a:gd name="connsiteY8" fmla="*/ 592821 h 733791"/>
              <a:gd name="connsiteX9" fmla="*/ 0 w 177165"/>
              <a:gd name="connsiteY9" fmla="*/ 632826 h 733791"/>
              <a:gd name="connsiteX10" fmla="*/ 30480 w 177165"/>
              <a:gd name="connsiteY10" fmla="*/ 541386 h 733791"/>
              <a:gd name="connsiteX11" fmla="*/ 40005 w 177165"/>
              <a:gd name="connsiteY11" fmla="*/ 495666 h 733791"/>
              <a:gd name="connsiteX12" fmla="*/ 49530 w 177165"/>
              <a:gd name="connsiteY12" fmla="*/ 288021 h 733791"/>
              <a:gd name="connsiteX13" fmla="*/ 43815 w 177165"/>
              <a:gd name="connsiteY13" fmla="*/ 116571 h 733791"/>
              <a:gd name="connsiteX14" fmla="*/ 43815 w 177165"/>
              <a:gd name="connsiteY14" fmla="*/ 0 h 733791"/>
              <a:gd name="connsiteX15" fmla="*/ 91440 w 177165"/>
              <a:gd name="connsiteY15" fmla="*/ 6081 h 733791"/>
              <a:gd name="connsiteX0" fmla="*/ 91440 w 177165"/>
              <a:gd name="connsiteY0" fmla="*/ 6081 h 733791"/>
              <a:gd name="connsiteX1" fmla="*/ 135255 w 177165"/>
              <a:gd name="connsiteY1" fmla="*/ 5715 h 733791"/>
              <a:gd name="connsiteX2" fmla="*/ 177165 w 177165"/>
              <a:gd name="connsiteY2" fmla="*/ 691881 h 733791"/>
              <a:gd name="connsiteX3" fmla="*/ 154305 w 177165"/>
              <a:gd name="connsiteY3" fmla="*/ 691881 h 733791"/>
              <a:gd name="connsiteX4" fmla="*/ 133350 w 177165"/>
              <a:gd name="connsiteY4" fmla="*/ 699501 h 733791"/>
              <a:gd name="connsiteX5" fmla="*/ 125730 w 177165"/>
              <a:gd name="connsiteY5" fmla="*/ 733791 h 733791"/>
              <a:gd name="connsiteX6" fmla="*/ 118110 w 177165"/>
              <a:gd name="connsiteY6" fmla="*/ 649971 h 733791"/>
              <a:gd name="connsiteX7" fmla="*/ 51435 w 177165"/>
              <a:gd name="connsiteY7" fmla="*/ 598536 h 733791"/>
              <a:gd name="connsiteX8" fmla="*/ 32385 w 177165"/>
              <a:gd name="connsiteY8" fmla="*/ 592821 h 733791"/>
              <a:gd name="connsiteX9" fmla="*/ 0 w 177165"/>
              <a:gd name="connsiteY9" fmla="*/ 632826 h 733791"/>
              <a:gd name="connsiteX10" fmla="*/ 30480 w 177165"/>
              <a:gd name="connsiteY10" fmla="*/ 541386 h 733791"/>
              <a:gd name="connsiteX11" fmla="*/ 40005 w 177165"/>
              <a:gd name="connsiteY11" fmla="*/ 495666 h 733791"/>
              <a:gd name="connsiteX12" fmla="*/ 49530 w 177165"/>
              <a:gd name="connsiteY12" fmla="*/ 288021 h 733791"/>
              <a:gd name="connsiteX13" fmla="*/ 43815 w 177165"/>
              <a:gd name="connsiteY13" fmla="*/ 116571 h 733791"/>
              <a:gd name="connsiteX14" fmla="*/ 43815 w 177165"/>
              <a:gd name="connsiteY14" fmla="*/ 0 h 733791"/>
              <a:gd name="connsiteX15" fmla="*/ 91440 w 177165"/>
              <a:gd name="connsiteY15" fmla="*/ 6081 h 73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7165" h="733791">
                <a:moveTo>
                  <a:pt x="91440" y="6081"/>
                </a:moveTo>
                <a:lnTo>
                  <a:pt x="135255" y="5715"/>
                </a:lnTo>
                <a:lnTo>
                  <a:pt x="177165" y="691881"/>
                </a:lnTo>
                <a:lnTo>
                  <a:pt x="154305" y="691881"/>
                </a:lnTo>
                <a:lnTo>
                  <a:pt x="133350" y="699501"/>
                </a:lnTo>
                <a:lnTo>
                  <a:pt x="125730" y="733791"/>
                </a:lnTo>
                <a:lnTo>
                  <a:pt x="118110" y="649971"/>
                </a:lnTo>
                <a:lnTo>
                  <a:pt x="51435" y="598536"/>
                </a:lnTo>
                <a:lnTo>
                  <a:pt x="32385" y="592821"/>
                </a:lnTo>
                <a:lnTo>
                  <a:pt x="0" y="632826"/>
                </a:lnTo>
                <a:cubicBezTo>
                  <a:pt x="10354" y="602411"/>
                  <a:pt x="30480" y="573515"/>
                  <a:pt x="30480" y="541386"/>
                </a:cubicBezTo>
                <a:lnTo>
                  <a:pt x="40005" y="495666"/>
                </a:lnTo>
                <a:lnTo>
                  <a:pt x="49530" y="288021"/>
                </a:lnTo>
                <a:lnTo>
                  <a:pt x="43815" y="116571"/>
                </a:lnTo>
                <a:lnTo>
                  <a:pt x="43815" y="0"/>
                </a:lnTo>
                <a:lnTo>
                  <a:pt x="91440" y="608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Figura a mano libera 14"/>
          <p:cNvSpPr/>
          <p:nvPr/>
        </p:nvSpPr>
        <p:spPr>
          <a:xfrm>
            <a:off x="7453702" y="5262488"/>
            <a:ext cx="523875" cy="314325"/>
          </a:xfrm>
          <a:custGeom>
            <a:avLst/>
            <a:gdLst>
              <a:gd name="connsiteX0" fmla="*/ 0 w 523875"/>
              <a:gd name="connsiteY0" fmla="*/ 184785 h 314325"/>
              <a:gd name="connsiteX1" fmla="*/ 22860 w 523875"/>
              <a:gd name="connsiteY1" fmla="*/ 137160 h 314325"/>
              <a:gd name="connsiteX2" fmla="*/ 51435 w 523875"/>
              <a:gd name="connsiteY2" fmla="*/ 81915 h 314325"/>
              <a:gd name="connsiteX3" fmla="*/ 81915 w 523875"/>
              <a:gd name="connsiteY3" fmla="*/ 57150 h 314325"/>
              <a:gd name="connsiteX4" fmla="*/ 121920 w 523875"/>
              <a:gd name="connsiteY4" fmla="*/ 55245 h 314325"/>
              <a:gd name="connsiteX5" fmla="*/ 419100 w 523875"/>
              <a:gd name="connsiteY5" fmla="*/ 59055 h 314325"/>
              <a:gd name="connsiteX6" fmla="*/ 417195 w 523875"/>
              <a:gd name="connsiteY6" fmla="*/ 0 h 314325"/>
              <a:gd name="connsiteX7" fmla="*/ 523875 w 523875"/>
              <a:gd name="connsiteY7" fmla="*/ 85725 h 314325"/>
              <a:gd name="connsiteX8" fmla="*/ 417195 w 523875"/>
              <a:gd name="connsiteY8" fmla="*/ 177165 h 314325"/>
              <a:gd name="connsiteX9" fmla="*/ 417195 w 523875"/>
              <a:gd name="connsiteY9" fmla="*/ 112395 h 314325"/>
              <a:gd name="connsiteX10" fmla="*/ 205740 w 523875"/>
              <a:gd name="connsiteY10" fmla="*/ 112395 h 314325"/>
              <a:gd name="connsiteX11" fmla="*/ 129540 w 523875"/>
              <a:gd name="connsiteY11" fmla="*/ 125730 h 314325"/>
              <a:gd name="connsiteX12" fmla="*/ 89535 w 523875"/>
              <a:gd name="connsiteY12" fmla="*/ 148590 h 314325"/>
              <a:gd name="connsiteX13" fmla="*/ 68580 w 523875"/>
              <a:gd name="connsiteY13" fmla="*/ 211455 h 314325"/>
              <a:gd name="connsiteX14" fmla="*/ 49530 w 523875"/>
              <a:gd name="connsiteY14" fmla="*/ 285750 h 314325"/>
              <a:gd name="connsiteX15" fmla="*/ 43815 w 523875"/>
              <a:gd name="connsiteY15" fmla="*/ 314325 h 314325"/>
              <a:gd name="connsiteX16" fmla="*/ 0 w 523875"/>
              <a:gd name="connsiteY16" fmla="*/ 18478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3875" h="314325">
                <a:moveTo>
                  <a:pt x="0" y="184785"/>
                </a:moveTo>
                <a:lnTo>
                  <a:pt x="22860" y="137160"/>
                </a:lnTo>
                <a:lnTo>
                  <a:pt x="51435" y="81915"/>
                </a:lnTo>
                <a:lnTo>
                  <a:pt x="81915" y="57150"/>
                </a:lnTo>
                <a:lnTo>
                  <a:pt x="121920" y="55245"/>
                </a:lnTo>
                <a:lnTo>
                  <a:pt x="419100" y="59055"/>
                </a:lnTo>
                <a:lnTo>
                  <a:pt x="417195" y="0"/>
                </a:lnTo>
                <a:lnTo>
                  <a:pt x="523875" y="85725"/>
                </a:lnTo>
                <a:lnTo>
                  <a:pt x="417195" y="177165"/>
                </a:lnTo>
                <a:lnTo>
                  <a:pt x="417195" y="112395"/>
                </a:lnTo>
                <a:lnTo>
                  <a:pt x="205740" y="112395"/>
                </a:lnTo>
                <a:lnTo>
                  <a:pt x="129540" y="125730"/>
                </a:lnTo>
                <a:lnTo>
                  <a:pt x="89535" y="148590"/>
                </a:lnTo>
                <a:lnTo>
                  <a:pt x="68580" y="211455"/>
                </a:lnTo>
                <a:lnTo>
                  <a:pt x="49530" y="285750"/>
                </a:lnTo>
                <a:lnTo>
                  <a:pt x="43815" y="314325"/>
                </a:lnTo>
                <a:lnTo>
                  <a:pt x="0" y="18478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Figura a mano libera 15"/>
          <p:cNvSpPr/>
          <p:nvPr/>
        </p:nvSpPr>
        <p:spPr>
          <a:xfrm>
            <a:off x="6923477" y="5251375"/>
            <a:ext cx="538162" cy="311150"/>
          </a:xfrm>
          <a:custGeom>
            <a:avLst/>
            <a:gdLst>
              <a:gd name="connsiteX0" fmla="*/ 539115 w 539115"/>
              <a:gd name="connsiteY0" fmla="*/ 198120 h 310515"/>
              <a:gd name="connsiteX1" fmla="*/ 521970 w 539115"/>
              <a:gd name="connsiteY1" fmla="*/ 144780 h 310515"/>
              <a:gd name="connsiteX2" fmla="*/ 476250 w 539115"/>
              <a:gd name="connsiteY2" fmla="*/ 97155 h 310515"/>
              <a:gd name="connsiteX3" fmla="*/ 434340 w 539115"/>
              <a:gd name="connsiteY3" fmla="*/ 72390 h 310515"/>
              <a:gd name="connsiteX4" fmla="*/ 392430 w 539115"/>
              <a:gd name="connsiteY4" fmla="*/ 66675 h 310515"/>
              <a:gd name="connsiteX5" fmla="*/ 320040 w 539115"/>
              <a:gd name="connsiteY5" fmla="*/ 70485 h 310515"/>
              <a:gd name="connsiteX6" fmla="*/ 140970 w 539115"/>
              <a:gd name="connsiteY6" fmla="*/ 74295 h 310515"/>
              <a:gd name="connsiteX7" fmla="*/ 144780 w 539115"/>
              <a:gd name="connsiteY7" fmla="*/ 0 h 310515"/>
              <a:gd name="connsiteX8" fmla="*/ 0 w 539115"/>
              <a:gd name="connsiteY8" fmla="*/ 108585 h 310515"/>
              <a:gd name="connsiteX9" fmla="*/ 137160 w 539115"/>
              <a:gd name="connsiteY9" fmla="*/ 220980 h 310515"/>
              <a:gd name="connsiteX10" fmla="*/ 140970 w 539115"/>
              <a:gd name="connsiteY10" fmla="*/ 144780 h 310515"/>
              <a:gd name="connsiteX11" fmla="*/ 259080 w 539115"/>
              <a:gd name="connsiteY11" fmla="*/ 137160 h 310515"/>
              <a:gd name="connsiteX12" fmla="*/ 344805 w 539115"/>
              <a:gd name="connsiteY12" fmla="*/ 140970 h 310515"/>
              <a:gd name="connsiteX13" fmla="*/ 394335 w 539115"/>
              <a:gd name="connsiteY13" fmla="*/ 152400 h 310515"/>
              <a:gd name="connsiteX14" fmla="*/ 430530 w 539115"/>
              <a:gd name="connsiteY14" fmla="*/ 169545 h 310515"/>
              <a:gd name="connsiteX15" fmla="*/ 455295 w 539115"/>
              <a:gd name="connsiteY15" fmla="*/ 211455 h 310515"/>
              <a:gd name="connsiteX16" fmla="*/ 476250 w 539115"/>
              <a:gd name="connsiteY16" fmla="*/ 255270 h 310515"/>
              <a:gd name="connsiteX17" fmla="*/ 489585 w 539115"/>
              <a:gd name="connsiteY17" fmla="*/ 310515 h 310515"/>
              <a:gd name="connsiteX18" fmla="*/ 539115 w 539115"/>
              <a:gd name="connsiteY18" fmla="*/ 198120 h 31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9115" h="310515">
                <a:moveTo>
                  <a:pt x="539115" y="198120"/>
                </a:moveTo>
                <a:lnTo>
                  <a:pt x="521970" y="144780"/>
                </a:lnTo>
                <a:lnTo>
                  <a:pt x="476250" y="97155"/>
                </a:lnTo>
                <a:lnTo>
                  <a:pt x="434340" y="72390"/>
                </a:lnTo>
                <a:lnTo>
                  <a:pt x="392430" y="66675"/>
                </a:lnTo>
                <a:lnTo>
                  <a:pt x="320040" y="70485"/>
                </a:lnTo>
                <a:lnTo>
                  <a:pt x="140970" y="74295"/>
                </a:lnTo>
                <a:lnTo>
                  <a:pt x="144780" y="0"/>
                </a:lnTo>
                <a:lnTo>
                  <a:pt x="0" y="108585"/>
                </a:lnTo>
                <a:lnTo>
                  <a:pt x="137160" y="220980"/>
                </a:lnTo>
                <a:lnTo>
                  <a:pt x="140970" y="144780"/>
                </a:lnTo>
                <a:lnTo>
                  <a:pt x="259080" y="137160"/>
                </a:lnTo>
                <a:lnTo>
                  <a:pt x="344805" y="140970"/>
                </a:lnTo>
                <a:lnTo>
                  <a:pt x="394335" y="152400"/>
                </a:lnTo>
                <a:lnTo>
                  <a:pt x="430530" y="169545"/>
                </a:lnTo>
                <a:lnTo>
                  <a:pt x="455295" y="211455"/>
                </a:lnTo>
                <a:lnTo>
                  <a:pt x="476250" y="255270"/>
                </a:lnTo>
                <a:lnTo>
                  <a:pt x="489585" y="310515"/>
                </a:lnTo>
                <a:lnTo>
                  <a:pt x="539115" y="19812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0" y="-45244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2800" b="1" dirty="0" err="1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Mantle</a:t>
            </a:r>
            <a:r>
              <a:rPr lang="it-IT" sz="2800" b="1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Plumes</a:t>
            </a:r>
            <a:r>
              <a:rPr lang="it-IT" sz="2800" b="1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also</a:t>
            </a:r>
            <a:r>
              <a:rPr lang="it-IT" sz="2800" b="1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 in </a:t>
            </a:r>
            <a:r>
              <a:rPr lang="it-IT" sz="2800" b="1" dirty="0" err="1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subduction-related</a:t>
            </a:r>
            <a:r>
              <a:rPr lang="it-IT" sz="2800" b="1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settings…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sym typeface="Wingdings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025" y="1420956"/>
            <a:ext cx="8088514" cy="53335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Text Box 98"/>
          <p:cNvSpPr txBox="1">
            <a:spLocks noChangeArrowheads="1"/>
          </p:cNvSpPr>
          <p:nvPr/>
        </p:nvSpPr>
        <p:spPr bwMode="auto">
          <a:xfrm>
            <a:off x="2668554" y="6260445"/>
            <a:ext cx="59902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1600" dirty="0">
                <a:latin typeface="Comic Sans MS" pitchFamily="66" charset="0"/>
                <a:sym typeface="Wingdings" pitchFamily="2" charset="2"/>
              </a:rPr>
              <a:t>Cadoux et al. (2007) Earth Planet. Sci. </a:t>
            </a:r>
            <a:r>
              <a:rPr lang="en-US" sz="1600" dirty="0" err="1">
                <a:latin typeface="Comic Sans MS" pitchFamily="66" charset="0"/>
                <a:sym typeface="Wingdings" pitchFamily="2" charset="2"/>
              </a:rPr>
              <a:t>Lett</a:t>
            </a:r>
            <a:r>
              <a:rPr lang="en-US" sz="1600" dirty="0">
                <a:latin typeface="Comic Sans MS" pitchFamily="66" charset="0"/>
                <a:sym typeface="Wingdings" pitchFamily="2" charset="2"/>
              </a:rPr>
              <a:t>., 259, 227-238</a:t>
            </a:r>
          </a:p>
        </p:txBody>
      </p:sp>
      <p:grpSp>
        <p:nvGrpSpPr>
          <p:cNvPr id="4" name="Gruppo 7"/>
          <p:cNvGrpSpPr>
            <a:grpSpLocks/>
          </p:cNvGrpSpPr>
          <p:nvPr/>
        </p:nvGrpSpPr>
        <p:grpSpPr bwMode="auto">
          <a:xfrm>
            <a:off x="625024" y="625034"/>
            <a:ext cx="8088977" cy="829396"/>
            <a:chOff x="147320" y="84819"/>
            <a:chExt cx="8879840" cy="868255"/>
          </a:xfrm>
        </p:grpSpPr>
        <p:sp>
          <p:nvSpPr>
            <p:cNvPr id="7" name="Rettangolo 6"/>
            <p:cNvSpPr/>
            <p:nvPr/>
          </p:nvSpPr>
          <p:spPr>
            <a:xfrm>
              <a:off x="147320" y="84819"/>
              <a:ext cx="8879840" cy="836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9728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4787" t="13503" r="3522"/>
            <a:stretch>
              <a:fillRect/>
            </a:stretch>
          </p:blipFill>
          <p:spPr bwMode="auto">
            <a:xfrm>
              <a:off x="177118" y="100553"/>
              <a:ext cx="6432027" cy="852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28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r="2245"/>
            <a:stretch>
              <a:fillRect/>
            </a:stretch>
          </p:blipFill>
          <p:spPr bwMode="auto">
            <a:xfrm>
              <a:off x="6458671" y="148125"/>
              <a:ext cx="2568489" cy="729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0" name="Connettore 1 9"/>
          <p:cNvCxnSpPr/>
          <p:nvPr/>
        </p:nvCxnSpPr>
        <p:spPr>
          <a:xfrm>
            <a:off x="787693" y="980411"/>
            <a:ext cx="5652000" cy="1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-45244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2800" b="1" dirty="0" err="1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Mantle</a:t>
            </a:r>
            <a:r>
              <a:rPr lang="it-IT" sz="2800" b="1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Plumes</a:t>
            </a:r>
            <a:r>
              <a:rPr lang="it-IT" sz="2800" b="1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also</a:t>
            </a:r>
            <a:r>
              <a:rPr lang="it-IT" sz="2800" b="1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 in </a:t>
            </a:r>
            <a:r>
              <a:rPr lang="it-IT" sz="2800" b="1" dirty="0" err="1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subduction-related</a:t>
            </a:r>
            <a:r>
              <a:rPr lang="it-IT" sz="2800" b="1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settings…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sym typeface="Wingdings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650523" y="2803463"/>
            <a:ext cx="34934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2800" b="1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Veneto </a:t>
            </a:r>
            <a:r>
              <a:rPr lang="it-IT" sz="2800" b="1" dirty="0" err="1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Volcanic</a:t>
            </a:r>
            <a:r>
              <a:rPr lang="it-IT" sz="2800" b="1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 Province (N. Italy)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960870" y="809625"/>
            <a:ext cx="222885" cy="2209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24072" y="431800"/>
            <a:ext cx="5380563" cy="6426200"/>
            <a:chOff x="82688" y="81020"/>
            <a:chExt cx="5565598" cy="6707530"/>
          </a:xfrm>
        </p:grpSpPr>
        <p:pic>
          <p:nvPicPr>
            <p:cNvPr id="18227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369" t="19072"/>
            <a:stretch>
              <a:fillRect/>
            </a:stretch>
          </p:blipFill>
          <p:spPr bwMode="auto">
            <a:xfrm>
              <a:off x="82688" y="83185"/>
              <a:ext cx="5565598" cy="6705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ttangolo 5"/>
            <p:cNvSpPr/>
            <p:nvPr/>
          </p:nvSpPr>
          <p:spPr>
            <a:xfrm>
              <a:off x="2465401" y="81020"/>
              <a:ext cx="1192193" cy="235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-45244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2800" b="1" dirty="0" err="1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Mantle</a:t>
            </a:r>
            <a:r>
              <a:rPr lang="it-IT" sz="2800" b="1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Plumes</a:t>
            </a:r>
            <a:r>
              <a:rPr lang="it-IT" sz="2800" b="1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also</a:t>
            </a:r>
            <a:r>
              <a:rPr lang="it-IT" sz="2800" b="1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 in </a:t>
            </a:r>
            <a:r>
              <a:rPr lang="it-IT" sz="2800" b="1" dirty="0" err="1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subduction-related</a:t>
            </a:r>
            <a:r>
              <a:rPr lang="it-IT" sz="2800" b="1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settings…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878" y="5868649"/>
            <a:ext cx="18640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1400" dirty="0">
                <a:latin typeface="Comic Sans MS" pitchFamily="66" charset="0"/>
                <a:sym typeface="Wingdings" pitchFamily="2" charset="2"/>
              </a:rPr>
              <a:t>From: </a:t>
            </a:r>
            <a:r>
              <a:rPr lang="en-US" sz="1400" dirty="0" err="1" smtClean="0">
                <a:latin typeface="Comic Sans MS" pitchFamily="66" charset="0"/>
                <a:sym typeface="Wingdings" pitchFamily="2" charset="2"/>
              </a:rPr>
              <a:t>Macera</a:t>
            </a:r>
            <a:r>
              <a:rPr lang="en-US" sz="1400" dirty="0" smtClean="0">
                <a:latin typeface="Comic Sans MS" pitchFamily="66" charset="0"/>
                <a:sym typeface="Wingdings" pitchFamily="2" charset="2"/>
              </a:rPr>
              <a:t>  </a:t>
            </a:r>
            <a:r>
              <a:rPr lang="en-US" sz="1400" dirty="0">
                <a:latin typeface="Comic Sans MS" pitchFamily="66" charset="0"/>
                <a:sym typeface="Wingdings" pitchFamily="2" charset="2"/>
              </a:rPr>
              <a:t>et al. (</a:t>
            </a:r>
            <a:r>
              <a:rPr lang="en-US" sz="1400" dirty="0" smtClean="0">
                <a:latin typeface="Comic Sans MS" pitchFamily="66" charset="0"/>
                <a:sym typeface="Wingdings" pitchFamily="2" charset="2"/>
              </a:rPr>
              <a:t>2008) J. </a:t>
            </a:r>
            <a:r>
              <a:rPr lang="en-US" sz="1400" dirty="0" err="1" smtClean="0">
                <a:latin typeface="Comic Sans MS" pitchFamily="66" charset="0"/>
                <a:sym typeface="Wingdings" pitchFamily="2" charset="2"/>
              </a:rPr>
              <a:t>Geodyn</a:t>
            </a:r>
            <a:r>
              <a:rPr lang="en-US" sz="1400" dirty="0" smtClean="0">
                <a:latin typeface="Comic Sans MS" pitchFamily="66" charset="0"/>
                <a:sym typeface="Wingdings" pitchFamily="2" charset="2"/>
              </a:rPr>
              <a:t>., 45, 32-48</a:t>
            </a:r>
            <a:endParaRPr lang="en-US" sz="1400" dirty="0">
              <a:latin typeface="Comic Sans MS" pitchFamily="66" charset="0"/>
              <a:sym typeface="Wingdings" pitchFamily="2" charset="2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5166343" y="431800"/>
            <a:ext cx="3964778" cy="6426200"/>
            <a:chOff x="5671592" y="946183"/>
            <a:chExt cx="3317332" cy="5794544"/>
          </a:xfrm>
        </p:grpSpPr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5671592" y="2843671"/>
              <a:ext cx="3264057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2800" dirty="0" smtClean="0">
                  <a:solidFill>
                    <a:schemeClr val="bg1"/>
                  </a:solidFill>
                  <a:latin typeface="Comic Sans MS" pitchFamily="66" charset="0"/>
                  <a:sym typeface="Wingdings" pitchFamily="2" charset="2"/>
                </a:rPr>
                <a:t>Veneto Volcanic Province (N. Italy)</a:t>
              </a:r>
              <a:endParaRPr lang="en-US" sz="2800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endParaRPr>
            </a:p>
          </p:txBody>
        </p:sp>
        <p:pic>
          <p:nvPicPr>
            <p:cNvPr id="6041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71594" y="946183"/>
              <a:ext cx="3317330" cy="5794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ttangolo 10"/>
            <p:cNvSpPr/>
            <p:nvPr/>
          </p:nvSpPr>
          <p:spPr>
            <a:xfrm>
              <a:off x="5753100" y="2819400"/>
              <a:ext cx="21336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5753100" y="4762500"/>
              <a:ext cx="21336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5753100" y="946785"/>
              <a:ext cx="213360" cy="118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5846883" y="6213231"/>
              <a:ext cx="846993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228493" y="6273484"/>
            <a:ext cx="2356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1200" dirty="0">
                <a:latin typeface="Comic Sans MS" pitchFamily="66" charset="0"/>
                <a:sym typeface="Wingdings" pitchFamily="2" charset="2"/>
              </a:rPr>
              <a:t>From: </a:t>
            </a:r>
            <a:r>
              <a:rPr lang="en-US" sz="1200" dirty="0" smtClean="0">
                <a:latin typeface="Comic Sans MS" pitchFamily="66" charset="0"/>
                <a:sym typeface="Wingdings" pitchFamily="2" charset="2"/>
              </a:rPr>
              <a:t>Coble and </a:t>
            </a:r>
            <a:r>
              <a:rPr lang="en-US" sz="1200" dirty="0" err="1" smtClean="0">
                <a:latin typeface="Comic Sans MS" pitchFamily="66" charset="0"/>
                <a:sym typeface="Wingdings" pitchFamily="2" charset="2"/>
              </a:rPr>
              <a:t>Mahood</a:t>
            </a:r>
            <a:r>
              <a:rPr lang="en-US" sz="1200" dirty="0" smtClean="0">
                <a:latin typeface="Comic Sans MS" pitchFamily="66" charset="0"/>
                <a:sym typeface="Wingdings" pitchFamily="2" charset="2"/>
              </a:rPr>
              <a:t> (2012) Geology, 40, 655-658</a:t>
            </a:r>
            <a:endParaRPr lang="en-US" sz="1200" dirty="0">
              <a:latin typeface="Comic Sans MS" pitchFamily="66" charset="0"/>
              <a:sym typeface="Wingdings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5" grpId="0" build="p"/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8" descr="data:image/jpeg;base64,/9j/4AAQSkZJRgABAQAAAQABAAD/2wCEAAkGBhISERMTExIVFRUWGSAaFxgWGCAcIBgeIiIaICAcIBseICghIh0jHiEbIjIiIykqLSwsIB4xNTIqNSYtLSsBCQoKDgwOGg8PGi0kHyQsKTUpNS8qLCw0KSwyLSosKSksLi4wMioyMiwsKywvLCwqLDUqLzIvKiwsMSksNSwpMP/AABEIAKAAoAMBIgACEQEDEQH/xAAbAAACAwEBAQAAAAAAAAAAAAAFBgAEBwMCAf/EAD0QAAIBAgQEBAQEBAQGAwAAAAECAwQRAAUSIQYTMUEUIlFhMkJxgQcjkaEzUmLBFSSx0UNygqKy4TSS8f/EABkBAAIDAQAAAAAAAAAAAAAAAAMEAAIFAf/EAC4RAAECAwYFBQEBAQEBAAAAAAEAAgMRIRIxQVFh8HGBobHhBCLB0fGRE0IyI//aAAwDAQACEQMRAD8A3HExMTEUUxMTExFFMTHKqqkjRnkYIii5ZjYD74SazjyepLJl8IKA6TVTHTGpO2wPX2+2xwWHCdEuuQ3xGsvTtU1KRqXdlRR1ZiAB9ScLU34kUmopAJalx1FPGX/7th++FjLMtp6uSfmzy180KFiJCYoQeygdet97dsV6LiljHFG80eXRSxNJG0MWxOoqFJN+lrkixN+o2w230rcZk/zyf4Es71Bwp18Jon4qzB1LQ5eI1G5epmVQPsp7fXHGDMc1lDaJstGkAnSzNpuLrf0uNxfADMsnoQ1NVcxZoZqphNYsU86kgaQdtLb9L74u1mXzxq5gpdcEsDRaZAEYJGLrK7EfESzWUi5AXoehLDABIDmOlShl751J5H6CMRTZyBqBoJh/SXH79Me/8dzWMAyZckg78qcX/RgcD+C6moNMizQRrSCkuCtiHO19XoSt9vrvfFPgOhQ+CLU9WkgVpOazXie4Ntix7MLbA4qWAWrQFPORGSsHEykTXxojKfiVHG2mrpqil9DIl1P/AFLhmy7NoahdUMqSL6qQbfX0++M1qeNJddUVnjmjFQI4qWRA7SgmxsRuFve1wcFc+4ay+Ooijjd6Kpl3jeK4DG9tJANr79NsVf6dlAQQTlXpf3VmRnVx6eOy0DEwgUPF9XSX8WoqqcEr4qnF9JBsQ6juD16ffDrluaRVEYkhkWRD3U/sfQ+xwrEguZU3ZphkVr7r1axMTEwFFUxMTExFFMTExMRRTAbiPiiKjVdQLyvtFEm7SH0A7D3x84n4lWkRQqmSeQ6YYl6u39lHc4SM8p6mghasdObWS7PUEgpSg7BUB9L2va392oEG2QXY3a+NhLxYtkEDnopmjNLLF/iRLSSuvh6CNiFW5sDI9rGw69f7D1JlJzCqrIOcIfCnRDFoUqq2sGCnYXPUgXsVsR3q5xxeJ6fw86mOupmR4jfWJXW3wsvzOO3e+GHiTL6QcvMWnkpJWUeaOxaS4Fk0EEM1ttvv0w7NzJTEjWWIwuGRGN6UkHTxFJ4Z38P4huV0tRVxNVxqsdfAzwSjolQAACre9iLH1Hp09PUmjp6OOV6TSsADw1JuQ97gqqqzX3IO1thi3kmT1syAKz0VMxLm+9RMWNy7tayFvbphnynhalpjqjiGs9ZG8zt7l2u374DEitaSDXQdp9r5IrIbnCY3ySfl2S09TEzvLJEJJudohiMQuoUKyBlL6R/NYamJ9MHc8qFliWm0s+6hhICWYWYg2BBOor37ajbbF3iSIKrPewdGjb22Yo9+xU3+xJ7YAUsjyy0tQFZljja2hNpNWysNZWwANyd9zttvjgNv35XaLjhY9iIJBSpTy06wNErD80ISoDEfCWUkgHpcDp9cB6bO54qXkCjq447WSandajSPbUAbDpYi4GJSRrAlOk7PKPznOtLidylxchmHlUN1Pph6y6l5car3tdvdj1P64q9wZfWZ1/v6rQwX6UWYZBLTrVUASpUimSRGRl5EhLaiLrId73sQD1+uL1RXyA5jmUsLo8SCCCKQEFFNvNcbeYte6n13w9ZpkFPUi08KSf8AMu/2PUfY4Vcz4EniidKSdpImFmpag6kYeiv8SH0369xi7Y7HmtDrlOZqM+C4YTmilfyQS7UcPnK6SKqErrVu6DQpsjX6xlB1AXYn1wzZ9kywVKzUTpDVyBjyW2SpAtqBHQN3BFt/1wJyaeF5tdV4uWsplvHSzFSRbq0VgokPe53NsVKKllzKoE0iRyidSq6JCGy8KTYkW/iE7joSQe18GNombjdOes7hw2KoYkBJoylprx2U+cNcVR1asukxTR7Swv8AEh/uvvg3jM81mp/FCCnnENZTBVhnZiwm23hlY/Nf1v127jDjwzxIKpGV15dREdM0R6o3qPVT1BwlGgyFtop28fhTcOLP2m9G8TExMKo6mK9fXJDG8sh0ogLMfQDFjCNxxN4uqp8sW+lyJagjsi7gfcj/AMfXBYTLbpG7HghxH2Gzxw4oRRV8rSpXMsfiatjHRpM1liiUE6jbe7dNupb3w25XWGvp54KqNUkBaKVFbUOg8y97bj6EYDyVuV15kheEGaK8aRt+XIQpOnl3ItfqBcdr4Xsnjmy4+Ikhuug8rmg81bu4WDaymR2OpjvsD7YfcwPF0nC74lXd6TDrBvmDf8zVvhWhfwjU8lMmiOZ9E4G7FCRzBa3w/wAxO4BGGjJcnDzJLLCGMaWhcg2VLgppBNtViRcbjSN98c8qyOSOCaepOqon08wfKi38sSjppUE/XfDDk62gjHotsBjRZzIz/VeFCkRPJXMTHwm25x9winUJ4kWMxLzQCmtdQO9xfcW73G1vS+AcGUwrTxuykusb06s1hyx5gDpYix6A2339MEM3oLTNIbKvkYObsQwuNKx33Y7dvXrfHiGLniZg9iHZZYyutdgLKVBB1AW+Ei5JG+G2Gy0SKTeLTjRCc5yeGOnprMyKhaUhXLAEoRe5uAoZrA/CL+mHalSyKNtlA26dO3thRrpdBkVpS7SQrzXZLCIFrRgR9VDXfbciwY3wd4cptKOezOdI16wAAFFm9Dbptb0GJFmWAkrsKQeQAi2JiYmFE2g/EfDMVYgD3SRDeKVNmjb1B/thEqXrIuZTBxBVMSztGg/ziGwaVCRcTKB8II723xqeBHE3D61cWm+iVDrhkHWNx0I9vUYagxrPtdd23uqBFhWqtv7rNeHuFZKyOaCCbTQCYHmPH+ZNbckNYXse59fqMGeI82i8U9RRMGqaMDnKCP8AMQ2GoXF7lO/cfpjlSmpqhyhL4WNGdcwSPSpRhqYyK3ULLve3THXIs/isUoMpaWnjBBluqlgfitqF2J9Cbnbph1xcXEmssKY5nGcvkJRsgAN8hon3KczSohjmjN0kUMPb2PuOhxbxnvBVelNVeFRiaWqTn0l/lv8AFH9t9vb3xoWM6NDsOkLsE9CfbbNc551RWdiAqgliewG5P6YznIK2ZknroljkrKprxRO4UiBSQLAkE/CenoMHfxQrSmXui31zMsSgdSWPT9AcCKvIaqFwaenhqI4qbwyjmAOjW87D0JJ3Fwbel8MQGgMmcc8h9mX8S8ZxL5DD58INRy001TO+aqlPJIAOUYnU3XYSJLcnVbaw67emD/DnD4er062khoSQGc3MlQ27OTf5F0r7HAeHNikEMckU6+DjaaoFSt9bjSIwjNc2MnQrbYEYfOD8rMFJErbyMOZKT1Lv5mv9zb7YNHeWt6Dxy7hDgtDndf3n2V7Nv4TfVf8AyGPmTteCM/04p5vnMQVk1XYECw9QRt/+YsZJMvKRL2dRYqwsfrY7298IFpDOaaDgYlMl9zk+VFsCGkUEHuOtv2wDzDOXplsWIANo0ADMQCAo6gbnb4vT3wZ4ii1Qd7h0Ite4IZelt8L9RUjmU0RBGqqkZmNgCsZkfST1O+k26bYNBAIrqhRiQ6mitmoaGQGeMl3taQXkB28yaB5kA3AKggixNztgBT+GjqpWeqj0tbSJAQGI1Acy6hdSqSo38wtcXXdimqQ2aQqCG008jMP5dTR2Ybb6rW+xx94qojIIyWNlkiYi+xtIt+3X/b0GCMdIgHEIbmzBIwKBZfRoE52hVjExlRCGCsN9NQ5szOB8vwqosbdMFswzNFheZJkMqjU5jBCyKN2sCSGOm5DAk7YC0teUFKGdozyxyT21fC0ZJ2IcC9iRYqu4uMXs2ynYBokRXV0YRqqOxIsG1IenbQL7XvfYYI4e4WkNrvbRdpuLgELCdCSLgEaD5gNJ84At83Xv3wbyYoHdYyCmlTdSGBY6gxBuethe/ffvjM84qZ6nKoCINTR7SSgAMFS6kWBuQbG97djbfGqZfGqmUgBQWBNhb5VN8CjwwxtNekkWC8vdXT5XLiB5RF+WD185U2Kjrcb/ALdxfHrInlMQ5gHbSb3LLYWJ3O53wNqqaeoQtqdCRdVsjKP5bgt5vU3+gtbcdSZjVUjqtSqctmC8yO+mzGy6kN9DE9Cp09j2OBiHNlkSmiGJJ9ozkq/HeVrDJ4kEpHUKaaqI7BxZJbeqmwPqMEI3ljpXSoEdJTxJoMkT3LAWGpPL5ARcWN2udt9ycz/KlqaaaBvnQgex7H7GxxmyTGoo6SWesijEJMXKniLxtIlxdyrbm1ratuvvg0L/AOjADgfz6qqRPY4kY7K5R1ImoZZaeFofAzCamBBF4ja+/fVZidzjVsvrVmijlX4XUMPoQDhLgrKxqmKGonpHhljZDHC2lirr5XKOdRHYW9Tgj+Gs58FyWPmp5HhP/Sdv2Ixz1AtNnkeND5HVdgGTpbp4PRcOM/NXZVH1/OZyP+UDf7YUZq6UzCmh5kVfPUOKmQA3EerykdtGixuOy9d8Nmbyr/jdHqNgtPI30+L+wOA3Eea1qTvXwys1LHy2RUF45IjYP5r/ABBuxHTe+2Cwbmt0xzmZDxohxaknXpIVXevEzaKCSYz2rIkMjCzMgTnFWt1K2Av7jGjYzyCKAVtByOXpaed2CagL8tdOzE+bQVJtsdyOuNDwr6j/AJG75fCPAx3r8oZn0X5eoLfQwY9jYXuQfUA4F1ETCmYojjy3iawPLNzZgAdfuev0PTBzNWtDJtfa30vtf7dftiZW14k+lvrYkX37HrgbX2Wz1VnMDn8kMeOeRGEUqMvlKmTfzhrkXWxsLAbi+/tgNzZ1leVoo/8ALs78tpbH83o+srptYMoHXc3t0wyZvAqKZl8jgi7DuLgG4+YW9cKaLVytWrIySkKIlCoF1DW481yR0BPtqOGIVQTSWwgRfaZVnsrvl+ZCfMoZdOhuRIjpe5FmUqSbDYklbEAhlYYL59XBqJ5ozewBHt5lvf3tcYWZs35MxlSJDE+qJZZWCiWdWD39RHdXAb+Yk9Meq3P4BBVxxTRlWWxYSKRHIdz6akbYalHUEYIYU3NIF0u6GHyaQdeykU0b0caSSGLlSPFzSqskciMbB1bbS4sd9rgbg2xX8eSHBl58wu0swN1jjtYIAh0XLEEohP8AUWtgjRO8a1NjGdE7tplYIrI5DWDdj5huQQQ4B7WE5VnEkoaSVVjhi1SCJLEMsd7sSABpL2RdIAJLne2CjE4ffX4QzgF98AyLIiT8sTMY5lMa8sNy3dyLsAsgUWZhZQSB8t8NOV5489OamALodrASC2w8monVYDa9vthJ4i3y0JKt2imBNja7vE0r3PW6sxv9LYdOB8nhWljAtJpVLMbHqqsbdhuxxSPKxaN89/CvBnasjLfyu8OaukSoDCzL5T+aoNugIBup+hPbFYrLVugK2RSNVmv3F7keXt8IJO+9rbtPJW1tIt6W2/THoC2wwl/qBUCqc/yJoTRfcZZJQzLVVscMfMNPVR1axE2DhlYMAf5rkEfTGp4zXiLNJKXMMwnjALrSRlQRcfGq3I9uuC+lJmQMvkKvqJSBOfwUMOSVMy19U9E4lndfDhioeIrc6gWIsBZRtufpht4QYrXZgmkrr5U4B63dTqv9x/rhN4oo5ZKRpmzaCqUDVy2VBv8A0bkhvQWBwf4MRkr4lK6NWXRErboQQP8AfDcUWoZqOtJSz4ZJaHR48Yzy4q3xJCf8Zy8g6dUUq6vse3Q2vexwAGa1K0sMjVVMFtPHJFMNKShXA0LGg627jffDLx4uioyyovYJUctj6CQAdfthTfMjTtPLS5Ypp6R5AJJHYlZNlZ7MSL3C7AXt3BOKwRaY2mGmbqV4hdi+1x3l9FXsrVYzlkgpZKe9SylZHLHzx2BBPmC2UABgLAffGoYx2vIWKoY1viapTDVtoAsmg6SoYMQbBhtYWGNfgmDqrDcMAR9Dvhf1YuPHPjjXFG9MbxvLDgveJiY5VNSsaF3NlXqThK9N3IPxCxJ0NIyIyeUqAQSDdtV+wGm24797YW6uZhNUKJNEcrKWKalkW1yVW6aVJJ3a59r9mQ1aaw0ksas1wwMiXjFrqNz1vufe3YDAWDM52VaaKXXOXJZ9WoCMg3ckHorEAKLXIsNrnD0Kglvj0SMSpnvdUOzAJUeHNLDaKmDprDAqrMjKiqb/ABBiCdtiVucXsi4cpmZZGjjDQSysQVtZW3jNulgtjc+h7g4rUlfEsCxQahCIwg5iMTcl+Yzr3Jt8JFnuQCDinBnEkSF/47BgkC6irb2tGz7Ei/yNqNhbf4sMEOIstpvygWmgzK409bSyqYZmkppAxWOTSxLILaCpAI1CMorKwsRpvuBi1JV00ETIrNUIw1yS3Lc1YyLRa7AXZyq8tBZVLdb4YMmyyNVd31a1fTIYyw1Na5UAeYoCTtfc3Y3wP4jMMJpqiJdYd+WzljvfoJGIOy2O5BZbW74rbDnWRPyrWSGzMkGooRNRvKYCauaOTzaowrNKTZtRf08oBFwAwwd/DXL5aOnWnmWzyMzgA7rsNmXqOnXcdPXHPK82jgMkaSIkKjmIjKb3bWWUAD4CdLrfzAMO1sWMozNI5vIQwK6iEBPlG7Le3yMSy+qsy/KMcilzmubKl67DstcDOqc8THxWBFxuD0x9xmLSUxnPEeaeHr62blCULTwxGMj4+Y/w973W+3rjRsZbTcQTNWVHh+WslVOYo5JvhVIFANh3Ys2ww36Vsy46fI+AUt6gyAGqC1NTl+s8jLpYagqzKZx5EKKXvy2JDdLWttf7YauDquWbMEllIaQ0CGQgAAF31KLD+m2PNdNUiSOjzNopIqklI5YfI4O2xFtla4U29fTF/gqiVa2uK3KQiKnQk3NkXe5/TDcV4MM8M54yv+EvDabY45S1uRP8QMuM2XzqvxKutbeqEN/oDhE4ipYHSOrJleOqVGSlicqJag3DkgA2AsLkC5JxrjLcWPTGYUeXSRTSUqSpFLRu89M0oujQyDzKfQL6jpvgPpXyEsu37JE9Sys899prhT0UtLCZqqgpIacjlssZImVJPKdyTqPezG+21sN34e1jeHamkP5tK5hb3A+A/Qr0+mM+z6ubnA1lUtZID+VTU/8ADDH4S5sBa9tgCT0JAwapq6oo6iKrqABrVIa5QVOg7iOYhegI/cN64Yiwy9kjebr+k651zkgwnhr5i4bw7cVqGKea0fMjIHxL5k6fEL26gi31GLasCLjcHEbpjIBkZrSImJJGqZ0d49EUbK8HNbyopkJ6AE3PUOSAP5d7dOmTkQ1NbGsdnkCspAA1sq7gKdgRcMB0O/uce0y5GmgTcHwqKpBIsCWJtYi/QddtsC8yieIa4/NLFVxDqxudBUjzEka1IGm9gTjSEne3T5os2oNrd1V0VyWeV1ql891anHMS9hqAULzEuwJKlRe+4xXhmefMKBWaVljd2/NPmuFJPlAHQ23YAjYWXv3rovMZoZ2jiljBjkBJ2PUEuVBPQBC5t2AwqR08fi6dNbNIxsHeRlDDeyl0sqhz8sdwoFrszbGY0OBOh5U3ihucQRx/u+C1HKagRRVMjHZZpmP2bp/bATjOrmiotKkrMuiVnU3sxYlgv2D/AGGO3D1M3Jjp3kZ258rSOerrG9t73O7aBv2vjjxMOZ4gW6ylN/6aZ2H/AHE4WY0CLz7bKO8kw97yVCiy6GMmRlkZme+p2cGQ6huwvcFbH4h0FvOATi5FAhWdn5s0moHaWRA4JuoAvpQ76bC+oC/fHOgpbw08qySWkRWQEICt2QbnR5juWstjt73wVoYFWSdWkZmEsXxkXJ7AAAADTvYe+LvdfXc0Njbt4Jgyqi5MMcX8ihfXp7nfFvExMZpMzMrTAkJIPxZnPhaSWUbvbTGB1Ltso/Xf7YzbMaSOGFKSsp5lghCnxUam6zv5n3OzJuF2vuv0sw51mDVVRJKil4KC+kXAEtRaw3by6Y73uemKOT8O01fCJ6SqmWpQqzCWQyBZVNyzoetzfcbenpjSggQmzdz0y6d0hFJiOkOWue9FSyvKY2mgn8cKmnivIOa7CTTGNRCqwtpDBbkegw5fhxC3ghM/x1DvM3/Udv2Awj5hkc8brRtbnTXjjZbWIkcyTyhR8KgBUANri/vjXKanWNFRdlUBR9ALD9sV9W/2gTnPt5n0VvTs9xMru664T/xAomQQ18alnpm86j54m2dT9Bv9zhwx5kjDAggEEWIPcemEob7Dg5NvZbbJZHmWSO8tJBl0SJExNUkxIN9x8W3/AAybBd+oxenywQVcdKgetnnU+OZ26xm1upsmk+YdxYD5sWVklyidqcvajnJ5ErLqFO5+Vh/Lftttv64HZJwNXyTzyTTmnBZlllQnXOCQfL2CWAse2NW1SZcJSprxxpkMVnWayArOun7nkjvCXEJppVoJ5A6m4pJwbiRQSNBP86kW+1vS73jJ6XK4alpKWkhZ6GP45i3mSbf82InqbWuo69e4uW4f48MCCOscSKQfD1S/BMB8rH5XGwOrf19StHgWjaZfiPn7HNHhRrIk67DfyrzVrLLEwGljTLYnoti/b3A9sVxmJD62eMQs6ytIQ2zx8sEAgkeZN77jZhgjyJCyFYlmU04jbewG5/nUAhlb9umOlfJUlHiWlXVKrLYultxYs1rG3QG3tiTE/IQ7J2EF4aUxwMhf8tmkankIsY01b+RhYndSBboxt0xyqKRFqac1B5UBEzF5288raVTcnoAG8o67E2UWGKwnqeRDY1HMJSIMtSmkPqCkcsC4+F+xsAT2xczeiRJ5aeKSWQuqs8SzA6NwAp5ur49jYWIAa+1rG/6Nb576/iH/AM8JK7StTLGzyEKZJpWV0bSxXXcFXBHlsb26b4GnMZUJEzCWIvKkbErESUW2tza0hZW0jpuvvjvl1FLrk1xrBJNE0cDOA3mYlmRijEDYKVXbbVYdsU6WqqRIsCU8bvRsx0E3I19CoLgBFvZTe4A3AtjgAmcefbnRQkyH1viu2QVE3goAzIpgsApYoykCwUqYyNgCTc7d8EMrgZZ5ZHk1maWEgDcA2O9yqkGwItYAfXHWmqamVnYQQvrVWF2BHTSSCG3U2O3Y98dKNpVdg0Sr5oxpVx5dG1wouSCDexxRxvu6cVdouv6puwocU8QvJJ4Gkb81heaUbinj7sSPnt0H/rHjOuLmmEkdHIqolxPVt/DhHcKfnk9LbdMJ1dWRQU9PLT1HLUsZlWVCTVujWLSSg7E9QhG1998UgenM5uvw8/X9ojRo1JN5+ESgoqSrpzHA1VGIWMIjisWZXIBmkjYAkN1JPQDtivPwtPBLHMlZHyYNUc08CqkiIi3KOBdWbYKL3NyL4NNUw5lElXRvya6MWUXAYkC5jcH4kI6H/wBjHmGJ6+UUw5ZgibXWyRLpWeXryx6gWGo339tsHD3NngKzBrLeGZQS0GWOUsd4q/wNlzTPJmU4/Mn2iU/8OIdB9W6k/wC5w5Y+IgAAAsB0A7Y+4zYj7bp7AT7GWBJTExMTA1dU83ymKpheGZdSON/b0IPYjGb5lFUJG2VVE7oWH+UnvZZl6cmT9h9x7X1TA7PcghrIjFMupeoI2Kn1U9jhiBGsGRu7HNAiwrYmL++iyh8pqKauSgopZGYw6WZydMRfd3UCwFltvv163wSymjEjzUVBTwPBHZaiap1MJXFxsFOxvfdd7b7bYJpmc+WzAVyGaEAxx1ii7qpIIWTv26/64o5Xl1eKLwdIiFZXYmsWVSrIx6gDzBrbHuLevTRLyRMywrOhzPLJJBoBlxplpzzVXIs4kg5Io51AlXUtJUny31MrLFN7EGwNu3XGj0NQJC2vyyMLFCdwvoDtcE3Opfb0xjVRVyQgywRJyaRWpNUu5kZy92C9muS1h0Fgb74Z6mhmy+ny1WqDGjtpqOZaRVLWIsjdAu63FgOuOR4IcRmf7n2lrVdhRCBoPzeCOU1KYJyZDILiaRDsSDzANViLM7JoUbE2+pOLUtM0Sxs0VjIWM0gNjGznZiRe5UeToRv1AvddouMGEMtRME5SStFByGcPK4O2kMWAXT3/ANcFE4jkPiIJY5hPEgkMOuNgybG6uVAJHcH7XwFzHzqOO9J8FZpbLtvkrkGXOySflyJKrrJGzHUHa5s+khQNrqV2IG22xxzmpp55TOsbRTLHHGDb4CS/NU3+NQNJBHqtrG+KEnG0vgvGiKcxarfxIlNumrZDtq2/fHuXN5Zqo0sDRMWg5qyNK8gvt5WVSqjf67WNu2OWXiZIH1dMeF2baAT+75IvS060wCgoDGBojTVf+saSzaVbbraxFycCWqvHzmCorYY47kLTU8oLSi+2uQHuPkX1wtx8Q2qaKOpeRGDlKmm0iNAx2R7IAGU331E3+mL+ecOy+HnpQIIIKT82OU7u48zLbcabG6l+5AAGCf5WT7jU49KbxnNVtzHtFMt7ovdXWpSZhDT1TwGlKlEgj2SG5GlpEN9RI+Zu5J2tipxPwq9LW0nIj59O8pdKbbytYawL38hFjc7C2/a/g8P1PJmnlWnaGsiR5JJ20tA9h5ulzbqFHXbBLJsvlqolhpObFSdHqpiTJKNgRECfIpAAuLD9NyTDPcDocv3qVWVqkuGf50CrrlcbVMtPl0fLkksKmcbrSrYaoo2HzE3vY/6baNk2TxUsKwwrpRf1J7knuT64+ZNksNLEsMKBUH6k9yT3J9cXsZ0aNboLu/FOwoVipv7KYmJiYXR1MTExMRRTExMTEUXiWJWBVgGB2IIuD9QcKVVwG0LGTLqhqVjuYz5onPup6fUXw4YmCMiOZcqOY116yTM8u0SF8woJEJOs1FExK6h87R7gH3I+2LecxQZhVR1VNNT1FozGYKhtG51WYAjrve1uv7ahgDmvAtDUEmSnTUfmXyn63W1/vhtvqhMF0xwr0PwUs705lIV3vBIVbwpUQUVAzwn/ACs7NMq2YsrMp1jT1Fhb1x0q85DV8teYpjTsnhomCG7sVJuFIuVuCPuMMkX4b8r/AOPX1kQv8OsMP0Ix1HCFaBtm0/3jQ4N/uw3kY5i8zOBQv8HYDLLCmiCcC1Zlp1y2WmlROQ/MeRCtyW2C3Hob3PfFb8N8lqYapWmpWjjWFo1k0hb+bUGcXvcja9vTB5+Ca1vizeo99KKv+hx7b8NIpABPV1k47h5jpP2AxV0aH7hMe6+hPOslYQn+0yu4eUs8T0SRNVxy1lKIamQSsTdp4yCNlVevoLmwxYqIpazkmnopJmjBVamvsoIJvfl7a7drjb0OHXKuDaKm/hU8YP8AMRqb/wCzXODWBH1QErInLOmlw+0QenJnPf8AfpKFD+H4dllr53q5BvpY2iU/0oP7/phtRAAAAABsAOwx6xMKviOf/wCimGsa25TExMTA1dTExMTEUX//2Q=="/>
          <p:cNvSpPr>
            <a:spLocks noChangeAspect="1" noChangeArrowheads="1"/>
          </p:cNvSpPr>
          <p:nvPr/>
        </p:nvSpPr>
        <p:spPr bwMode="auto">
          <a:xfrm>
            <a:off x="155575" y="-731838"/>
            <a:ext cx="1524000" cy="152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6"/>
          <p:cNvSpPr txBox="1">
            <a:spLocks noChangeArrowheads="1"/>
          </p:cNvSpPr>
          <p:nvPr/>
        </p:nvSpPr>
        <p:spPr bwMode="auto">
          <a:xfrm>
            <a:off x="3868738" y="0"/>
            <a:ext cx="5183187" cy="57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20000"/>
              </a:lnSpc>
            </a:pPr>
            <a:r>
              <a:rPr lang="it-IT" sz="2600" dirty="0" smtClean="0">
                <a:latin typeface="Comic Sans MS" pitchFamily="66" charset="0"/>
              </a:rPr>
              <a:t>&gt;18,000 </a:t>
            </a:r>
            <a:r>
              <a:rPr lang="it-IT" sz="2600" dirty="0" err="1">
                <a:latin typeface="Comic Sans MS" pitchFamily="66" charset="0"/>
              </a:rPr>
              <a:t>whole-rock</a:t>
            </a:r>
            <a:r>
              <a:rPr lang="it-IT" sz="2600" dirty="0">
                <a:latin typeface="Comic Sans MS" pitchFamily="66" charset="0"/>
              </a:rPr>
              <a:t> </a:t>
            </a:r>
            <a:r>
              <a:rPr lang="it-IT" sz="2600" dirty="0" err="1">
                <a:latin typeface="Comic Sans MS" pitchFamily="66" charset="0"/>
              </a:rPr>
              <a:t>analyses</a:t>
            </a:r>
            <a:endParaRPr lang="it-IT" sz="2600" dirty="0">
              <a:latin typeface="Comic Sans MS" pitchFamily="66" charset="0"/>
            </a:endParaRPr>
          </a:p>
        </p:txBody>
      </p:sp>
      <p:sp>
        <p:nvSpPr>
          <p:cNvPr id="11" name="CasellaDiTesto 7"/>
          <p:cNvSpPr txBox="1">
            <a:spLocks noChangeArrowheads="1"/>
          </p:cNvSpPr>
          <p:nvPr/>
        </p:nvSpPr>
        <p:spPr bwMode="auto">
          <a:xfrm>
            <a:off x="4702629" y="4814596"/>
            <a:ext cx="4385388" cy="127419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it-IT" sz="1600" dirty="0">
                <a:latin typeface="Comic Sans MS" pitchFamily="66" charset="0"/>
              </a:rPr>
              <a:t>Lustrino and Wilson, 2007 (</a:t>
            </a:r>
            <a:r>
              <a:rPr lang="it-IT" sz="1600" dirty="0" err="1">
                <a:latin typeface="Comic Sans MS" pitchFamily="66" charset="0"/>
              </a:rPr>
              <a:t>Earth-Sci</a:t>
            </a:r>
            <a:r>
              <a:rPr lang="it-IT" sz="1600" dirty="0">
                <a:latin typeface="Comic Sans MS" pitchFamily="66" charset="0"/>
              </a:rPr>
              <a:t>. Rev.) </a:t>
            </a:r>
          </a:p>
          <a:p>
            <a:pPr>
              <a:lnSpc>
                <a:spcPct val="120000"/>
              </a:lnSpc>
              <a:defRPr/>
            </a:pPr>
            <a:r>
              <a:rPr lang="it-IT" sz="1600" dirty="0">
                <a:latin typeface="Comic Sans MS" pitchFamily="66" charset="0"/>
              </a:rPr>
              <a:t>Lustrino </a:t>
            </a:r>
            <a:r>
              <a:rPr lang="it-IT" sz="1600" dirty="0" err="1">
                <a:latin typeface="Comic Sans MS" pitchFamily="66" charset="0"/>
              </a:rPr>
              <a:t>et</a:t>
            </a:r>
            <a:r>
              <a:rPr lang="it-IT" sz="1600" dirty="0">
                <a:latin typeface="Comic Sans MS" pitchFamily="66" charset="0"/>
              </a:rPr>
              <a:t> al., 2011 (</a:t>
            </a:r>
            <a:r>
              <a:rPr lang="it-IT" sz="1600" dirty="0" err="1">
                <a:latin typeface="Comic Sans MS" pitchFamily="66" charset="0"/>
              </a:rPr>
              <a:t>Earth-Sci</a:t>
            </a:r>
            <a:r>
              <a:rPr lang="it-IT" sz="1600" dirty="0">
                <a:latin typeface="Comic Sans MS" pitchFamily="66" charset="0"/>
              </a:rPr>
              <a:t>. Rev</a:t>
            </a:r>
            <a:r>
              <a:rPr lang="it-IT" sz="1600" dirty="0" smtClean="0">
                <a:latin typeface="Comic Sans MS" pitchFamily="66" charset="0"/>
              </a:rPr>
              <a:t>.)</a:t>
            </a:r>
          </a:p>
          <a:p>
            <a:pPr>
              <a:lnSpc>
                <a:spcPct val="120000"/>
              </a:lnSpc>
              <a:defRPr/>
            </a:pPr>
            <a:r>
              <a:rPr lang="it-IT" sz="1600" dirty="0" smtClean="0">
                <a:latin typeface="Comic Sans MS" pitchFamily="66" charset="0"/>
              </a:rPr>
              <a:t>Lustrino, 2011 (Geol. Mag.)</a:t>
            </a:r>
          </a:p>
          <a:p>
            <a:pPr>
              <a:lnSpc>
                <a:spcPct val="120000"/>
              </a:lnSpc>
              <a:defRPr/>
            </a:pPr>
            <a:r>
              <a:rPr lang="it-IT" sz="1600" dirty="0" smtClean="0">
                <a:latin typeface="Comic Sans MS" pitchFamily="66" charset="0"/>
              </a:rPr>
              <a:t>Lustrino </a:t>
            </a:r>
            <a:r>
              <a:rPr lang="it-IT" sz="1600" dirty="0" err="1" smtClean="0">
                <a:latin typeface="Comic Sans MS" pitchFamily="66" charset="0"/>
              </a:rPr>
              <a:t>et</a:t>
            </a:r>
            <a:r>
              <a:rPr lang="it-IT" sz="1600" dirty="0" smtClean="0">
                <a:latin typeface="Comic Sans MS" pitchFamily="66" charset="0"/>
              </a:rPr>
              <a:t> al., 2014 (</a:t>
            </a:r>
            <a:r>
              <a:rPr lang="it-IT" sz="1600" dirty="0" err="1" smtClean="0">
                <a:latin typeface="Comic Sans MS" pitchFamily="66" charset="0"/>
              </a:rPr>
              <a:t>Lithos</a:t>
            </a:r>
            <a:r>
              <a:rPr lang="it-IT" sz="1600" dirty="0" smtClean="0">
                <a:latin typeface="Comic Sans MS" pitchFamily="66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3538" y="58738"/>
            <a:ext cx="4968875" cy="3868737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310188" y="47625"/>
            <a:ext cx="3363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1200">
                <a:latin typeface="Comic Sans MS" pitchFamily="66" charset="0"/>
                <a:sym typeface="Wingdings" pitchFamily="2" charset="2"/>
              </a:rPr>
              <a:t>Tonarini et al. (2001) EPSL, 192, 471-483 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4" cstate="print"/>
          <a:srcRect l="9454" t="2170" r="6169" b="2660"/>
          <a:stretch>
            <a:fillRect/>
          </a:stretch>
        </p:blipFill>
        <p:spPr bwMode="auto">
          <a:xfrm>
            <a:off x="0" y="58738"/>
            <a:ext cx="4184650" cy="37750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8363" y="3481388"/>
            <a:ext cx="5735637" cy="215741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4618038" y="3478213"/>
            <a:ext cx="4525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Font typeface="Wingdings" pitchFamily="2" charset="2"/>
              <a:buNone/>
            </a:pPr>
            <a:r>
              <a:rPr lang="en-US" sz="1400">
                <a:latin typeface="Comic Sans MS" pitchFamily="66" charset="0"/>
                <a:sym typeface="Wingdings" pitchFamily="2" charset="2"/>
              </a:rPr>
              <a:t>Doglioni et al. (2001)Terra Nova, 13, 25-31 </a:t>
            </a: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1863725" y="2973388"/>
            <a:ext cx="2344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1400">
                <a:latin typeface="Comic Sans MS" pitchFamily="66" charset="0"/>
                <a:sym typeface="Wingdings" pitchFamily="2" charset="2"/>
              </a:rPr>
              <a:t>Gvirtzman and Nur (1999) Nature, 401, 782-785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0" y="5075853"/>
            <a:ext cx="9144000" cy="1734522"/>
            <a:chOff x="0" y="5075853"/>
            <a:chExt cx="9144000" cy="1734522"/>
          </a:xfrm>
        </p:grpSpPr>
        <p:sp>
          <p:nvSpPr>
            <p:cNvPr id="42" name="Rettangolo 41"/>
            <p:cNvSpPr/>
            <p:nvPr/>
          </p:nvSpPr>
          <p:spPr bwMode="auto">
            <a:xfrm>
              <a:off x="0" y="5075853"/>
              <a:ext cx="9144000" cy="173452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10958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2434" t="11998" b="5496"/>
            <a:stretch>
              <a:fillRect/>
            </a:stretch>
          </p:blipFill>
          <p:spPr bwMode="auto">
            <a:xfrm>
              <a:off x="72440" y="5104264"/>
              <a:ext cx="8054935" cy="167867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r="21703" b="8233"/>
            <a:stretch>
              <a:fillRect/>
            </a:stretch>
          </p:blipFill>
          <p:spPr bwMode="auto">
            <a:xfrm>
              <a:off x="1891853" y="5916725"/>
              <a:ext cx="7155989" cy="558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5" name="Connettore 1 44"/>
          <p:cNvCxnSpPr/>
          <p:nvPr/>
        </p:nvCxnSpPr>
        <p:spPr>
          <a:xfrm flipV="1">
            <a:off x="181306" y="5510279"/>
            <a:ext cx="34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 flipV="1">
            <a:off x="5649787" y="5885713"/>
            <a:ext cx="237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 flipV="1">
            <a:off x="190831" y="6258587"/>
            <a:ext cx="151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rot="5400000">
            <a:off x="2668556" y="55983"/>
            <a:ext cx="373224" cy="37322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rot="10800000" flipV="1">
            <a:off x="6997960" y="503852"/>
            <a:ext cx="615820" cy="48519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rot="16200000" flipH="1">
            <a:off x="7623111" y="3946847"/>
            <a:ext cx="391884" cy="3732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6" grpId="0" build="p"/>
      <p:bldP spid="4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3713577" y="199622"/>
            <a:ext cx="5281126" cy="6481095"/>
            <a:chOff x="3713577" y="199622"/>
            <a:chExt cx="5281126" cy="6481095"/>
          </a:xfrm>
        </p:grpSpPr>
        <p:pic>
          <p:nvPicPr>
            <p:cNvPr id="114701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l="7461" t="1551" r="11209" b="3916"/>
            <a:stretch>
              <a:fillRect/>
            </a:stretch>
          </p:blipFill>
          <p:spPr bwMode="auto">
            <a:xfrm>
              <a:off x="3713577" y="199622"/>
              <a:ext cx="5281126" cy="648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ttangolo 6"/>
            <p:cNvSpPr/>
            <p:nvPr/>
          </p:nvSpPr>
          <p:spPr>
            <a:xfrm>
              <a:off x="6941969" y="1343607"/>
              <a:ext cx="2052734" cy="634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363472" y="6072868"/>
            <a:ext cx="27245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Korostelev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et al. (2014) G3, 15, 2850-2864.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Figura a mano libera 15"/>
          <p:cNvSpPr/>
          <p:nvPr/>
        </p:nvSpPr>
        <p:spPr>
          <a:xfrm>
            <a:off x="4014243" y="351807"/>
            <a:ext cx="2235843" cy="6347942"/>
          </a:xfrm>
          <a:custGeom>
            <a:avLst/>
            <a:gdLst>
              <a:gd name="connsiteX0" fmla="*/ 904754 w 2235843"/>
              <a:gd name="connsiteY0" fmla="*/ 6327493 h 6508830"/>
              <a:gd name="connsiteX1" fmla="*/ 1147823 w 2235843"/>
              <a:gd name="connsiteY1" fmla="*/ 5667736 h 6508830"/>
              <a:gd name="connsiteX2" fmla="*/ 1657109 w 2235843"/>
              <a:gd name="connsiteY2" fmla="*/ 4984830 h 6508830"/>
              <a:gd name="connsiteX3" fmla="*/ 2085372 w 2235843"/>
              <a:gd name="connsiteY3" fmla="*/ 4440820 h 6508830"/>
              <a:gd name="connsiteX4" fmla="*/ 2177970 w 2235843"/>
              <a:gd name="connsiteY4" fmla="*/ 4035706 h 6508830"/>
              <a:gd name="connsiteX5" fmla="*/ 1738132 w 2235843"/>
              <a:gd name="connsiteY5" fmla="*/ 3260202 h 6508830"/>
              <a:gd name="connsiteX6" fmla="*/ 1564511 w 2235843"/>
              <a:gd name="connsiteY6" fmla="*/ 2797214 h 6508830"/>
              <a:gd name="connsiteX7" fmla="*/ 1506638 w 2235843"/>
              <a:gd name="connsiteY7" fmla="*/ 2392101 h 6508830"/>
              <a:gd name="connsiteX8" fmla="*/ 1425615 w 2235843"/>
              <a:gd name="connsiteY8" fmla="*/ 1975412 h 6508830"/>
              <a:gd name="connsiteX9" fmla="*/ 1136248 w 2235843"/>
              <a:gd name="connsiteY9" fmla="*/ 1639746 h 6508830"/>
              <a:gd name="connsiteX10" fmla="*/ 1078375 w 2235843"/>
              <a:gd name="connsiteY10" fmla="*/ 1211483 h 6508830"/>
              <a:gd name="connsiteX11" fmla="*/ 1124673 w 2235843"/>
              <a:gd name="connsiteY11" fmla="*/ 760070 h 6508830"/>
              <a:gd name="connsiteX12" fmla="*/ 1263570 w 2235843"/>
              <a:gd name="connsiteY12" fmla="*/ 250784 h 6508830"/>
              <a:gd name="connsiteX13" fmla="*/ 939478 w 2235843"/>
              <a:gd name="connsiteY13" fmla="*/ 7716 h 6508830"/>
              <a:gd name="connsiteX14" fmla="*/ 626962 w 2235843"/>
              <a:gd name="connsiteY14" fmla="*/ 297083 h 6508830"/>
              <a:gd name="connsiteX15" fmla="*/ 395468 w 2235843"/>
              <a:gd name="connsiteY15" fmla="*/ 1014713 h 6508830"/>
              <a:gd name="connsiteX16" fmla="*/ 291296 w 2235843"/>
              <a:gd name="connsiteY16" fmla="*/ 1720769 h 6508830"/>
              <a:gd name="connsiteX17" fmla="*/ 557514 w 2235843"/>
              <a:gd name="connsiteY17" fmla="*/ 2206906 h 6508830"/>
              <a:gd name="connsiteX18" fmla="*/ 789007 w 2235843"/>
              <a:gd name="connsiteY18" fmla="*/ 2646744 h 6508830"/>
              <a:gd name="connsiteX19" fmla="*/ 1078375 w 2235843"/>
              <a:gd name="connsiteY19" fmla="*/ 3179179 h 6508830"/>
              <a:gd name="connsiteX20" fmla="*/ 1275144 w 2235843"/>
              <a:gd name="connsiteY20" fmla="*/ 3688465 h 6508830"/>
              <a:gd name="connsiteX21" fmla="*/ 951053 w 2235843"/>
              <a:gd name="connsiteY21" fmla="*/ 4000982 h 6508830"/>
              <a:gd name="connsiteX22" fmla="*/ 464916 w 2235843"/>
              <a:gd name="connsiteY22" fmla="*/ 4116728 h 6508830"/>
              <a:gd name="connsiteX23" fmla="*/ 48228 w 2235843"/>
              <a:gd name="connsiteY23" fmla="*/ 5297346 h 6508830"/>
              <a:gd name="connsiteX24" fmla="*/ 175549 w 2235843"/>
              <a:gd name="connsiteY24" fmla="*/ 6339068 h 6508830"/>
              <a:gd name="connsiteX25" fmla="*/ 904754 w 2235843"/>
              <a:gd name="connsiteY25" fmla="*/ 6327493 h 6508830"/>
              <a:gd name="connsiteX0" fmla="*/ 904754 w 2235843"/>
              <a:gd name="connsiteY0" fmla="*/ 6327493 h 6439382"/>
              <a:gd name="connsiteX1" fmla="*/ 1147823 w 2235843"/>
              <a:gd name="connsiteY1" fmla="*/ 5667736 h 6439382"/>
              <a:gd name="connsiteX2" fmla="*/ 1657109 w 2235843"/>
              <a:gd name="connsiteY2" fmla="*/ 4984830 h 6439382"/>
              <a:gd name="connsiteX3" fmla="*/ 2085372 w 2235843"/>
              <a:gd name="connsiteY3" fmla="*/ 4440820 h 6439382"/>
              <a:gd name="connsiteX4" fmla="*/ 2177970 w 2235843"/>
              <a:gd name="connsiteY4" fmla="*/ 4035706 h 6439382"/>
              <a:gd name="connsiteX5" fmla="*/ 1738132 w 2235843"/>
              <a:gd name="connsiteY5" fmla="*/ 3260202 h 6439382"/>
              <a:gd name="connsiteX6" fmla="*/ 1564511 w 2235843"/>
              <a:gd name="connsiteY6" fmla="*/ 2797214 h 6439382"/>
              <a:gd name="connsiteX7" fmla="*/ 1506638 w 2235843"/>
              <a:gd name="connsiteY7" fmla="*/ 2392101 h 6439382"/>
              <a:gd name="connsiteX8" fmla="*/ 1425615 w 2235843"/>
              <a:gd name="connsiteY8" fmla="*/ 1975412 h 6439382"/>
              <a:gd name="connsiteX9" fmla="*/ 1136248 w 2235843"/>
              <a:gd name="connsiteY9" fmla="*/ 1639746 h 6439382"/>
              <a:gd name="connsiteX10" fmla="*/ 1078375 w 2235843"/>
              <a:gd name="connsiteY10" fmla="*/ 1211483 h 6439382"/>
              <a:gd name="connsiteX11" fmla="*/ 1124673 w 2235843"/>
              <a:gd name="connsiteY11" fmla="*/ 760070 h 6439382"/>
              <a:gd name="connsiteX12" fmla="*/ 1263570 w 2235843"/>
              <a:gd name="connsiteY12" fmla="*/ 250784 h 6439382"/>
              <a:gd name="connsiteX13" fmla="*/ 939478 w 2235843"/>
              <a:gd name="connsiteY13" fmla="*/ 7716 h 6439382"/>
              <a:gd name="connsiteX14" fmla="*/ 626962 w 2235843"/>
              <a:gd name="connsiteY14" fmla="*/ 297083 h 6439382"/>
              <a:gd name="connsiteX15" fmla="*/ 395468 w 2235843"/>
              <a:gd name="connsiteY15" fmla="*/ 1014713 h 6439382"/>
              <a:gd name="connsiteX16" fmla="*/ 291296 w 2235843"/>
              <a:gd name="connsiteY16" fmla="*/ 1720769 h 6439382"/>
              <a:gd name="connsiteX17" fmla="*/ 557514 w 2235843"/>
              <a:gd name="connsiteY17" fmla="*/ 2206906 h 6439382"/>
              <a:gd name="connsiteX18" fmla="*/ 789007 w 2235843"/>
              <a:gd name="connsiteY18" fmla="*/ 2646744 h 6439382"/>
              <a:gd name="connsiteX19" fmla="*/ 1078375 w 2235843"/>
              <a:gd name="connsiteY19" fmla="*/ 3179179 h 6439382"/>
              <a:gd name="connsiteX20" fmla="*/ 1275144 w 2235843"/>
              <a:gd name="connsiteY20" fmla="*/ 3688465 h 6439382"/>
              <a:gd name="connsiteX21" fmla="*/ 951053 w 2235843"/>
              <a:gd name="connsiteY21" fmla="*/ 4000982 h 6439382"/>
              <a:gd name="connsiteX22" fmla="*/ 464916 w 2235843"/>
              <a:gd name="connsiteY22" fmla="*/ 4116728 h 6439382"/>
              <a:gd name="connsiteX23" fmla="*/ 48228 w 2235843"/>
              <a:gd name="connsiteY23" fmla="*/ 5297346 h 6439382"/>
              <a:gd name="connsiteX24" fmla="*/ 175549 w 2235843"/>
              <a:gd name="connsiteY24" fmla="*/ 6339068 h 6439382"/>
              <a:gd name="connsiteX25" fmla="*/ 904754 w 2235843"/>
              <a:gd name="connsiteY25" fmla="*/ 6327493 h 6439382"/>
              <a:gd name="connsiteX0" fmla="*/ 904754 w 2235843"/>
              <a:gd name="connsiteY0" fmla="*/ 6327493 h 6347942"/>
              <a:gd name="connsiteX1" fmla="*/ 1147823 w 2235843"/>
              <a:gd name="connsiteY1" fmla="*/ 5667736 h 6347942"/>
              <a:gd name="connsiteX2" fmla="*/ 1657109 w 2235843"/>
              <a:gd name="connsiteY2" fmla="*/ 4984830 h 6347942"/>
              <a:gd name="connsiteX3" fmla="*/ 2085372 w 2235843"/>
              <a:gd name="connsiteY3" fmla="*/ 4440820 h 6347942"/>
              <a:gd name="connsiteX4" fmla="*/ 2177970 w 2235843"/>
              <a:gd name="connsiteY4" fmla="*/ 4035706 h 6347942"/>
              <a:gd name="connsiteX5" fmla="*/ 1738132 w 2235843"/>
              <a:gd name="connsiteY5" fmla="*/ 3260202 h 6347942"/>
              <a:gd name="connsiteX6" fmla="*/ 1564511 w 2235843"/>
              <a:gd name="connsiteY6" fmla="*/ 2797214 h 6347942"/>
              <a:gd name="connsiteX7" fmla="*/ 1506638 w 2235843"/>
              <a:gd name="connsiteY7" fmla="*/ 2392101 h 6347942"/>
              <a:gd name="connsiteX8" fmla="*/ 1425615 w 2235843"/>
              <a:gd name="connsiteY8" fmla="*/ 1975412 h 6347942"/>
              <a:gd name="connsiteX9" fmla="*/ 1136248 w 2235843"/>
              <a:gd name="connsiteY9" fmla="*/ 1639746 h 6347942"/>
              <a:gd name="connsiteX10" fmla="*/ 1078375 w 2235843"/>
              <a:gd name="connsiteY10" fmla="*/ 1211483 h 6347942"/>
              <a:gd name="connsiteX11" fmla="*/ 1124673 w 2235843"/>
              <a:gd name="connsiteY11" fmla="*/ 760070 h 6347942"/>
              <a:gd name="connsiteX12" fmla="*/ 1263570 w 2235843"/>
              <a:gd name="connsiteY12" fmla="*/ 250784 h 6347942"/>
              <a:gd name="connsiteX13" fmla="*/ 939478 w 2235843"/>
              <a:gd name="connsiteY13" fmla="*/ 7716 h 6347942"/>
              <a:gd name="connsiteX14" fmla="*/ 626962 w 2235843"/>
              <a:gd name="connsiteY14" fmla="*/ 297083 h 6347942"/>
              <a:gd name="connsiteX15" fmla="*/ 395468 w 2235843"/>
              <a:gd name="connsiteY15" fmla="*/ 1014713 h 6347942"/>
              <a:gd name="connsiteX16" fmla="*/ 291296 w 2235843"/>
              <a:gd name="connsiteY16" fmla="*/ 1720769 h 6347942"/>
              <a:gd name="connsiteX17" fmla="*/ 557514 w 2235843"/>
              <a:gd name="connsiteY17" fmla="*/ 2206906 h 6347942"/>
              <a:gd name="connsiteX18" fmla="*/ 789007 w 2235843"/>
              <a:gd name="connsiteY18" fmla="*/ 2646744 h 6347942"/>
              <a:gd name="connsiteX19" fmla="*/ 1078375 w 2235843"/>
              <a:gd name="connsiteY19" fmla="*/ 3179179 h 6347942"/>
              <a:gd name="connsiteX20" fmla="*/ 1275144 w 2235843"/>
              <a:gd name="connsiteY20" fmla="*/ 3688465 h 6347942"/>
              <a:gd name="connsiteX21" fmla="*/ 951053 w 2235843"/>
              <a:gd name="connsiteY21" fmla="*/ 4000982 h 6347942"/>
              <a:gd name="connsiteX22" fmla="*/ 464916 w 2235843"/>
              <a:gd name="connsiteY22" fmla="*/ 4116728 h 6347942"/>
              <a:gd name="connsiteX23" fmla="*/ 48228 w 2235843"/>
              <a:gd name="connsiteY23" fmla="*/ 5297346 h 6347942"/>
              <a:gd name="connsiteX24" fmla="*/ 175549 w 2235843"/>
              <a:gd name="connsiteY24" fmla="*/ 6339068 h 6347942"/>
              <a:gd name="connsiteX25" fmla="*/ 904754 w 2235843"/>
              <a:gd name="connsiteY25" fmla="*/ 6327493 h 6347942"/>
              <a:gd name="connsiteX0" fmla="*/ 904754 w 2235843"/>
              <a:gd name="connsiteY0" fmla="*/ 6327493 h 6347942"/>
              <a:gd name="connsiteX1" fmla="*/ 1147823 w 2235843"/>
              <a:gd name="connsiteY1" fmla="*/ 5667736 h 6347942"/>
              <a:gd name="connsiteX2" fmla="*/ 1657109 w 2235843"/>
              <a:gd name="connsiteY2" fmla="*/ 4984830 h 6347942"/>
              <a:gd name="connsiteX3" fmla="*/ 2085372 w 2235843"/>
              <a:gd name="connsiteY3" fmla="*/ 4440820 h 6347942"/>
              <a:gd name="connsiteX4" fmla="*/ 2177970 w 2235843"/>
              <a:gd name="connsiteY4" fmla="*/ 4035706 h 6347942"/>
              <a:gd name="connsiteX5" fmla="*/ 1738132 w 2235843"/>
              <a:gd name="connsiteY5" fmla="*/ 3260202 h 6347942"/>
              <a:gd name="connsiteX6" fmla="*/ 1564511 w 2235843"/>
              <a:gd name="connsiteY6" fmla="*/ 2797214 h 6347942"/>
              <a:gd name="connsiteX7" fmla="*/ 1506638 w 2235843"/>
              <a:gd name="connsiteY7" fmla="*/ 2392101 h 6347942"/>
              <a:gd name="connsiteX8" fmla="*/ 1425615 w 2235843"/>
              <a:gd name="connsiteY8" fmla="*/ 1975412 h 6347942"/>
              <a:gd name="connsiteX9" fmla="*/ 1136248 w 2235843"/>
              <a:gd name="connsiteY9" fmla="*/ 1639746 h 6347942"/>
              <a:gd name="connsiteX10" fmla="*/ 1078375 w 2235843"/>
              <a:gd name="connsiteY10" fmla="*/ 1211483 h 6347942"/>
              <a:gd name="connsiteX11" fmla="*/ 1124673 w 2235843"/>
              <a:gd name="connsiteY11" fmla="*/ 760070 h 6347942"/>
              <a:gd name="connsiteX12" fmla="*/ 1263570 w 2235843"/>
              <a:gd name="connsiteY12" fmla="*/ 250784 h 6347942"/>
              <a:gd name="connsiteX13" fmla="*/ 939478 w 2235843"/>
              <a:gd name="connsiteY13" fmla="*/ 7716 h 6347942"/>
              <a:gd name="connsiteX14" fmla="*/ 626962 w 2235843"/>
              <a:gd name="connsiteY14" fmla="*/ 297083 h 6347942"/>
              <a:gd name="connsiteX15" fmla="*/ 395468 w 2235843"/>
              <a:gd name="connsiteY15" fmla="*/ 1014713 h 6347942"/>
              <a:gd name="connsiteX16" fmla="*/ 291296 w 2235843"/>
              <a:gd name="connsiteY16" fmla="*/ 1720769 h 6347942"/>
              <a:gd name="connsiteX17" fmla="*/ 557514 w 2235843"/>
              <a:gd name="connsiteY17" fmla="*/ 2206906 h 6347942"/>
              <a:gd name="connsiteX18" fmla="*/ 789007 w 2235843"/>
              <a:gd name="connsiteY18" fmla="*/ 2646744 h 6347942"/>
              <a:gd name="connsiteX19" fmla="*/ 1078375 w 2235843"/>
              <a:gd name="connsiteY19" fmla="*/ 3179179 h 6347942"/>
              <a:gd name="connsiteX20" fmla="*/ 1275144 w 2235843"/>
              <a:gd name="connsiteY20" fmla="*/ 3688465 h 6347942"/>
              <a:gd name="connsiteX21" fmla="*/ 951053 w 2235843"/>
              <a:gd name="connsiteY21" fmla="*/ 4000982 h 6347942"/>
              <a:gd name="connsiteX22" fmla="*/ 464916 w 2235843"/>
              <a:gd name="connsiteY22" fmla="*/ 4116728 h 6347942"/>
              <a:gd name="connsiteX23" fmla="*/ 48228 w 2235843"/>
              <a:gd name="connsiteY23" fmla="*/ 5297346 h 6347942"/>
              <a:gd name="connsiteX24" fmla="*/ 175549 w 2235843"/>
              <a:gd name="connsiteY24" fmla="*/ 6339068 h 6347942"/>
              <a:gd name="connsiteX25" fmla="*/ 904754 w 2235843"/>
              <a:gd name="connsiteY25" fmla="*/ 6327493 h 6347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35843" h="6347942">
                <a:moveTo>
                  <a:pt x="904754" y="6327493"/>
                </a:moveTo>
                <a:cubicBezTo>
                  <a:pt x="981456" y="6270468"/>
                  <a:pt x="1022431" y="5891513"/>
                  <a:pt x="1147823" y="5667736"/>
                </a:cubicBezTo>
                <a:cubicBezTo>
                  <a:pt x="1273215" y="5443959"/>
                  <a:pt x="1500851" y="5189316"/>
                  <a:pt x="1657109" y="4984830"/>
                </a:cubicBezTo>
                <a:cubicBezTo>
                  <a:pt x="1813367" y="4780344"/>
                  <a:pt x="1998562" y="4599007"/>
                  <a:pt x="2085372" y="4440820"/>
                </a:cubicBezTo>
                <a:cubicBezTo>
                  <a:pt x="2172182" y="4282633"/>
                  <a:pt x="2235843" y="4232476"/>
                  <a:pt x="2177970" y="4035706"/>
                </a:cubicBezTo>
                <a:cubicBezTo>
                  <a:pt x="2120097" y="3838936"/>
                  <a:pt x="1840375" y="3466617"/>
                  <a:pt x="1738132" y="3260202"/>
                </a:cubicBezTo>
                <a:cubicBezTo>
                  <a:pt x="1635889" y="3053787"/>
                  <a:pt x="1603093" y="2941898"/>
                  <a:pt x="1564511" y="2797214"/>
                </a:cubicBezTo>
                <a:cubicBezTo>
                  <a:pt x="1525929" y="2652531"/>
                  <a:pt x="1529787" y="2529068"/>
                  <a:pt x="1506638" y="2392101"/>
                </a:cubicBezTo>
                <a:cubicBezTo>
                  <a:pt x="1483489" y="2255134"/>
                  <a:pt x="1487347" y="2100804"/>
                  <a:pt x="1425615" y="1975412"/>
                </a:cubicBezTo>
                <a:cubicBezTo>
                  <a:pt x="1363883" y="1850020"/>
                  <a:pt x="1194121" y="1767068"/>
                  <a:pt x="1136248" y="1639746"/>
                </a:cubicBezTo>
                <a:cubicBezTo>
                  <a:pt x="1078375" y="1512425"/>
                  <a:pt x="1080304" y="1358096"/>
                  <a:pt x="1078375" y="1211483"/>
                </a:cubicBezTo>
                <a:cubicBezTo>
                  <a:pt x="1076446" y="1064870"/>
                  <a:pt x="1093807" y="920187"/>
                  <a:pt x="1124673" y="760070"/>
                </a:cubicBezTo>
                <a:cubicBezTo>
                  <a:pt x="1155539" y="599954"/>
                  <a:pt x="1294436" y="376176"/>
                  <a:pt x="1263570" y="250784"/>
                </a:cubicBezTo>
                <a:cubicBezTo>
                  <a:pt x="1232704" y="125392"/>
                  <a:pt x="1045579" y="0"/>
                  <a:pt x="939478" y="7716"/>
                </a:cubicBezTo>
                <a:cubicBezTo>
                  <a:pt x="833377" y="15432"/>
                  <a:pt x="717630" y="129250"/>
                  <a:pt x="626962" y="297083"/>
                </a:cubicBezTo>
                <a:cubicBezTo>
                  <a:pt x="536294" y="464916"/>
                  <a:pt x="451412" y="777432"/>
                  <a:pt x="395468" y="1014713"/>
                </a:cubicBezTo>
                <a:cubicBezTo>
                  <a:pt x="339524" y="1251994"/>
                  <a:pt x="264288" y="1522070"/>
                  <a:pt x="291296" y="1720769"/>
                </a:cubicBezTo>
                <a:cubicBezTo>
                  <a:pt x="318304" y="1919468"/>
                  <a:pt x="474562" y="2052577"/>
                  <a:pt x="557514" y="2206906"/>
                </a:cubicBezTo>
                <a:cubicBezTo>
                  <a:pt x="640466" y="2361235"/>
                  <a:pt x="702197" y="2484699"/>
                  <a:pt x="789007" y="2646744"/>
                </a:cubicBezTo>
                <a:cubicBezTo>
                  <a:pt x="875817" y="2808790"/>
                  <a:pt x="997352" y="3005559"/>
                  <a:pt x="1078375" y="3179179"/>
                </a:cubicBezTo>
                <a:cubicBezTo>
                  <a:pt x="1159398" y="3352799"/>
                  <a:pt x="1296364" y="3551498"/>
                  <a:pt x="1275144" y="3688465"/>
                </a:cubicBezTo>
                <a:cubicBezTo>
                  <a:pt x="1253924" y="3825432"/>
                  <a:pt x="1086091" y="3929605"/>
                  <a:pt x="951053" y="4000982"/>
                </a:cubicBezTo>
                <a:cubicBezTo>
                  <a:pt x="816015" y="4072359"/>
                  <a:pt x="615387" y="3900667"/>
                  <a:pt x="464916" y="4116728"/>
                </a:cubicBezTo>
                <a:cubicBezTo>
                  <a:pt x="314445" y="4332789"/>
                  <a:pt x="96456" y="4926956"/>
                  <a:pt x="48228" y="5297346"/>
                </a:cubicBezTo>
                <a:cubicBezTo>
                  <a:pt x="0" y="5667736"/>
                  <a:pt x="30866" y="6169306"/>
                  <a:pt x="175549" y="6339068"/>
                </a:cubicBezTo>
                <a:cubicBezTo>
                  <a:pt x="173928" y="6325950"/>
                  <a:pt x="931684" y="6347942"/>
                  <a:pt x="904754" y="6327493"/>
                </a:cubicBezTo>
                <a:close/>
              </a:path>
            </a:pathLst>
          </a:custGeom>
          <a:solidFill>
            <a:srgbClr val="FF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/>
          <p:nvPr/>
        </p:nvCxnSpPr>
        <p:spPr>
          <a:xfrm rot="16200000" flipH="1">
            <a:off x="2334525" y="2202971"/>
            <a:ext cx="3867149" cy="146685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rot="10800000">
            <a:off x="1673167" y="1791600"/>
            <a:ext cx="1548000" cy="158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3206338" y="712519"/>
            <a:ext cx="1650670" cy="1080655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 flipV="1">
            <a:off x="2710969" y="1018325"/>
            <a:ext cx="86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67782" y="145200"/>
            <a:ext cx="364580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[…] </a:t>
            </a:r>
            <a:r>
              <a:rPr lang="it-IT" sz="2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</a:t>
            </a:r>
            <a:r>
              <a:rPr lang="it-IT" sz="2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isotopic</a:t>
            </a:r>
            <a:r>
              <a:rPr lang="it-IT" sz="2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signature </a:t>
            </a:r>
            <a:r>
              <a:rPr lang="it-IT" sz="2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</a:t>
            </a:r>
            <a:r>
              <a:rPr lang="it-IT" sz="2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the </a:t>
            </a:r>
            <a:r>
              <a:rPr lang="it-IT" sz="2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Afar</a:t>
            </a:r>
            <a:r>
              <a:rPr lang="it-IT" sz="2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2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plume</a:t>
            </a:r>
            <a:r>
              <a:rPr lang="it-IT" sz="2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can </a:t>
            </a:r>
            <a:r>
              <a:rPr lang="it-IT" sz="2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</a:t>
            </a:r>
            <a:r>
              <a:rPr lang="it-IT" sz="2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2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traced</a:t>
            </a:r>
            <a:r>
              <a:rPr lang="it-IT" sz="2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up </a:t>
            </a:r>
            <a:r>
              <a:rPr lang="it-IT" sz="2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</a:t>
            </a:r>
            <a:r>
              <a:rPr lang="it-IT" sz="2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the Karacadağ </a:t>
            </a:r>
            <a:r>
              <a:rPr lang="it-IT" sz="2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neovolcanic</a:t>
            </a:r>
            <a:r>
              <a:rPr lang="it-IT" sz="2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area </a:t>
            </a:r>
            <a:r>
              <a:rPr lang="it-IT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(Faccenna et al., 2013, EPSL, 375, 254-269)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7782" y="3113825"/>
            <a:ext cx="364580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…But</a:t>
            </a:r>
            <a:r>
              <a:rPr lang="it-IT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also</a:t>
            </a:r>
            <a:r>
              <a:rPr lang="it-IT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</a:t>
            </a:r>
            <a:r>
              <a:rPr lang="it-IT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</a:t>
            </a:r>
            <a:r>
              <a:rPr lang="en-US" sz="2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There is no evidence for a contribution from the Afar mantle plume, as has been proposed elsewhere in northern</a:t>
            </a:r>
          </a:p>
          <a:p>
            <a:r>
              <a:rPr lang="it-IT" sz="2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Arabia.</a:t>
            </a:r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”.</a:t>
            </a:r>
            <a:r>
              <a:rPr lang="it-IT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it-IT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Ekici</a:t>
            </a:r>
            <a:r>
              <a:rPr lang="it-IT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et al., </a:t>
            </a:r>
            <a:r>
              <a:rPr lang="it-IT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2014, J. </a:t>
            </a:r>
            <a:r>
              <a:rPr lang="it-IT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Petrol</a:t>
            </a:r>
            <a:r>
              <a:rPr lang="it-IT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., 55, 1753-1777)</a:t>
            </a:r>
            <a:endParaRPr lang="it-IT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Ovale 14"/>
          <p:cNvSpPr/>
          <p:nvPr/>
        </p:nvSpPr>
        <p:spPr>
          <a:xfrm>
            <a:off x="4788062" y="464625"/>
            <a:ext cx="431800" cy="3937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/>
          <p:cNvSpPr/>
          <p:nvPr/>
        </p:nvSpPr>
        <p:spPr>
          <a:xfrm>
            <a:off x="4732079" y="4794029"/>
            <a:ext cx="828966" cy="86032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2" grpId="0"/>
      <p:bldP spid="13" grpId="0"/>
      <p:bldP spid="1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Different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reference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models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produce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different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tomographic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images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:</a:t>
            </a:r>
          </a:p>
        </p:txBody>
      </p:sp>
      <p:grpSp>
        <p:nvGrpSpPr>
          <p:cNvPr id="2" name="Gruppo 7"/>
          <p:cNvGrpSpPr>
            <a:grpSpLocks/>
          </p:cNvGrpSpPr>
          <p:nvPr/>
        </p:nvGrpSpPr>
        <p:grpSpPr bwMode="auto">
          <a:xfrm>
            <a:off x="101600" y="1098550"/>
            <a:ext cx="8907463" cy="4221163"/>
            <a:chOff x="104175" y="352425"/>
            <a:chExt cx="8907463" cy="4221162"/>
          </a:xfrm>
        </p:grpSpPr>
        <p:sp>
          <p:nvSpPr>
            <p:cNvPr id="17" name="Rettangolo 16"/>
            <p:cNvSpPr/>
            <p:nvPr/>
          </p:nvSpPr>
          <p:spPr>
            <a:xfrm>
              <a:off x="104175" y="352425"/>
              <a:ext cx="8907463" cy="4221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63494" name="Picture 2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 r="3889"/>
            <a:stretch>
              <a:fillRect/>
            </a:stretch>
          </p:blipFill>
          <p:spPr bwMode="auto">
            <a:xfrm>
              <a:off x="127325" y="421875"/>
              <a:ext cx="8848725" cy="4089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CasellaDiTesto 23"/>
          <p:cNvSpPr txBox="1"/>
          <p:nvPr/>
        </p:nvSpPr>
        <p:spPr>
          <a:xfrm>
            <a:off x="0" y="5343525"/>
            <a:ext cx="8848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Boschi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et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al. (2010)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Geophys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.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Res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. Lett., 37,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doi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:10.1029/2010GL045001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748953" y="4836990"/>
            <a:ext cx="120454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2000" dirty="0" err="1" smtClean="0">
                <a:latin typeface="Comic Sans MS" pitchFamily="66" charset="0"/>
                <a:cs typeface="Arial" charset="0"/>
              </a:rPr>
              <a:t>P-wave</a:t>
            </a:r>
            <a:endParaRPr lang="it-IT" sz="2000" dirty="0">
              <a:latin typeface="Comic Sans MS" pitchFamily="66" charset="0"/>
              <a:cs typeface="Arial" charset="0"/>
            </a:endParaRPr>
          </a:p>
        </p:txBody>
      </p:sp>
      <p:cxnSp>
        <p:nvCxnSpPr>
          <p:cNvPr id="10" name="Connettore 2 9"/>
          <p:cNvCxnSpPr/>
          <p:nvPr/>
        </p:nvCxnSpPr>
        <p:spPr>
          <a:xfrm rot="5400000">
            <a:off x="1520890" y="1726163"/>
            <a:ext cx="2015412" cy="17354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rot="5400000">
            <a:off x="2444622" y="1884784"/>
            <a:ext cx="1642187" cy="93306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rot="5400000">
            <a:off x="3937521" y="2108718"/>
            <a:ext cx="1101011" cy="1866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rot="16200000" flipH="1">
            <a:off x="5253135" y="1800808"/>
            <a:ext cx="877076" cy="55983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rot="16200000" flipH="1">
            <a:off x="4413380" y="2155370"/>
            <a:ext cx="2202023" cy="117565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2743204" y="1182072"/>
            <a:ext cx="3526971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No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Igneous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Activity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ＭＳ Ｐゴシック" pitchFamily="34" charset="-128"/>
            </a:endParaRPr>
          </a:p>
        </p:txBody>
      </p:sp>
      <p:grpSp>
        <p:nvGrpSpPr>
          <p:cNvPr id="28" name="Gruppo 27"/>
          <p:cNvGrpSpPr/>
          <p:nvPr/>
        </p:nvGrpSpPr>
        <p:grpSpPr>
          <a:xfrm>
            <a:off x="0" y="5768975"/>
            <a:ext cx="9144000" cy="1006429"/>
            <a:chOff x="0" y="5768975"/>
            <a:chExt cx="9144000" cy="1006429"/>
          </a:xfrm>
        </p:grpSpPr>
        <p:sp>
          <p:nvSpPr>
            <p:cNvPr id="25" name="Text Box 3"/>
            <p:cNvSpPr txBox="1">
              <a:spLocks noChangeArrowheads="1"/>
            </p:cNvSpPr>
            <p:nvPr/>
          </p:nvSpPr>
          <p:spPr bwMode="auto">
            <a:xfrm>
              <a:off x="0" y="5768975"/>
              <a:ext cx="9144000" cy="1006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it-IT" sz="5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Red </a:t>
              </a:r>
              <a:r>
                <a:rPr lang="it-IT" sz="6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=</a:t>
              </a:r>
              <a:r>
                <a:rPr lang="it-IT" sz="5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 Hot</a:t>
              </a:r>
              <a:endParaRPr lang="it-I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endParaRPr>
            </a:p>
          </p:txBody>
        </p:sp>
        <p:cxnSp>
          <p:nvCxnSpPr>
            <p:cNvPr id="27" name="Connettore 1 26"/>
            <p:cNvCxnSpPr/>
            <p:nvPr/>
          </p:nvCxnSpPr>
          <p:spPr>
            <a:xfrm rot="5400000" flipH="1" flipV="1">
              <a:off x="4217436" y="6158205"/>
              <a:ext cx="653142" cy="16795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Different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reference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models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produce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different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tomographic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images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:</a:t>
            </a:r>
          </a:p>
        </p:txBody>
      </p:sp>
      <p:grpSp>
        <p:nvGrpSpPr>
          <p:cNvPr id="2" name="Gruppo 11"/>
          <p:cNvGrpSpPr/>
          <p:nvPr/>
        </p:nvGrpSpPr>
        <p:grpSpPr>
          <a:xfrm>
            <a:off x="101600" y="1098550"/>
            <a:ext cx="8907463" cy="4221163"/>
            <a:chOff x="101600" y="1098550"/>
            <a:chExt cx="8907463" cy="4221163"/>
          </a:xfrm>
        </p:grpSpPr>
        <p:grpSp>
          <p:nvGrpSpPr>
            <p:cNvPr id="3" name="Gruppo 7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4175" y="352425"/>
              <a:chExt cx="8907463" cy="4221162"/>
            </a:xfrm>
          </p:grpSpPr>
          <p:sp>
            <p:nvSpPr>
              <p:cNvPr id="9" name="Rettangolo 8"/>
              <p:cNvSpPr/>
              <p:nvPr/>
            </p:nvSpPr>
            <p:spPr>
              <a:xfrm>
                <a:off x="104175" y="352425"/>
                <a:ext cx="8907463" cy="4221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pic>
            <p:nvPicPr>
              <p:cNvPr id="10" name="Picture 2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/>
              <a:srcRect r="3889"/>
              <a:stretch>
                <a:fillRect/>
              </a:stretch>
            </p:blipFill>
            <p:spPr bwMode="auto">
              <a:xfrm>
                <a:off x="127325" y="421875"/>
                <a:ext cx="8848725" cy="40890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CasellaDiTesto 10"/>
            <p:cNvSpPr txBox="1"/>
            <p:nvPr/>
          </p:nvSpPr>
          <p:spPr>
            <a:xfrm>
              <a:off x="7748953" y="4836990"/>
              <a:ext cx="120454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it-IT" sz="2000" dirty="0" err="1" smtClean="0">
                  <a:latin typeface="Comic Sans MS" pitchFamily="66" charset="0"/>
                  <a:cs typeface="Arial" charset="0"/>
                </a:rPr>
                <a:t>P-wave</a:t>
              </a:r>
              <a:endParaRPr lang="it-IT" sz="2000" dirty="0"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4" name="Gruppo 12"/>
          <p:cNvGrpSpPr/>
          <p:nvPr/>
        </p:nvGrpSpPr>
        <p:grpSpPr>
          <a:xfrm>
            <a:off x="0" y="1098550"/>
            <a:ext cx="9144000" cy="4645085"/>
            <a:chOff x="0" y="1098550"/>
            <a:chExt cx="9144000" cy="4645085"/>
          </a:xfrm>
        </p:grpSpPr>
        <p:sp>
          <p:nvSpPr>
            <p:cNvPr id="14" name="CasellaDiTesto 13"/>
            <p:cNvSpPr txBox="1"/>
            <p:nvPr/>
          </p:nvSpPr>
          <p:spPr>
            <a:xfrm>
              <a:off x="0" y="5343525"/>
              <a:ext cx="9144000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it-IT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Li et al. (2008) </a:t>
              </a:r>
              <a:r>
                <a:rPr lang="it-IT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G3, 9, Q05018, </a:t>
              </a:r>
              <a:r>
                <a:rPr lang="it-IT" sz="2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doi</a:t>
              </a:r>
              <a:r>
                <a:rPr lang="it-IT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:10.1029/2007GC001806</a:t>
              </a:r>
              <a:endPara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endParaRPr>
            </a:p>
          </p:txBody>
        </p:sp>
        <p:grpSp>
          <p:nvGrpSpPr>
            <p:cNvPr id="5" name="Gruppo 26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1600" y="1098550"/>
              <a:chExt cx="8907463" cy="4221163"/>
            </a:xfrm>
          </p:grpSpPr>
          <p:grpSp>
            <p:nvGrpSpPr>
              <p:cNvPr id="6" name="Gruppo 24"/>
              <p:cNvGrpSpPr>
                <a:grpSpLocks/>
              </p:cNvGrpSpPr>
              <p:nvPr/>
            </p:nvGrpSpPr>
            <p:grpSpPr bwMode="auto">
              <a:xfrm>
                <a:off x="101600" y="1098550"/>
                <a:ext cx="8907463" cy="4221163"/>
                <a:chOff x="101600" y="1098550"/>
                <a:chExt cx="8907463" cy="4221163"/>
              </a:xfrm>
            </p:grpSpPr>
            <p:sp>
              <p:nvSpPr>
                <p:cNvPr id="21" name="Rettangolo 20"/>
                <p:cNvSpPr/>
                <p:nvPr/>
              </p:nvSpPr>
              <p:spPr bwMode="auto">
                <a:xfrm>
                  <a:off x="101600" y="1098550"/>
                  <a:ext cx="8907463" cy="42211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138913" y="1396365"/>
                  <a:ext cx="7666950" cy="34013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643" r="25632"/>
              <a:stretch>
                <a:fillRect/>
              </a:stretch>
            </p:blipFill>
            <p:spPr bwMode="auto">
              <a:xfrm>
                <a:off x="190967" y="1332423"/>
                <a:ext cx="899279" cy="1847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" name="CasellaDiTesto 17"/>
            <p:cNvSpPr txBox="1"/>
            <p:nvPr/>
          </p:nvSpPr>
          <p:spPr>
            <a:xfrm>
              <a:off x="7570177" y="4836990"/>
              <a:ext cx="13833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it-IT" sz="2000" dirty="0" err="1" smtClean="0">
                  <a:latin typeface="Comic Sans MS" pitchFamily="66" charset="0"/>
                  <a:cs typeface="Arial" charset="0"/>
                </a:rPr>
                <a:t>P-wave</a:t>
              </a:r>
              <a:endParaRPr lang="it-IT" sz="2000" dirty="0"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0" y="6030229"/>
            <a:ext cx="91440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Compilation in Faccenna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et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al., 2014</a:t>
            </a:r>
          </a:p>
          <a:p>
            <a:pPr algn="ctr">
              <a:lnSpc>
                <a:spcPct val="90000"/>
              </a:lnSpc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(Rev.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Geophys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., 52, 283-332) </a:t>
            </a: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Different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reference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models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produce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different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tomographic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images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:</a:t>
            </a:r>
          </a:p>
        </p:txBody>
      </p:sp>
      <p:grpSp>
        <p:nvGrpSpPr>
          <p:cNvPr id="2" name="Gruppo 2"/>
          <p:cNvGrpSpPr/>
          <p:nvPr/>
        </p:nvGrpSpPr>
        <p:grpSpPr>
          <a:xfrm>
            <a:off x="101600" y="1098550"/>
            <a:ext cx="8907463" cy="4221163"/>
            <a:chOff x="101600" y="1098550"/>
            <a:chExt cx="8907463" cy="4221163"/>
          </a:xfrm>
        </p:grpSpPr>
        <p:grpSp>
          <p:nvGrpSpPr>
            <p:cNvPr id="3" name="Gruppo 26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1600" y="1098550"/>
              <a:chExt cx="8907463" cy="4221163"/>
            </a:xfrm>
          </p:grpSpPr>
          <p:grpSp>
            <p:nvGrpSpPr>
              <p:cNvPr id="4" name="Gruppo 24"/>
              <p:cNvGrpSpPr>
                <a:grpSpLocks/>
              </p:cNvGrpSpPr>
              <p:nvPr/>
            </p:nvGrpSpPr>
            <p:grpSpPr bwMode="auto">
              <a:xfrm>
                <a:off x="101600" y="1098550"/>
                <a:ext cx="8907463" cy="4221163"/>
                <a:chOff x="101600" y="1098550"/>
                <a:chExt cx="8907463" cy="4221163"/>
              </a:xfrm>
            </p:grpSpPr>
            <p:sp>
              <p:nvSpPr>
                <p:cNvPr id="9" name="Rettangolo 8"/>
                <p:cNvSpPr/>
                <p:nvPr/>
              </p:nvSpPr>
              <p:spPr bwMode="auto">
                <a:xfrm>
                  <a:off x="101600" y="1098550"/>
                  <a:ext cx="8907463" cy="42211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pic>
              <p:nvPicPr>
                <p:cNvPr id="10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138913" y="1396365"/>
                  <a:ext cx="7666950" cy="34013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643" r="25632"/>
              <a:stretch>
                <a:fillRect/>
              </a:stretch>
            </p:blipFill>
            <p:spPr bwMode="auto">
              <a:xfrm>
                <a:off x="190967" y="1332423"/>
                <a:ext cx="899279" cy="1847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CasellaDiTesto 5"/>
            <p:cNvSpPr txBox="1"/>
            <p:nvPr/>
          </p:nvSpPr>
          <p:spPr>
            <a:xfrm>
              <a:off x="7570177" y="4836990"/>
              <a:ext cx="13833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it-IT" sz="2000" dirty="0" err="1" smtClean="0">
                  <a:latin typeface="Comic Sans MS" pitchFamily="66" charset="0"/>
                  <a:cs typeface="Arial" charset="0"/>
                </a:rPr>
                <a:t>P-wave</a:t>
              </a:r>
              <a:endParaRPr lang="it-IT" sz="2000" dirty="0"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5" name="Gruppo 19"/>
          <p:cNvGrpSpPr/>
          <p:nvPr/>
        </p:nvGrpSpPr>
        <p:grpSpPr>
          <a:xfrm>
            <a:off x="0" y="1098550"/>
            <a:ext cx="9144000" cy="4953000"/>
            <a:chOff x="0" y="1098550"/>
            <a:chExt cx="9144000" cy="4953000"/>
          </a:xfrm>
        </p:grpSpPr>
        <p:grpSp>
          <p:nvGrpSpPr>
            <p:cNvPr id="7" name="Gruppo 15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1600" y="1098550"/>
              <a:chExt cx="8907463" cy="4221163"/>
            </a:xfrm>
          </p:grpSpPr>
          <p:sp>
            <p:nvSpPr>
              <p:cNvPr id="25" name="Rettangolo 24"/>
              <p:cNvSpPr/>
              <p:nvPr/>
            </p:nvSpPr>
            <p:spPr bwMode="auto">
              <a:xfrm>
                <a:off x="101600" y="1098550"/>
                <a:ext cx="8907463" cy="42211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7920" y="1405890"/>
                <a:ext cx="7667943" cy="33715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26631"/>
              <a:stretch>
                <a:fillRect/>
              </a:stretch>
            </p:blipFill>
            <p:spPr bwMode="auto">
              <a:xfrm>
                <a:off x="208207" y="1370135"/>
                <a:ext cx="870316" cy="1794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CasellaDiTesto 21"/>
            <p:cNvSpPr txBox="1">
              <a:spLocks noChangeArrowheads="1"/>
            </p:cNvSpPr>
            <p:nvPr/>
          </p:nvSpPr>
          <p:spPr bwMode="auto">
            <a:xfrm>
              <a:off x="161925" y="4873625"/>
              <a:ext cx="16097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dirty="0">
                  <a:latin typeface="Comic Sans MS" pitchFamily="66" charset="0"/>
                  <a:cs typeface="Arial" charset="0"/>
                </a:rPr>
                <a:t>300 km</a:t>
              </a: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0" y="5343525"/>
              <a:ext cx="9144000" cy="708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2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Piromallo</a:t>
              </a:r>
              <a:r>
                <a:rPr lang="it-IT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 and Morelli (2003) J. Geophys. </a:t>
              </a:r>
              <a:r>
                <a:rPr lang="it-IT" sz="2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Res</a:t>
              </a:r>
              <a:r>
                <a:rPr lang="it-IT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., 108, B02 165, </a:t>
              </a:r>
              <a:r>
                <a:rPr lang="it-IT" sz="2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doi</a:t>
              </a:r>
              <a:r>
                <a:rPr lang="it-IT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:10.1029/2002JB001757</a:t>
              </a:r>
              <a:endPara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7570177" y="4836990"/>
              <a:ext cx="13833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it-IT" sz="2000" dirty="0" err="1" smtClean="0">
                  <a:latin typeface="Comic Sans MS" pitchFamily="66" charset="0"/>
                  <a:cs typeface="Arial" charset="0"/>
                </a:rPr>
                <a:t>P-wave</a:t>
              </a:r>
              <a:endParaRPr lang="it-IT" sz="2000" dirty="0"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0" y="6030229"/>
            <a:ext cx="91440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Compilation in Faccenna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et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al., 2014</a:t>
            </a:r>
          </a:p>
          <a:p>
            <a:pPr algn="ctr">
              <a:lnSpc>
                <a:spcPct val="90000"/>
              </a:lnSpc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(Rev.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Geophys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., 52, 283-332) </a:t>
            </a: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Different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reference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models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produce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different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tomographic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images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:</a:t>
            </a:r>
          </a:p>
        </p:txBody>
      </p:sp>
      <p:grpSp>
        <p:nvGrpSpPr>
          <p:cNvPr id="2" name="Gruppo 2"/>
          <p:cNvGrpSpPr/>
          <p:nvPr/>
        </p:nvGrpSpPr>
        <p:grpSpPr>
          <a:xfrm>
            <a:off x="101600" y="1098550"/>
            <a:ext cx="8907463" cy="4237038"/>
            <a:chOff x="101600" y="1098550"/>
            <a:chExt cx="8907463" cy="4237038"/>
          </a:xfrm>
        </p:grpSpPr>
        <p:grpSp>
          <p:nvGrpSpPr>
            <p:cNvPr id="3" name="Gruppo 15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1600" y="1098550"/>
              <a:chExt cx="8907463" cy="4221163"/>
            </a:xfrm>
          </p:grpSpPr>
          <p:sp>
            <p:nvSpPr>
              <p:cNvPr id="8" name="Rettangolo 7"/>
              <p:cNvSpPr/>
              <p:nvPr/>
            </p:nvSpPr>
            <p:spPr bwMode="auto">
              <a:xfrm>
                <a:off x="101600" y="1098550"/>
                <a:ext cx="8907463" cy="42211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37920" y="1405890"/>
                <a:ext cx="7667943" cy="33715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26631"/>
              <a:stretch>
                <a:fillRect/>
              </a:stretch>
            </p:blipFill>
            <p:spPr bwMode="auto">
              <a:xfrm>
                <a:off x="208207" y="1370135"/>
                <a:ext cx="870316" cy="1794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" name="CasellaDiTesto 4"/>
            <p:cNvSpPr txBox="1">
              <a:spLocks noChangeArrowheads="1"/>
            </p:cNvSpPr>
            <p:nvPr/>
          </p:nvSpPr>
          <p:spPr bwMode="auto">
            <a:xfrm>
              <a:off x="161925" y="4873625"/>
              <a:ext cx="16097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dirty="0">
                  <a:latin typeface="Comic Sans MS" pitchFamily="66" charset="0"/>
                  <a:cs typeface="Arial" charset="0"/>
                </a:rPr>
                <a:t>300 km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7570177" y="4836990"/>
              <a:ext cx="13833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it-IT" sz="2000" dirty="0" err="1" smtClean="0">
                  <a:latin typeface="Comic Sans MS" pitchFamily="66" charset="0"/>
                  <a:cs typeface="Arial" charset="0"/>
                </a:rPr>
                <a:t>P-wave</a:t>
              </a:r>
              <a:endParaRPr lang="it-IT" sz="2000" dirty="0"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4" name="Gruppo 18"/>
          <p:cNvGrpSpPr/>
          <p:nvPr/>
        </p:nvGrpSpPr>
        <p:grpSpPr>
          <a:xfrm>
            <a:off x="0" y="1098550"/>
            <a:ext cx="9144000" cy="4951413"/>
            <a:chOff x="0" y="1098550"/>
            <a:chExt cx="9144000" cy="4951413"/>
          </a:xfrm>
        </p:grpSpPr>
        <p:grpSp>
          <p:nvGrpSpPr>
            <p:cNvPr id="6" name="Gruppo 10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1600" y="352425"/>
              <a:chExt cx="8907463" cy="4221829"/>
            </a:xfrm>
          </p:grpSpPr>
          <p:sp>
            <p:nvSpPr>
              <p:cNvPr id="14" name="Rettangolo 13"/>
              <p:cNvSpPr/>
              <p:nvPr/>
            </p:nvSpPr>
            <p:spPr>
              <a:xfrm>
                <a:off x="101600" y="352425"/>
                <a:ext cx="8907463" cy="42218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pic>
            <p:nvPicPr>
              <p:cNvPr id="16" name="Picture 7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/>
              <a:srcRect r="4057"/>
              <a:stretch>
                <a:fillRect/>
              </a:stretch>
            </p:blipFill>
            <p:spPr bwMode="auto">
              <a:xfrm>
                <a:off x="135200" y="455950"/>
                <a:ext cx="8840850" cy="4025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CasellaDiTesto 12"/>
            <p:cNvSpPr txBox="1"/>
            <p:nvPr/>
          </p:nvSpPr>
          <p:spPr bwMode="auto">
            <a:xfrm>
              <a:off x="0" y="5341938"/>
              <a:ext cx="9144000" cy="708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Becker and Boschi (2002) </a:t>
              </a:r>
              <a:r>
                <a:rPr lang="it-IT" sz="2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Geochem</a:t>
              </a:r>
              <a:r>
                <a:rPr lang="it-IT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. Geophys. </a:t>
              </a:r>
              <a:r>
                <a:rPr lang="it-IT" sz="2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Geosyst</a:t>
              </a:r>
              <a:r>
                <a:rPr lang="it-IT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., 3, </a:t>
              </a:r>
              <a:r>
                <a:rPr lang="it-IT" sz="2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doi</a:t>
              </a:r>
              <a:r>
                <a:rPr lang="it-IT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:10.1029/2001GC000168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7784123" y="4836990"/>
              <a:ext cx="116937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it-IT" sz="2000" dirty="0" err="1" smtClean="0">
                  <a:latin typeface="Comic Sans MS" pitchFamily="66" charset="0"/>
                  <a:cs typeface="Arial" charset="0"/>
                </a:rPr>
                <a:t>S-wave</a:t>
              </a:r>
              <a:endParaRPr lang="it-IT" sz="2000" dirty="0"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6030229"/>
            <a:ext cx="91440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Compilation in Faccenna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et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al., 2014</a:t>
            </a:r>
          </a:p>
          <a:p>
            <a:pPr algn="ctr">
              <a:lnSpc>
                <a:spcPct val="90000"/>
              </a:lnSpc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(Rev.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Geophys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., 52, 283-332) </a:t>
            </a: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Different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reference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models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produce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different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tomographic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images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:</a:t>
            </a:r>
          </a:p>
        </p:txBody>
      </p:sp>
      <p:grpSp>
        <p:nvGrpSpPr>
          <p:cNvPr id="2" name="Gruppo 10"/>
          <p:cNvGrpSpPr>
            <a:grpSpLocks/>
          </p:cNvGrpSpPr>
          <p:nvPr/>
        </p:nvGrpSpPr>
        <p:grpSpPr bwMode="auto">
          <a:xfrm>
            <a:off x="101600" y="1098550"/>
            <a:ext cx="8907463" cy="4221163"/>
            <a:chOff x="101600" y="352425"/>
            <a:chExt cx="8907463" cy="4221829"/>
          </a:xfrm>
        </p:grpSpPr>
        <p:sp>
          <p:nvSpPr>
            <p:cNvPr id="6" name="Rettangolo 5"/>
            <p:cNvSpPr/>
            <p:nvPr/>
          </p:nvSpPr>
          <p:spPr>
            <a:xfrm>
              <a:off x="101600" y="352425"/>
              <a:ext cx="8907463" cy="4221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7" name="Picture 7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 r="4057"/>
            <a:stretch>
              <a:fillRect/>
            </a:stretch>
          </p:blipFill>
          <p:spPr bwMode="auto">
            <a:xfrm>
              <a:off x="135200" y="455950"/>
              <a:ext cx="8840850" cy="4025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po 7"/>
          <p:cNvGrpSpPr/>
          <p:nvPr/>
        </p:nvGrpSpPr>
        <p:grpSpPr>
          <a:xfrm>
            <a:off x="0" y="1098550"/>
            <a:ext cx="9144000" cy="4645025"/>
            <a:chOff x="0" y="1098550"/>
            <a:chExt cx="9144000" cy="4645025"/>
          </a:xfrm>
        </p:grpSpPr>
        <p:grpSp>
          <p:nvGrpSpPr>
            <p:cNvPr id="4" name="Gruppo 4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4175" y="352425"/>
              <a:chExt cx="8907463" cy="4221162"/>
            </a:xfrm>
          </p:grpSpPr>
          <p:sp>
            <p:nvSpPr>
              <p:cNvPr id="12" name="Rettangolo 11"/>
              <p:cNvSpPr/>
              <p:nvPr/>
            </p:nvSpPr>
            <p:spPr>
              <a:xfrm>
                <a:off x="104175" y="352425"/>
                <a:ext cx="8907463" cy="4221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pic>
            <p:nvPicPr>
              <p:cNvPr id="13" name="Picture 2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/>
              <a:srcRect r="3925"/>
              <a:stretch>
                <a:fillRect/>
              </a:stretch>
            </p:blipFill>
            <p:spPr bwMode="auto">
              <a:xfrm>
                <a:off x="146922" y="467524"/>
                <a:ext cx="8858976" cy="4025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CasellaDiTesto 9"/>
            <p:cNvSpPr txBox="1"/>
            <p:nvPr/>
          </p:nvSpPr>
          <p:spPr>
            <a:xfrm>
              <a:off x="0" y="5343525"/>
              <a:ext cx="9144000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Boschi et al. (2009) Surv. Geophys., 30, 463–501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7784123" y="4836990"/>
              <a:ext cx="116937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it-IT" sz="2000" dirty="0" err="1" smtClean="0">
                  <a:latin typeface="Comic Sans MS" pitchFamily="66" charset="0"/>
                  <a:cs typeface="Arial" charset="0"/>
                </a:rPr>
                <a:t>S-wave</a:t>
              </a:r>
              <a:endParaRPr lang="it-IT" sz="2000" dirty="0"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7784123" y="4836990"/>
            <a:ext cx="116937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2000" dirty="0" err="1" smtClean="0">
                <a:latin typeface="Comic Sans MS" pitchFamily="66" charset="0"/>
                <a:cs typeface="Arial" charset="0"/>
              </a:rPr>
              <a:t>S-wave</a:t>
            </a:r>
            <a:endParaRPr lang="it-IT" sz="2000" dirty="0">
              <a:latin typeface="Comic Sans MS" pitchFamily="66" charset="0"/>
              <a:cs typeface="Arial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0" y="6030229"/>
            <a:ext cx="91440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Compilation in Faccenna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et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al., 2014</a:t>
            </a:r>
          </a:p>
          <a:p>
            <a:pPr algn="ctr">
              <a:lnSpc>
                <a:spcPct val="90000"/>
              </a:lnSpc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(Rev.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Geophys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., 52, 283-332) </a:t>
            </a: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Different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reference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models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produce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different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tomographic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images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:</a:t>
            </a:r>
          </a:p>
        </p:txBody>
      </p:sp>
      <p:grpSp>
        <p:nvGrpSpPr>
          <p:cNvPr id="2" name="Gruppo 2"/>
          <p:cNvGrpSpPr/>
          <p:nvPr/>
        </p:nvGrpSpPr>
        <p:grpSpPr>
          <a:xfrm>
            <a:off x="101600" y="1098550"/>
            <a:ext cx="8907463" cy="4221163"/>
            <a:chOff x="101600" y="1098550"/>
            <a:chExt cx="8907463" cy="4221163"/>
          </a:xfrm>
        </p:grpSpPr>
        <p:grpSp>
          <p:nvGrpSpPr>
            <p:cNvPr id="3" name="Gruppo 4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4175" y="352425"/>
              <a:chExt cx="8907463" cy="4221162"/>
            </a:xfrm>
          </p:grpSpPr>
          <p:sp>
            <p:nvSpPr>
              <p:cNvPr id="7" name="Rettangolo 6"/>
              <p:cNvSpPr/>
              <p:nvPr/>
            </p:nvSpPr>
            <p:spPr>
              <a:xfrm>
                <a:off x="104175" y="352425"/>
                <a:ext cx="8907463" cy="4221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pic>
            <p:nvPicPr>
              <p:cNvPr id="8" name="Picture 2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/>
              <a:srcRect r="3925"/>
              <a:stretch>
                <a:fillRect/>
              </a:stretch>
            </p:blipFill>
            <p:spPr bwMode="auto">
              <a:xfrm>
                <a:off x="146922" y="467524"/>
                <a:ext cx="8858976" cy="4025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CasellaDiTesto 5"/>
            <p:cNvSpPr txBox="1"/>
            <p:nvPr/>
          </p:nvSpPr>
          <p:spPr>
            <a:xfrm>
              <a:off x="7784123" y="4836990"/>
              <a:ext cx="116937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it-IT" sz="2000" dirty="0" err="1" smtClean="0">
                  <a:latin typeface="Comic Sans MS" pitchFamily="66" charset="0"/>
                  <a:cs typeface="Arial" charset="0"/>
                </a:rPr>
                <a:t>S-wave</a:t>
              </a:r>
              <a:endParaRPr lang="it-IT" sz="2000" dirty="0"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4" name="Gruppo 15"/>
          <p:cNvGrpSpPr/>
          <p:nvPr/>
        </p:nvGrpSpPr>
        <p:grpSpPr>
          <a:xfrm>
            <a:off x="0" y="1098550"/>
            <a:ext cx="9144000" cy="4951413"/>
            <a:chOff x="0" y="1098550"/>
            <a:chExt cx="9144000" cy="4951413"/>
          </a:xfrm>
        </p:grpSpPr>
        <p:grpSp>
          <p:nvGrpSpPr>
            <p:cNvPr id="5" name="Gruppo 4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4175" y="352425"/>
              <a:chExt cx="8907463" cy="4221162"/>
            </a:xfrm>
          </p:grpSpPr>
          <p:sp>
            <p:nvSpPr>
              <p:cNvPr id="20" name="Rettangolo 19"/>
              <p:cNvSpPr/>
              <p:nvPr/>
            </p:nvSpPr>
            <p:spPr>
              <a:xfrm>
                <a:off x="104175" y="352425"/>
                <a:ext cx="8907463" cy="4221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pic>
            <p:nvPicPr>
              <p:cNvPr id="21" name="Picture 2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/>
              <a:srcRect r="4124"/>
              <a:stretch>
                <a:fillRect/>
              </a:stretch>
            </p:blipFill>
            <p:spPr bwMode="auto">
              <a:xfrm>
                <a:off x="146922" y="475795"/>
                <a:ext cx="8840851" cy="4024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" name="CasellaDiTesto 17"/>
            <p:cNvSpPr txBox="1"/>
            <p:nvPr/>
          </p:nvSpPr>
          <p:spPr>
            <a:xfrm>
              <a:off x="0" y="5343525"/>
              <a:ext cx="9144000" cy="7064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Schmid et al. (2008) J. Geophys. Res., 113, B03306, doi:10.1029/2005JB004193</a:t>
              </a: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7819291" y="4836990"/>
              <a:ext cx="113420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it-IT" sz="2000" dirty="0" err="1" smtClean="0">
                  <a:latin typeface="Comic Sans MS" pitchFamily="66" charset="0"/>
                  <a:cs typeface="Arial" charset="0"/>
                </a:rPr>
                <a:t>S-wave</a:t>
              </a:r>
              <a:endParaRPr lang="it-IT" sz="2000" dirty="0"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7784123" y="4836990"/>
            <a:ext cx="116937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2000" dirty="0" err="1" smtClean="0">
                <a:latin typeface="Comic Sans MS" pitchFamily="66" charset="0"/>
                <a:cs typeface="Arial" charset="0"/>
              </a:rPr>
              <a:t>S-wave</a:t>
            </a:r>
            <a:endParaRPr lang="it-IT" sz="2000" dirty="0">
              <a:latin typeface="Comic Sans MS" pitchFamily="66" charset="0"/>
              <a:cs typeface="Arial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6030229"/>
            <a:ext cx="91440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Compilation in Faccenna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et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al., 2014</a:t>
            </a:r>
          </a:p>
          <a:p>
            <a:pPr algn="ctr">
              <a:lnSpc>
                <a:spcPct val="90000"/>
              </a:lnSpc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(Rev.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Geophys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., 52, 283-332) </a:t>
            </a: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Different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reference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models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produce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different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tomographic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images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:</a:t>
            </a:r>
          </a:p>
        </p:txBody>
      </p:sp>
      <p:grpSp>
        <p:nvGrpSpPr>
          <p:cNvPr id="2" name="Gruppo 2"/>
          <p:cNvGrpSpPr/>
          <p:nvPr/>
        </p:nvGrpSpPr>
        <p:grpSpPr>
          <a:xfrm>
            <a:off x="101600" y="1098550"/>
            <a:ext cx="8907463" cy="4221163"/>
            <a:chOff x="101600" y="1098550"/>
            <a:chExt cx="8907463" cy="4221163"/>
          </a:xfrm>
        </p:grpSpPr>
        <p:grpSp>
          <p:nvGrpSpPr>
            <p:cNvPr id="3" name="Gruppo 4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4175" y="352425"/>
              <a:chExt cx="8907463" cy="4221162"/>
            </a:xfrm>
          </p:grpSpPr>
          <p:sp>
            <p:nvSpPr>
              <p:cNvPr id="7" name="Rettangolo 6"/>
              <p:cNvSpPr/>
              <p:nvPr/>
            </p:nvSpPr>
            <p:spPr>
              <a:xfrm>
                <a:off x="104175" y="352425"/>
                <a:ext cx="8907463" cy="4221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pic>
            <p:nvPicPr>
              <p:cNvPr id="8" name="Picture 2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/>
              <a:srcRect r="4124"/>
              <a:stretch>
                <a:fillRect/>
              </a:stretch>
            </p:blipFill>
            <p:spPr bwMode="auto">
              <a:xfrm>
                <a:off x="146922" y="475795"/>
                <a:ext cx="8840851" cy="4024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CasellaDiTesto 5"/>
            <p:cNvSpPr txBox="1"/>
            <p:nvPr/>
          </p:nvSpPr>
          <p:spPr>
            <a:xfrm>
              <a:off x="7819291" y="4836990"/>
              <a:ext cx="113420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it-IT" sz="2000" dirty="0" err="1" smtClean="0">
                  <a:latin typeface="Comic Sans MS" pitchFamily="66" charset="0"/>
                  <a:cs typeface="Arial" charset="0"/>
                </a:rPr>
                <a:t>S-wave</a:t>
              </a:r>
              <a:endParaRPr lang="it-IT" sz="2000" dirty="0"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4" name="Gruppo 8"/>
          <p:cNvGrpSpPr/>
          <p:nvPr/>
        </p:nvGrpSpPr>
        <p:grpSpPr>
          <a:xfrm>
            <a:off x="0" y="1098551"/>
            <a:ext cx="9144000" cy="4645084"/>
            <a:chOff x="0" y="1098551"/>
            <a:chExt cx="9144000" cy="4645084"/>
          </a:xfrm>
        </p:grpSpPr>
        <p:sp>
          <p:nvSpPr>
            <p:cNvPr id="10" name="CasellaDiTesto 9"/>
            <p:cNvSpPr txBox="1"/>
            <p:nvPr/>
          </p:nvSpPr>
          <p:spPr>
            <a:xfrm>
              <a:off x="0" y="5343525"/>
              <a:ext cx="9144000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it-IT" sz="2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Zhu</a:t>
              </a:r>
              <a:r>
                <a:rPr lang="it-IT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 et al. (2012) </a:t>
              </a:r>
              <a:r>
                <a:rPr lang="it-IT" sz="2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Nat</a:t>
              </a:r>
              <a:r>
                <a:rPr lang="it-IT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. </a:t>
              </a:r>
              <a:r>
                <a:rPr lang="it-IT" sz="2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Geosci</a:t>
              </a:r>
              <a:r>
                <a:rPr lang="it-IT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., </a:t>
              </a:r>
              <a:r>
                <a:rPr lang="it-IT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5, 493–498, </a:t>
              </a:r>
              <a:r>
                <a:rPr lang="it-IT" sz="2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doi</a:t>
              </a:r>
              <a:r>
                <a:rPr lang="it-IT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:10.1038/ngeo1501</a:t>
              </a:r>
              <a:endPara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endParaRPr>
            </a:p>
          </p:txBody>
        </p:sp>
        <p:grpSp>
          <p:nvGrpSpPr>
            <p:cNvPr id="5" name="Gruppo 21"/>
            <p:cNvGrpSpPr>
              <a:grpSpLocks/>
            </p:cNvGrpSpPr>
            <p:nvPr/>
          </p:nvGrpSpPr>
          <p:grpSpPr bwMode="auto">
            <a:xfrm>
              <a:off x="101601" y="1098551"/>
              <a:ext cx="8907463" cy="4221163"/>
              <a:chOff x="101600" y="1098550"/>
              <a:chExt cx="8907463" cy="4221163"/>
            </a:xfrm>
          </p:grpSpPr>
          <p:sp>
            <p:nvSpPr>
              <p:cNvPr id="14" name="Rettangolo 13"/>
              <p:cNvSpPr/>
              <p:nvPr/>
            </p:nvSpPr>
            <p:spPr bwMode="auto">
              <a:xfrm>
                <a:off x="101600" y="1098550"/>
                <a:ext cx="8907463" cy="42211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2501" t="3464" r="2516" b="14603"/>
              <a:stretch>
                <a:fillRect/>
              </a:stretch>
            </p:blipFill>
            <p:spPr bwMode="auto">
              <a:xfrm>
                <a:off x="1144905" y="1384934"/>
                <a:ext cx="7675567" cy="3412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912" r="29137"/>
              <a:stretch>
                <a:fillRect/>
              </a:stretch>
            </p:blipFill>
            <p:spPr bwMode="auto">
              <a:xfrm>
                <a:off x="171351" y="1242646"/>
                <a:ext cx="935778" cy="1976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CasellaDiTesto 11"/>
            <p:cNvSpPr txBox="1">
              <a:spLocks noChangeArrowheads="1"/>
            </p:cNvSpPr>
            <p:nvPr/>
          </p:nvSpPr>
          <p:spPr bwMode="auto">
            <a:xfrm>
              <a:off x="1181977" y="4213323"/>
              <a:ext cx="1467918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2800" dirty="0">
                  <a:latin typeface="Arial" pitchFamily="34" charset="0"/>
                  <a:cs typeface="Arial" pitchFamily="34" charset="0"/>
                </a:rPr>
                <a:t>300</a:t>
              </a:r>
              <a:r>
                <a:rPr lang="it-IT" sz="2800" dirty="0">
                  <a:latin typeface="Comic Sans MS" pitchFamily="66" charset="0"/>
                  <a:cs typeface="Arial" charset="0"/>
                </a:rPr>
                <a:t> km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7570177" y="4836990"/>
              <a:ext cx="13833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it-IT" sz="2000" dirty="0" err="1" smtClean="0">
                  <a:latin typeface="Comic Sans MS" pitchFamily="66" charset="0"/>
                  <a:cs typeface="Arial" charset="0"/>
                </a:rPr>
                <a:t>S-wave</a:t>
              </a:r>
              <a:endParaRPr lang="it-IT" sz="2000" dirty="0"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7784123" y="4836990"/>
            <a:ext cx="116937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2000" dirty="0" err="1" smtClean="0">
                <a:latin typeface="Comic Sans MS" pitchFamily="66" charset="0"/>
                <a:cs typeface="Arial" charset="0"/>
              </a:rPr>
              <a:t>S-wave</a:t>
            </a:r>
            <a:endParaRPr lang="it-IT" sz="2000" dirty="0">
              <a:latin typeface="Comic Sans MS" pitchFamily="66" charset="0"/>
              <a:cs typeface="Arial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0" y="6030229"/>
            <a:ext cx="91440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Compilation in Faccenna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et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al., 2014</a:t>
            </a:r>
          </a:p>
          <a:p>
            <a:pPr algn="ctr">
              <a:lnSpc>
                <a:spcPct val="90000"/>
              </a:lnSpc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(Rev.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Geophys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., 52, 283-332) </a:t>
            </a: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Different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reference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models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produce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different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tomographic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images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:</a:t>
            </a:r>
          </a:p>
        </p:txBody>
      </p:sp>
      <p:grpSp>
        <p:nvGrpSpPr>
          <p:cNvPr id="2" name="Gruppo 2"/>
          <p:cNvGrpSpPr/>
          <p:nvPr/>
        </p:nvGrpSpPr>
        <p:grpSpPr>
          <a:xfrm>
            <a:off x="80963" y="1098551"/>
            <a:ext cx="8928101" cy="4267199"/>
            <a:chOff x="80963" y="1098551"/>
            <a:chExt cx="8928101" cy="4267199"/>
          </a:xfrm>
        </p:grpSpPr>
        <p:grpSp>
          <p:nvGrpSpPr>
            <p:cNvPr id="3" name="Gruppo 21"/>
            <p:cNvGrpSpPr>
              <a:grpSpLocks/>
            </p:cNvGrpSpPr>
            <p:nvPr/>
          </p:nvGrpSpPr>
          <p:grpSpPr bwMode="auto">
            <a:xfrm>
              <a:off x="101601" y="1098551"/>
              <a:ext cx="8907463" cy="4221163"/>
              <a:chOff x="101600" y="1098550"/>
              <a:chExt cx="8907463" cy="4221163"/>
            </a:xfrm>
          </p:grpSpPr>
          <p:sp>
            <p:nvSpPr>
              <p:cNvPr id="8" name="Rettangolo 7"/>
              <p:cNvSpPr/>
              <p:nvPr/>
            </p:nvSpPr>
            <p:spPr bwMode="auto">
              <a:xfrm>
                <a:off x="101600" y="1098550"/>
                <a:ext cx="8907463" cy="42211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2501" t="3464" r="2516" b="14603"/>
              <a:stretch>
                <a:fillRect/>
              </a:stretch>
            </p:blipFill>
            <p:spPr bwMode="auto">
              <a:xfrm>
                <a:off x="1144905" y="1384934"/>
                <a:ext cx="7675567" cy="3412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912" r="29137"/>
              <a:stretch>
                <a:fillRect/>
              </a:stretch>
            </p:blipFill>
            <p:spPr bwMode="auto">
              <a:xfrm>
                <a:off x="171351" y="1242646"/>
                <a:ext cx="935778" cy="1976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CasellaDiTesto 5"/>
            <p:cNvSpPr txBox="1">
              <a:spLocks noChangeArrowheads="1"/>
            </p:cNvSpPr>
            <p:nvPr/>
          </p:nvSpPr>
          <p:spPr bwMode="auto">
            <a:xfrm>
              <a:off x="80963" y="4903788"/>
              <a:ext cx="160972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dirty="0">
                  <a:latin typeface="Comic Sans MS" pitchFamily="66" charset="0"/>
                  <a:cs typeface="Arial" charset="0"/>
                </a:rPr>
                <a:t>300 km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7570177" y="4836990"/>
              <a:ext cx="13833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it-IT" sz="2000" dirty="0" err="1" smtClean="0">
                  <a:latin typeface="Comic Sans MS" pitchFamily="66" charset="0"/>
                  <a:cs typeface="Arial" charset="0"/>
                </a:rPr>
                <a:t>S-wave</a:t>
              </a:r>
              <a:endParaRPr lang="it-IT" sz="2000" dirty="0"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4" name="Gruppo 10"/>
          <p:cNvGrpSpPr/>
          <p:nvPr/>
        </p:nvGrpSpPr>
        <p:grpSpPr>
          <a:xfrm>
            <a:off x="0" y="1098551"/>
            <a:ext cx="9144000" cy="4645084"/>
            <a:chOff x="0" y="1098551"/>
            <a:chExt cx="9144000" cy="4645084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0" y="5343525"/>
              <a:ext cx="9144000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2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Auer</a:t>
              </a:r>
              <a:r>
                <a:rPr lang="it-IT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 et al. (2014) J. Geophys. </a:t>
              </a:r>
              <a:r>
                <a:rPr lang="it-IT" sz="2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Res</a:t>
              </a:r>
              <a:r>
                <a:rPr lang="it-IT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., </a:t>
              </a:r>
              <a:r>
                <a:rPr lang="it-IT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119, </a:t>
              </a:r>
              <a:r>
                <a:rPr lang="it-IT" sz="2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doi</a:t>
              </a:r>
              <a:r>
                <a:rPr lang="it-IT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:10.1002/2013JB010773</a:t>
              </a:r>
              <a:endPara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endParaRPr>
            </a:p>
          </p:txBody>
        </p:sp>
        <p:grpSp>
          <p:nvGrpSpPr>
            <p:cNvPr id="5" name="Gruppo 8"/>
            <p:cNvGrpSpPr>
              <a:grpSpLocks/>
            </p:cNvGrpSpPr>
            <p:nvPr/>
          </p:nvGrpSpPr>
          <p:grpSpPr bwMode="auto">
            <a:xfrm>
              <a:off x="101601" y="1098551"/>
              <a:ext cx="8907463" cy="4221163"/>
              <a:chOff x="101600" y="1098550"/>
              <a:chExt cx="8907463" cy="4221163"/>
            </a:xfrm>
          </p:grpSpPr>
          <p:sp>
            <p:nvSpPr>
              <p:cNvPr id="16" name="Rettangolo 15"/>
              <p:cNvSpPr/>
              <p:nvPr/>
            </p:nvSpPr>
            <p:spPr bwMode="auto">
              <a:xfrm>
                <a:off x="101600" y="1098550"/>
                <a:ext cx="8907463" cy="42211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6529" y="1405890"/>
                <a:ext cx="7657611" cy="33848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912" r="31215"/>
              <a:stretch>
                <a:fillRect/>
              </a:stretch>
            </p:blipFill>
            <p:spPr bwMode="auto">
              <a:xfrm>
                <a:off x="183073" y="1248926"/>
                <a:ext cx="907173" cy="1975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CasellaDiTesto 13"/>
            <p:cNvSpPr txBox="1"/>
            <p:nvPr/>
          </p:nvSpPr>
          <p:spPr>
            <a:xfrm>
              <a:off x="7570177" y="4836990"/>
              <a:ext cx="13833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it-IT" sz="2000" dirty="0" err="1" smtClean="0">
                  <a:latin typeface="Comic Sans MS" pitchFamily="66" charset="0"/>
                  <a:cs typeface="Arial" charset="0"/>
                </a:rPr>
                <a:t>S-wave</a:t>
              </a:r>
              <a:endParaRPr lang="it-IT" sz="2000" dirty="0"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7784123" y="4836990"/>
            <a:ext cx="116937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2000" dirty="0" err="1" smtClean="0">
                <a:latin typeface="Comic Sans MS" pitchFamily="66" charset="0"/>
                <a:cs typeface="Arial" charset="0"/>
              </a:rPr>
              <a:t>S-wave</a:t>
            </a:r>
            <a:endParaRPr lang="it-IT" sz="2000" dirty="0">
              <a:latin typeface="Comic Sans MS" pitchFamily="66" charset="0"/>
              <a:cs typeface="Arial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6030229"/>
            <a:ext cx="91440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Compilation in Faccenna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et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al., 2014</a:t>
            </a:r>
          </a:p>
          <a:p>
            <a:pPr algn="ctr">
              <a:lnSpc>
                <a:spcPct val="90000"/>
              </a:lnSpc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(Rev. 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Geophys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., 52, 283-332) </a:t>
            </a: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ttangolo 278"/>
          <p:cNvSpPr/>
          <p:nvPr/>
        </p:nvSpPr>
        <p:spPr>
          <a:xfrm>
            <a:off x="312516" y="3634451"/>
            <a:ext cx="486137" cy="567159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0" name="Rettangolo 279"/>
          <p:cNvSpPr/>
          <p:nvPr/>
        </p:nvSpPr>
        <p:spPr>
          <a:xfrm>
            <a:off x="2395959" y="2152892"/>
            <a:ext cx="509286" cy="48613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2" name="Rettangolo 281"/>
          <p:cNvSpPr/>
          <p:nvPr/>
        </p:nvSpPr>
        <p:spPr>
          <a:xfrm>
            <a:off x="3842795" y="2652892"/>
            <a:ext cx="1092620" cy="141501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3" name="Rettangolo 282"/>
          <p:cNvSpPr/>
          <p:nvPr/>
        </p:nvSpPr>
        <p:spPr>
          <a:xfrm>
            <a:off x="8171726" y="4109013"/>
            <a:ext cx="851487" cy="2595019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4" name="Rettangolo 283"/>
          <p:cNvSpPr/>
          <p:nvPr/>
        </p:nvSpPr>
        <p:spPr>
          <a:xfrm>
            <a:off x="4201610" y="1078737"/>
            <a:ext cx="659757" cy="47456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5" name="Rettangolo 284"/>
          <p:cNvSpPr/>
          <p:nvPr/>
        </p:nvSpPr>
        <p:spPr>
          <a:xfrm>
            <a:off x="423332" y="4402667"/>
            <a:ext cx="1315121" cy="1143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6" name="Rettangolo 285"/>
          <p:cNvSpPr/>
          <p:nvPr/>
        </p:nvSpPr>
        <p:spPr>
          <a:xfrm>
            <a:off x="3774832" y="1946031"/>
            <a:ext cx="480646" cy="42203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 animBg="1"/>
      <p:bldP spid="280" grpId="0" animBg="1"/>
      <p:bldP spid="282" grpId="0" animBg="1"/>
      <p:bldP spid="283" grpId="0" animBg="1"/>
      <p:bldP spid="284" grpId="0" animBg="1"/>
      <p:bldP spid="285" grpId="0" animBg="1"/>
      <p:bldP spid="28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0"/>
          <p:cNvGrpSpPr>
            <a:grpSpLocks/>
          </p:cNvGrpSpPr>
          <p:nvPr/>
        </p:nvGrpSpPr>
        <p:grpSpPr bwMode="auto">
          <a:xfrm>
            <a:off x="349250" y="642938"/>
            <a:ext cx="8445500" cy="6096000"/>
            <a:chOff x="349987" y="642918"/>
            <a:chExt cx="8444026" cy="6096085"/>
          </a:xfrm>
        </p:grpSpPr>
        <p:pic>
          <p:nvPicPr>
            <p:cNvPr id="6" name="Immagine 5" descr="sr-nd cimaci with frequency fields.emf"/>
            <p:cNvPicPr>
              <a:picLocks noChangeAspect="1"/>
            </p:cNvPicPr>
            <p:nvPr/>
          </p:nvPicPr>
          <p:blipFill>
            <a:blip r:embed="rId3" cstate="print"/>
            <a:srcRect t="9375" b="1735"/>
            <a:stretch>
              <a:fillRect/>
            </a:stretch>
          </p:blipFill>
          <p:spPr>
            <a:xfrm>
              <a:off x="349987" y="642918"/>
              <a:ext cx="8444026" cy="60960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9" name="Rettangolo 8"/>
            <p:cNvSpPr/>
            <p:nvPr/>
          </p:nvSpPr>
          <p:spPr>
            <a:xfrm>
              <a:off x="3286349" y="6215121"/>
              <a:ext cx="1642776" cy="5000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36199" name="CasellaDiTesto 9"/>
            <p:cNvSpPr txBox="1">
              <a:spLocks noChangeArrowheads="1"/>
            </p:cNvSpPr>
            <p:nvPr/>
          </p:nvSpPr>
          <p:spPr bwMode="auto">
            <a:xfrm>
              <a:off x="3286116" y="6120490"/>
              <a:ext cx="153439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800" baseline="30000"/>
                <a:t>87</a:t>
              </a:r>
              <a:r>
                <a:rPr lang="it-IT" sz="2800"/>
                <a:t>Sr/</a:t>
              </a:r>
              <a:r>
                <a:rPr lang="it-IT" sz="2800" baseline="30000"/>
                <a:t>86</a:t>
              </a:r>
              <a:r>
                <a:rPr lang="it-IT" sz="2800"/>
                <a:t>Sr</a:t>
              </a:r>
            </a:p>
          </p:txBody>
        </p:sp>
      </p:grpSp>
      <p:sp>
        <p:nvSpPr>
          <p:cNvPr id="12" name="Ovale 11"/>
          <p:cNvSpPr/>
          <p:nvPr/>
        </p:nvSpPr>
        <p:spPr>
          <a:xfrm>
            <a:off x="2189163" y="2235200"/>
            <a:ext cx="642937" cy="785813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Text Box 98"/>
          <p:cNvSpPr txBox="1">
            <a:spLocks noChangeArrowheads="1"/>
          </p:cNvSpPr>
          <p:nvPr/>
        </p:nvSpPr>
        <p:spPr bwMode="auto">
          <a:xfrm>
            <a:off x="3000375" y="892175"/>
            <a:ext cx="4071938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2800" b="1">
                <a:latin typeface="Comic Sans MS" pitchFamily="66" charset="0"/>
                <a:sym typeface="Wingdings" pitchFamily="2" charset="2"/>
              </a:rPr>
              <a:t>Surprisingly small spread of data of the bulk of the samples, considering the huge area/age/composition covered by the samples…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71438"/>
            <a:ext cx="9144000" cy="7571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Take-away Message:</a:t>
            </a:r>
            <a:endParaRPr lang="it-IT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754904"/>
            <a:ext cx="9144000" cy="60939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Geochemistry of igneous rocks in complex tectonic settings means nothing if not validated by 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geology.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The </a:t>
            </a:r>
            <a:r>
              <a:rPr lang="it-IT" sz="3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supposed</a:t>
            </a:r>
            <a:r>
              <a:rPr lang="it-IT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deep</a:t>
            </a:r>
            <a:r>
              <a:rPr lang="it-IT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mantle</a:t>
            </a:r>
            <a:r>
              <a:rPr lang="it-IT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plume</a:t>
            </a:r>
            <a:r>
              <a:rPr lang="it-IT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isotopic</a:t>
            </a:r>
            <a:r>
              <a:rPr lang="it-IT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signature</a:t>
            </a:r>
            <a:r>
              <a:rPr lang="it-IT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simply</a:t>
            </a:r>
            <a:r>
              <a:rPr lang="it-IT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does</a:t>
            </a:r>
            <a:r>
              <a:rPr lang="it-IT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not</a:t>
            </a:r>
            <a:r>
              <a:rPr lang="it-IT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exist</a:t>
            </a:r>
            <a:r>
              <a:rPr lang="it-IT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.</a:t>
            </a:r>
            <a:endParaRPr lang="it-IT" sz="3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Tomography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has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not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the </a:t>
            </a:r>
            <a:r>
              <a:rPr lang="it-IT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power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to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identify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deep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mantle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upwelling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and </a:t>
            </a:r>
            <a:r>
              <a:rPr lang="it-IT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cannot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be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used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to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measure</a:t>
            </a:r>
            <a:r>
              <a:rPr lang="it-IT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its</a:t>
            </a:r>
            <a:r>
              <a:rPr lang="it-IT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temperature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Nearly </a:t>
            </a: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 the “plume-related” magmatism is associated with important regional discontinuities.</a:t>
            </a:r>
            <a:endParaRPr lang="en-US" sz="3000" dirty="0">
              <a:solidFill>
                <a:srgbClr val="FFFF00"/>
              </a:solidFill>
              <a:latin typeface="Comic Sans MS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000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r>
              <a:rPr lang="en-US" sz="3000" dirty="0" smtClean="0">
                <a:solidFill>
                  <a:schemeClr val="bg1"/>
                </a:solidFill>
                <a:latin typeface="Comic Sans MS" pitchFamily="66" charset="0"/>
                <a:cs typeface="+mn-cs"/>
              </a:rPr>
              <a:t>Despite </a:t>
            </a:r>
            <a:r>
              <a:rPr lang="en-US" sz="3000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the complex tectonic setting, the “anorogenic” magma cluster in relatively narrow geochemical fields.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5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36"/>
          <p:cNvGrpSpPr/>
          <p:nvPr/>
        </p:nvGrpSpPr>
        <p:grpSpPr>
          <a:xfrm rot="5400000">
            <a:off x="2859902" y="573902"/>
            <a:ext cx="6801877" cy="5766319"/>
            <a:chOff x="117414" y="821095"/>
            <a:chExt cx="8908659" cy="5766319"/>
          </a:xfrm>
        </p:grpSpPr>
        <p:grpSp>
          <p:nvGrpSpPr>
            <p:cNvPr id="4" name="Gruppo 12"/>
            <p:cNvGrpSpPr/>
            <p:nvPr/>
          </p:nvGrpSpPr>
          <p:grpSpPr>
            <a:xfrm>
              <a:off x="117414" y="821095"/>
              <a:ext cx="8908659" cy="5766319"/>
              <a:chOff x="645879" y="671807"/>
              <a:chExt cx="8908659" cy="5766319"/>
            </a:xfrm>
          </p:grpSpPr>
          <p:sp>
            <p:nvSpPr>
              <p:cNvPr id="12" name="Rettangolo 11"/>
              <p:cNvSpPr/>
              <p:nvPr/>
            </p:nvSpPr>
            <p:spPr>
              <a:xfrm>
                <a:off x="645879" y="671807"/>
                <a:ext cx="8908659" cy="57663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8" name="Connettore 2 7"/>
              <p:cNvCxnSpPr/>
              <p:nvPr/>
            </p:nvCxnSpPr>
            <p:spPr>
              <a:xfrm>
                <a:off x="3750890" y="6195528"/>
                <a:ext cx="4212000" cy="1588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ttore 2 9"/>
              <p:cNvCxnSpPr/>
              <p:nvPr/>
            </p:nvCxnSpPr>
            <p:spPr>
              <a:xfrm rot="5400000" flipH="1" flipV="1">
                <a:off x="221507" y="4484669"/>
                <a:ext cx="29160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CasellaDiTesto 4"/>
              <p:cNvSpPr txBox="1"/>
              <p:nvPr/>
            </p:nvSpPr>
            <p:spPr>
              <a:xfrm>
                <a:off x="5094504" y="5896953"/>
                <a:ext cx="156374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 err="1" smtClean="0"/>
                  <a:t>Depth</a:t>
                </a:r>
                <a:endParaRPr lang="it-IT" sz="2800" dirty="0"/>
              </a:p>
            </p:txBody>
          </p:sp>
          <p:sp>
            <p:nvSpPr>
              <p:cNvPr id="6" name="CasellaDiTesto 5"/>
              <p:cNvSpPr txBox="1"/>
              <p:nvPr/>
            </p:nvSpPr>
            <p:spPr>
              <a:xfrm rot="16200000">
                <a:off x="1019856" y="4114196"/>
                <a:ext cx="106497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2800" dirty="0" err="1" smtClean="0"/>
                  <a:t>Temp</a:t>
                </a:r>
                <a:endParaRPr lang="it-IT" sz="2800" dirty="0"/>
              </a:p>
            </p:txBody>
          </p:sp>
        </p:grpSp>
        <p:sp>
          <p:nvSpPr>
            <p:cNvPr id="31" name="Rettangolo 30"/>
            <p:cNvSpPr/>
            <p:nvPr/>
          </p:nvSpPr>
          <p:spPr>
            <a:xfrm>
              <a:off x="1468276" y="970385"/>
              <a:ext cx="7352522" cy="503853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2" name="Figura a mano libera 21"/>
          <p:cNvSpPr/>
          <p:nvPr/>
        </p:nvSpPr>
        <p:spPr>
          <a:xfrm rot="5400000">
            <a:off x="6051850" y="4599047"/>
            <a:ext cx="3319804" cy="419877"/>
          </a:xfrm>
          <a:custGeom>
            <a:avLst/>
            <a:gdLst>
              <a:gd name="connsiteX0" fmla="*/ 0 w 7053943"/>
              <a:gd name="connsiteY0" fmla="*/ 4506686 h 4506686"/>
              <a:gd name="connsiteX1" fmla="*/ 2705878 w 7053943"/>
              <a:gd name="connsiteY1" fmla="*/ 587829 h 4506686"/>
              <a:gd name="connsiteX2" fmla="*/ 7053943 w 7053943"/>
              <a:gd name="connsiteY2" fmla="*/ 979714 h 4506686"/>
              <a:gd name="connsiteX0" fmla="*/ 0 w 7053943"/>
              <a:gd name="connsiteY0" fmla="*/ 4506686 h 4506686"/>
              <a:gd name="connsiteX1" fmla="*/ 2705878 w 7053943"/>
              <a:gd name="connsiteY1" fmla="*/ 587829 h 4506686"/>
              <a:gd name="connsiteX2" fmla="*/ 7053943 w 7053943"/>
              <a:gd name="connsiteY2" fmla="*/ 979714 h 4506686"/>
              <a:gd name="connsiteX0" fmla="*/ 0 w 7053943"/>
              <a:gd name="connsiteY0" fmla="*/ 4506686 h 4506686"/>
              <a:gd name="connsiteX1" fmla="*/ 2705878 w 7053943"/>
              <a:gd name="connsiteY1" fmla="*/ 587829 h 4506686"/>
              <a:gd name="connsiteX2" fmla="*/ 7053943 w 7053943"/>
              <a:gd name="connsiteY2" fmla="*/ 979714 h 4506686"/>
              <a:gd name="connsiteX0" fmla="*/ 0 w 7053943"/>
              <a:gd name="connsiteY0" fmla="*/ 4016829 h 4016829"/>
              <a:gd name="connsiteX1" fmla="*/ 2705878 w 7053943"/>
              <a:gd name="connsiteY1" fmla="*/ 97972 h 4016829"/>
              <a:gd name="connsiteX2" fmla="*/ 7053943 w 7053943"/>
              <a:gd name="connsiteY2" fmla="*/ 489857 h 4016829"/>
              <a:gd name="connsiteX0" fmla="*/ 0 w 7053943"/>
              <a:gd name="connsiteY0" fmla="*/ 3946849 h 3946849"/>
              <a:gd name="connsiteX1" fmla="*/ 2705878 w 7053943"/>
              <a:gd name="connsiteY1" fmla="*/ 27992 h 3946849"/>
              <a:gd name="connsiteX2" fmla="*/ 7053943 w 7053943"/>
              <a:gd name="connsiteY2" fmla="*/ 419877 h 3946849"/>
              <a:gd name="connsiteX0" fmla="*/ 0 w 7053943"/>
              <a:gd name="connsiteY0" fmla="*/ 3946849 h 3946849"/>
              <a:gd name="connsiteX1" fmla="*/ 2705878 w 7053943"/>
              <a:gd name="connsiteY1" fmla="*/ 27992 h 3946849"/>
              <a:gd name="connsiteX2" fmla="*/ 7053943 w 7053943"/>
              <a:gd name="connsiteY2" fmla="*/ 419877 h 3946849"/>
              <a:gd name="connsiteX0" fmla="*/ 0 w 7053943"/>
              <a:gd name="connsiteY0" fmla="*/ 3946849 h 3946849"/>
              <a:gd name="connsiteX1" fmla="*/ 2705878 w 7053943"/>
              <a:gd name="connsiteY1" fmla="*/ 27992 h 3946849"/>
              <a:gd name="connsiteX2" fmla="*/ 7053943 w 7053943"/>
              <a:gd name="connsiteY2" fmla="*/ 419877 h 3946849"/>
              <a:gd name="connsiteX0" fmla="*/ 0 w 7053943"/>
              <a:gd name="connsiteY0" fmla="*/ 3946849 h 3946849"/>
              <a:gd name="connsiteX1" fmla="*/ 2705878 w 7053943"/>
              <a:gd name="connsiteY1" fmla="*/ 27992 h 3946849"/>
              <a:gd name="connsiteX2" fmla="*/ 7053943 w 7053943"/>
              <a:gd name="connsiteY2" fmla="*/ 419877 h 3946849"/>
              <a:gd name="connsiteX0" fmla="*/ 0 w 7053943"/>
              <a:gd name="connsiteY0" fmla="*/ 3946849 h 3946849"/>
              <a:gd name="connsiteX1" fmla="*/ 2705878 w 7053943"/>
              <a:gd name="connsiteY1" fmla="*/ 27992 h 3946849"/>
              <a:gd name="connsiteX2" fmla="*/ 7053943 w 7053943"/>
              <a:gd name="connsiteY2" fmla="*/ 419877 h 3946849"/>
              <a:gd name="connsiteX0" fmla="*/ 0 w 4348065"/>
              <a:gd name="connsiteY0" fmla="*/ 27992 h 419877"/>
              <a:gd name="connsiteX1" fmla="*/ 4348065 w 4348065"/>
              <a:gd name="connsiteY1" fmla="*/ 419877 h 41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48065" h="419877">
                <a:moveTo>
                  <a:pt x="0" y="27992"/>
                </a:moveTo>
                <a:cubicBezTo>
                  <a:pt x="1287624" y="0"/>
                  <a:pt x="2761861" y="153955"/>
                  <a:pt x="4348065" y="419877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igura a mano libera 22"/>
          <p:cNvSpPr/>
          <p:nvPr/>
        </p:nvSpPr>
        <p:spPr>
          <a:xfrm rot="5400000">
            <a:off x="4988964" y="4017444"/>
            <a:ext cx="4787346" cy="238353"/>
          </a:xfrm>
          <a:custGeom>
            <a:avLst/>
            <a:gdLst>
              <a:gd name="connsiteX0" fmla="*/ 438539 w 7548466"/>
              <a:gd name="connsiteY0" fmla="*/ 3726024 h 3726024"/>
              <a:gd name="connsiteX1" fmla="*/ 1184988 w 7548466"/>
              <a:gd name="connsiteY1" fmla="*/ 590939 h 3726024"/>
              <a:gd name="connsiteX2" fmla="*/ 7548466 w 7548466"/>
              <a:gd name="connsiteY2" fmla="*/ 180392 h 3726024"/>
              <a:gd name="connsiteX0" fmla="*/ 219270 w 7329197"/>
              <a:gd name="connsiteY0" fmla="*/ 3726024 h 3726024"/>
              <a:gd name="connsiteX1" fmla="*/ 965719 w 7329197"/>
              <a:gd name="connsiteY1" fmla="*/ 590939 h 3726024"/>
              <a:gd name="connsiteX2" fmla="*/ 7329197 w 7329197"/>
              <a:gd name="connsiteY2" fmla="*/ 180392 h 3726024"/>
              <a:gd name="connsiteX0" fmla="*/ 0 w 7109927"/>
              <a:gd name="connsiteY0" fmla="*/ 3726024 h 3726024"/>
              <a:gd name="connsiteX1" fmla="*/ 746449 w 7109927"/>
              <a:gd name="connsiteY1" fmla="*/ 590939 h 3726024"/>
              <a:gd name="connsiteX2" fmla="*/ 7109927 w 7109927"/>
              <a:gd name="connsiteY2" fmla="*/ 180392 h 3726024"/>
              <a:gd name="connsiteX0" fmla="*/ 0 w 7109927"/>
              <a:gd name="connsiteY0" fmla="*/ 3726024 h 3726024"/>
              <a:gd name="connsiteX1" fmla="*/ 746449 w 7109927"/>
              <a:gd name="connsiteY1" fmla="*/ 590939 h 3726024"/>
              <a:gd name="connsiteX2" fmla="*/ 7109927 w 7109927"/>
              <a:gd name="connsiteY2" fmla="*/ 180392 h 3726024"/>
              <a:gd name="connsiteX0" fmla="*/ 0 w 7109927"/>
              <a:gd name="connsiteY0" fmla="*/ 3635828 h 3635828"/>
              <a:gd name="connsiteX1" fmla="*/ 746449 w 7109927"/>
              <a:gd name="connsiteY1" fmla="*/ 500743 h 3635828"/>
              <a:gd name="connsiteX2" fmla="*/ 7109927 w 7109927"/>
              <a:gd name="connsiteY2" fmla="*/ 90196 h 3635828"/>
              <a:gd name="connsiteX0" fmla="*/ 0 w 7109927"/>
              <a:gd name="connsiteY0" fmla="*/ 3545632 h 3545632"/>
              <a:gd name="connsiteX1" fmla="*/ 746449 w 7109927"/>
              <a:gd name="connsiteY1" fmla="*/ 410547 h 3545632"/>
              <a:gd name="connsiteX2" fmla="*/ 7109927 w 7109927"/>
              <a:gd name="connsiteY2" fmla="*/ 0 h 3545632"/>
              <a:gd name="connsiteX0" fmla="*/ 0 w 6363478"/>
              <a:gd name="connsiteY0" fmla="*/ 410547 h 410547"/>
              <a:gd name="connsiteX1" fmla="*/ 6363478 w 6363478"/>
              <a:gd name="connsiteY1" fmla="*/ 0 h 410547"/>
              <a:gd name="connsiteX0" fmla="*/ 0 w 6363478"/>
              <a:gd name="connsiteY0" fmla="*/ 410547 h 410547"/>
              <a:gd name="connsiteX1" fmla="*/ 6363478 w 6363478"/>
              <a:gd name="connsiteY1" fmla="*/ 0 h 410547"/>
              <a:gd name="connsiteX0" fmla="*/ 0 w 6270157"/>
              <a:gd name="connsiteY0" fmla="*/ 238353 h 238353"/>
              <a:gd name="connsiteX1" fmla="*/ 6270157 w 6270157"/>
              <a:gd name="connsiteY1" fmla="*/ 0 h 23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70157" h="238353">
                <a:moveTo>
                  <a:pt x="0" y="238353"/>
                </a:moveTo>
                <a:cubicBezTo>
                  <a:pt x="394306" y="66255"/>
                  <a:pt x="3680912" y="115077"/>
                  <a:pt x="6270157" y="0"/>
                </a:cubicBez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 rot="5700000">
            <a:off x="6543931" y="4733560"/>
            <a:ext cx="322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Midplate</a:t>
            </a:r>
            <a:r>
              <a:rPr lang="it-IT" sz="2800" dirty="0" smtClean="0"/>
              <a:t> </a:t>
            </a:r>
            <a:r>
              <a:rPr lang="it-IT" sz="2800" dirty="0" err="1" smtClean="0"/>
              <a:t>Geotherm</a:t>
            </a:r>
            <a:endParaRPr lang="it-IT" sz="2800" dirty="0"/>
          </a:p>
        </p:txBody>
      </p:sp>
      <p:sp>
        <p:nvSpPr>
          <p:cNvPr id="15" name="Oval 23"/>
          <p:cNvSpPr>
            <a:spLocks noChangeArrowheads="1"/>
          </p:cNvSpPr>
          <p:nvPr/>
        </p:nvSpPr>
        <p:spPr bwMode="auto">
          <a:xfrm rot="5400000">
            <a:off x="7591585" y="2934294"/>
            <a:ext cx="631430" cy="5937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" name="CasellaDiTesto 27"/>
          <p:cNvSpPr txBox="1"/>
          <p:nvPr/>
        </p:nvSpPr>
        <p:spPr>
          <a:xfrm>
            <a:off x="6492899" y="6043750"/>
            <a:ext cx="667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/>
              <a:t>TZ</a:t>
            </a:r>
            <a:endParaRPr lang="it-IT" sz="4400" dirty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1828" y="5508383"/>
            <a:ext cx="340317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From: 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Anderson (2013)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Austr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. J. Earth Sci., 60, 657-673.</a:t>
            </a:r>
            <a:endParaRPr lang="en-US" sz="2400" dirty="0">
              <a:solidFill>
                <a:schemeClr val="bg1"/>
              </a:solidFill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4136000" y="3055699"/>
            <a:ext cx="1928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/>
              <a:t>LLAMA</a:t>
            </a:r>
            <a:endParaRPr lang="it-IT" sz="4000" dirty="0"/>
          </a:p>
        </p:txBody>
      </p:sp>
      <p:sp>
        <p:nvSpPr>
          <p:cNvPr id="32" name="CasellaDiTesto 31"/>
          <p:cNvSpPr txBox="1"/>
          <p:nvPr/>
        </p:nvSpPr>
        <p:spPr>
          <a:xfrm rot="5280000">
            <a:off x="7046573" y="1648948"/>
            <a:ext cx="1202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/>
              <a:t>Adiabat</a:t>
            </a:r>
            <a:endParaRPr lang="it-IT" sz="3200" dirty="0"/>
          </a:p>
        </p:txBody>
      </p:sp>
      <p:cxnSp>
        <p:nvCxnSpPr>
          <p:cNvPr id="17" name="Connettore 2 16"/>
          <p:cNvCxnSpPr/>
          <p:nvPr/>
        </p:nvCxnSpPr>
        <p:spPr>
          <a:xfrm rot="16200000" flipV="1">
            <a:off x="6757956" y="2107422"/>
            <a:ext cx="2189711" cy="132954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 rot="5280000">
            <a:off x="6084051" y="3944161"/>
            <a:ext cx="215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Ridge</a:t>
            </a:r>
            <a:r>
              <a:rPr lang="it-IT" sz="2800" dirty="0" smtClean="0"/>
              <a:t> </a:t>
            </a:r>
            <a:r>
              <a:rPr lang="it-IT" sz="2800" dirty="0" err="1" smtClean="0"/>
              <a:t>Geotherm</a:t>
            </a:r>
            <a:endParaRPr lang="it-IT" sz="2800" dirty="0"/>
          </a:p>
        </p:txBody>
      </p:sp>
      <p:sp>
        <p:nvSpPr>
          <p:cNvPr id="33" name="CasellaDiTesto 32"/>
          <p:cNvSpPr txBox="1"/>
          <p:nvPr/>
        </p:nvSpPr>
        <p:spPr>
          <a:xfrm rot="2700000">
            <a:off x="6934312" y="225633"/>
            <a:ext cx="1074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OIB </a:t>
            </a:r>
            <a:r>
              <a:rPr lang="it-IT" sz="2200" dirty="0" err="1" smtClean="0"/>
              <a:t>Tp</a:t>
            </a:r>
            <a:endParaRPr lang="it-IT" sz="2200" dirty="0"/>
          </a:p>
        </p:txBody>
      </p:sp>
      <p:sp>
        <p:nvSpPr>
          <p:cNvPr id="34" name="CasellaDiTesto 33"/>
          <p:cNvSpPr txBox="1"/>
          <p:nvPr/>
        </p:nvSpPr>
        <p:spPr>
          <a:xfrm rot="2700000">
            <a:off x="6150064" y="374921"/>
            <a:ext cx="14347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MORB </a:t>
            </a:r>
            <a:r>
              <a:rPr lang="it-IT" sz="2200" dirty="0" err="1" smtClean="0"/>
              <a:t>Tp</a:t>
            </a:r>
            <a:endParaRPr lang="it-IT" sz="2200" dirty="0"/>
          </a:p>
        </p:txBody>
      </p:sp>
      <p:sp>
        <p:nvSpPr>
          <p:cNvPr id="35" name="Figura a mano libera 34"/>
          <p:cNvSpPr/>
          <p:nvPr/>
        </p:nvSpPr>
        <p:spPr>
          <a:xfrm rot="5400000">
            <a:off x="5302284" y="-234118"/>
            <a:ext cx="641176" cy="3325093"/>
          </a:xfrm>
          <a:custGeom>
            <a:avLst/>
            <a:gdLst>
              <a:gd name="connsiteX0" fmla="*/ 438539 w 7548466"/>
              <a:gd name="connsiteY0" fmla="*/ 3726024 h 3726024"/>
              <a:gd name="connsiteX1" fmla="*/ 1184988 w 7548466"/>
              <a:gd name="connsiteY1" fmla="*/ 590939 h 3726024"/>
              <a:gd name="connsiteX2" fmla="*/ 7548466 w 7548466"/>
              <a:gd name="connsiteY2" fmla="*/ 180392 h 3726024"/>
              <a:gd name="connsiteX0" fmla="*/ 219270 w 7329197"/>
              <a:gd name="connsiteY0" fmla="*/ 3726024 h 3726024"/>
              <a:gd name="connsiteX1" fmla="*/ 965719 w 7329197"/>
              <a:gd name="connsiteY1" fmla="*/ 590939 h 3726024"/>
              <a:gd name="connsiteX2" fmla="*/ 7329197 w 7329197"/>
              <a:gd name="connsiteY2" fmla="*/ 180392 h 3726024"/>
              <a:gd name="connsiteX0" fmla="*/ 0 w 7109927"/>
              <a:gd name="connsiteY0" fmla="*/ 3726024 h 3726024"/>
              <a:gd name="connsiteX1" fmla="*/ 746449 w 7109927"/>
              <a:gd name="connsiteY1" fmla="*/ 590939 h 3726024"/>
              <a:gd name="connsiteX2" fmla="*/ 7109927 w 7109927"/>
              <a:gd name="connsiteY2" fmla="*/ 180392 h 3726024"/>
              <a:gd name="connsiteX0" fmla="*/ 0 w 7109927"/>
              <a:gd name="connsiteY0" fmla="*/ 3726024 h 3726024"/>
              <a:gd name="connsiteX1" fmla="*/ 746449 w 7109927"/>
              <a:gd name="connsiteY1" fmla="*/ 590939 h 3726024"/>
              <a:gd name="connsiteX2" fmla="*/ 7109927 w 7109927"/>
              <a:gd name="connsiteY2" fmla="*/ 180392 h 3726024"/>
              <a:gd name="connsiteX0" fmla="*/ 0 w 7109927"/>
              <a:gd name="connsiteY0" fmla="*/ 3635828 h 3635828"/>
              <a:gd name="connsiteX1" fmla="*/ 746449 w 7109927"/>
              <a:gd name="connsiteY1" fmla="*/ 500743 h 3635828"/>
              <a:gd name="connsiteX2" fmla="*/ 7109927 w 7109927"/>
              <a:gd name="connsiteY2" fmla="*/ 90196 h 3635828"/>
              <a:gd name="connsiteX0" fmla="*/ 0 w 7109927"/>
              <a:gd name="connsiteY0" fmla="*/ 3545632 h 3545632"/>
              <a:gd name="connsiteX1" fmla="*/ 746449 w 7109927"/>
              <a:gd name="connsiteY1" fmla="*/ 410547 h 3545632"/>
              <a:gd name="connsiteX2" fmla="*/ 7109927 w 7109927"/>
              <a:gd name="connsiteY2" fmla="*/ 0 h 3545632"/>
              <a:gd name="connsiteX0" fmla="*/ 0 w 746449"/>
              <a:gd name="connsiteY0" fmla="*/ 3135085 h 3135085"/>
              <a:gd name="connsiteX1" fmla="*/ 746449 w 746449"/>
              <a:gd name="connsiteY1" fmla="*/ 0 h 3135085"/>
              <a:gd name="connsiteX0" fmla="*/ 0 w 839770"/>
              <a:gd name="connsiteY0" fmla="*/ 3325093 h 3325093"/>
              <a:gd name="connsiteX1" fmla="*/ 839770 w 839770"/>
              <a:gd name="connsiteY1" fmla="*/ 0 h 332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9770" h="3325093">
                <a:moveTo>
                  <a:pt x="0" y="3325093"/>
                </a:moveTo>
                <a:cubicBezTo>
                  <a:pt x="284583" y="1978375"/>
                  <a:pt x="587843" y="199053"/>
                  <a:pt x="839770" y="0"/>
                </a:cubicBez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igura a mano libera 35"/>
          <p:cNvSpPr/>
          <p:nvPr/>
        </p:nvSpPr>
        <p:spPr>
          <a:xfrm rot="5400000">
            <a:off x="4916832" y="177705"/>
            <a:ext cx="2065973" cy="3918857"/>
          </a:xfrm>
          <a:custGeom>
            <a:avLst/>
            <a:gdLst>
              <a:gd name="connsiteX0" fmla="*/ 0 w 7053943"/>
              <a:gd name="connsiteY0" fmla="*/ 4506686 h 4506686"/>
              <a:gd name="connsiteX1" fmla="*/ 2705878 w 7053943"/>
              <a:gd name="connsiteY1" fmla="*/ 587829 h 4506686"/>
              <a:gd name="connsiteX2" fmla="*/ 7053943 w 7053943"/>
              <a:gd name="connsiteY2" fmla="*/ 979714 h 4506686"/>
              <a:gd name="connsiteX0" fmla="*/ 0 w 7053943"/>
              <a:gd name="connsiteY0" fmla="*/ 4506686 h 4506686"/>
              <a:gd name="connsiteX1" fmla="*/ 2705878 w 7053943"/>
              <a:gd name="connsiteY1" fmla="*/ 587829 h 4506686"/>
              <a:gd name="connsiteX2" fmla="*/ 7053943 w 7053943"/>
              <a:gd name="connsiteY2" fmla="*/ 979714 h 4506686"/>
              <a:gd name="connsiteX0" fmla="*/ 0 w 7053943"/>
              <a:gd name="connsiteY0" fmla="*/ 4506686 h 4506686"/>
              <a:gd name="connsiteX1" fmla="*/ 2705878 w 7053943"/>
              <a:gd name="connsiteY1" fmla="*/ 587829 h 4506686"/>
              <a:gd name="connsiteX2" fmla="*/ 7053943 w 7053943"/>
              <a:gd name="connsiteY2" fmla="*/ 979714 h 4506686"/>
              <a:gd name="connsiteX0" fmla="*/ 0 w 7053943"/>
              <a:gd name="connsiteY0" fmla="*/ 4016829 h 4016829"/>
              <a:gd name="connsiteX1" fmla="*/ 2705878 w 7053943"/>
              <a:gd name="connsiteY1" fmla="*/ 97972 h 4016829"/>
              <a:gd name="connsiteX2" fmla="*/ 7053943 w 7053943"/>
              <a:gd name="connsiteY2" fmla="*/ 489857 h 4016829"/>
              <a:gd name="connsiteX0" fmla="*/ 0 w 7053943"/>
              <a:gd name="connsiteY0" fmla="*/ 3946849 h 3946849"/>
              <a:gd name="connsiteX1" fmla="*/ 2705878 w 7053943"/>
              <a:gd name="connsiteY1" fmla="*/ 27992 h 3946849"/>
              <a:gd name="connsiteX2" fmla="*/ 7053943 w 7053943"/>
              <a:gd name="connsiteY2" fmla="*/ 419877 h 3946849"/>
              <a:gd name="connsiteX0" fmla="*/ 0 w 7053943"/>
              <a:gd name="connsiteY0" fmla="*/ 3946849 h 3946849"/>
              <a:gd name="connsiteX1" fmla="*/ 2705878 w 7053943"/>
              <a:gd name="connsiteY1" fmla="*/ 27992 h 3946849"/>
              <a:gd name="connsiteX2" fmla="*/ 7053943 w 7053943"/>
              <a:gd name="connsiteY2" fmla="*/ 419877 h 3946849"/>
              <a:gd name="connsiteX0" fmla="*/ 0 w 7053943"/>
              <a:gd name="connsiteY0" fmla="*/ 3946849 h 3946849"/>
              <a:gd name="connsiteX1" fmla="*/ 2705878 w 7053943"/>
              <a:gd name="connsiteY1" fmla="*/ 27992 h 3946849"/>
              <a:gd name="connsiteX2" fmla="*/ 7053943 w 7053943"/>
              <a:gd name="connsiteY2" fmla="*/ 419877 h 3946849"/>
              <a:gd name="connsiteX0" fmla="*/ 0 w 7053943"/>
              <a:gd name="connsiteY0" fmla="*/ 3946849 h 3946849"/>
              <a:gd name="connsiteX1" fmla="*/ 2705878 w 7053943"/>
              <a:gd name="connsiteY1" fmla="*/ 27992 h 3946849"/>
              <a:gd name="connsiteX2" fmla="*/ 7053943 w 7053943"/>
              <a:gd name="connsiteY2" fmla="*/ 419877 h 3946849"/>
              <a:gd name="connsiteX0" fmla="*/ 0 w 7053943"/>
              <a:gd name="connsiteY0" fmla="*/ 3946849 h 3946849"/>
              <a:gd name="connsiteX1" fmla="*/ 2705878 w 7053943"/>
              <a:gd name="connsiteY1" fmla="*/ 27992 h 3946849"/>
              <a:gd name="connsiteX2" fmla="*/ 7053943 w 7053943"/>
              <a:gd name="connsiteY2" fmla="*/ 419877 h 3946849"/>
              <a:gd name="connsiteX0" fmla="*/ 0 w 2705878"/>
              <a:gd name="connsiteY0" fmla="*/ 3918857 h 3918857"/>
              <a:gd name="connsiteX1" fmla="*/ 2705878 w 2705878"/>
              <a:gd name="connsiteY1" fmla="*/ 0 h 391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05878" h="3918857">
                <a:moveTo>
                  <a:pt x="0" y="3918857"/>
                </a:moveTo>
                <a:cubicBezTo>
                  <a:pt x="1978090" y="2066731"/>
                  <a:pt x="2127381" y="177282"/>
                  <a:pt x="2705878" y="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3897971" y="2321228"/>
            <a:ext cx="2708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err="1" smtClean="0"/>
              <a:t>Region</a:t>
            </a:r>
            <a:r>
              <a:rPr lang="it-IT" sz="4000" dirty="0" smtClean="0"/>
              <a:t> B”</a:t>
            </a:r>
            <a:endParaRPr lang="it-IT" sz="4000" dirty="0"/>
          </a:p>
        </p:txBody>
      </p:sp>
      <p:cxnSp>
        <p:nvCxnSpPr>
          <p:cNvPr id="19" name="Connettore 2 18"/>
          <p:cNvCxnSpPr/>
          <p:nvPr/>
        </p:nvCxnSpPr>
        <p:spPr>
          <a:xfrm rot="16200000" flipV="1">
            <a:off x="4680395" y="3652098"/>
            <a:ext cx="5418907" cy="261261"/>
          </a:xfrm>
          <a:prstGeom prst="straightConnector1">
            <a:avLst/>
          </a:prstGeom>
          <a:ln w="571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o 40"/>
          <p:cNvGrpSpPr/>
          <p:nvPr/>
        </p:nvGrpSpPr>
        <p:grpSpPr>
          <a:xfrm rot="5400000">
            <a:off x="7387893" y="1983463"/>
            <a:ext cx="2179957" cy="511170"/>
            <a:chOff x="1548882" y="1231640"/>
            <a:chExt cx="2855167" cy="511170"/>
          </a:xfrm>
        </p:grpSpPr>
        <p:cxnSp>
          <p:nvCxnSpPr>
            <p:cNvPr id="39" name="Connettore 2 38"/>
            <p:cNvCxnSpPr/>
            <p:nvPr/>
          </p:nvCxnSpPr>
          <p:spPr>
            <a:xfrm flipV="1">
              <a:off x="1548882" y="1231640"/>
              <a:ext cx="285516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sellaDiTesto 39"/>
            <p:cNvSpPr txBox="1"/>
            <p:nvPr/>
          </p:nvSpPr>
          <p:spPr>
            <a:xfrm>
              <a:off x="2072535" y="1250367"/>
              <a:ext cx="2028626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2600" dirty="0" smtClean="0"/>
                <a:t>~200 km</a:t>
              </a:r>
              <a:endParaRPr lang="it-IT" sz="2600" dirty="0"/>
            </a:p>
          </p:txBody>
        </p:sp>
      </p:grpSp>
      <p:cxnSp>
        <p:nvCxnSpPr>
          <p:cNvPr id="37" name="Connettore 2 36"/>
          <p:cNvCxnSpPr/>
          <p:nvPr/>
        </p:nvCxnSpPr>
        <p:spPr>
          <a:xfrm rot="16200000" flipV="1">
            <a:off x="6918781" y="1413717"/>
            <a:ext cx="718202" cy="37319"/>
          </a:xfrm>
          <a:prstGeom prst="straightConnector1">
            <a:avLst/>
          </a:prstGeom>
          <a:ln w="571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23"/>
          <p:cNvSpPr>
            <a:spLocks noChangeArrowheads="1"/>
          </p:cNvSpPr>
          <p:nvPr/>
        </p:nvSpPr>
        <p:spPr bwMode="auto">
          <a:xfrm rot="5400000">
            <a:off x="6953072" y="1472414"/>
            <a:ext cx="615507" cy="593725"/>
          </a:xfrm>
          <a:prstGeom prst="ellipse">
            <a:avLst/>
          </a:prstGeom>
          <a:gradFill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2788E-6 L 0.02656 0.6997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/>
      <p:bldP spid="15" grpId="0" animBg="1"/>
      <p:bldP spid="28" grpId="0"/>
      <p:bldP spid="14" grpId="0"/>
      <p:bldP spid="30" grpId="0"/>
      <p:bldP spid="32" grpId="0"/>
      <p:bldP spid="24" grpId="0"/>
      <p:bldP spid="33" grpId="0"/>
      <p:bldP spid="34" grpId="0"/>
      <p:bldP spid="35" grpId="0" animBg="1"/>
      <p:bldP spid="36" grpId="0" animBg="1"/>
      <p:bldP spid="29" grpId="0"/>
      <p:bldP spid="18" grpId="0" animBg="1"/>
      <p:bldP spid="1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sites.agu.org/meetings/files/2014/04/fm300x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31" y="0"/>
            <a:ext cx="9127669" cy="6857999"/>
          </a:xfrm>
          <a:prstGeom prst="rect">
            <a:avLst/>
          </a:prstGeom>
          <a:noFill/>
        </p:spPr>
      </p:pic>
      <p:sp>
        <p:nvSpPr>
          <p:cNvPr id="10" name="Rettangolo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9266" name="AutoShape 7" descr="data:image/jpeg;base64,/9j/4AAQSkZJRgABAQAAAQABAAD/2wCEAAkGBhQSEBUUEhQWFRUUFxYVFRcUGBgUFxYXFBYXFRgWFRcXHCYeFx0kGRQVHy8gJCcpLCwsFx4xNTAqNScrLCkBCQoKDgwOGg8PGiofHyQsKSwpLywsLCkvLCwsLCwpKSwpLCkpLCksKTQtLCwsKSwpLCwsLCksLCwsKSwsKSksLP/AABEIAL8AvAMBIgACEQEDEQH/xAAbAAACAwEBAQAAAAAAAAAAAAAABgMEBQcBAv/EAEMQAAECAgUIBAwFBAIDAAAAAAEAAgMRBAYSITEFBxNBUWFx8CKBkbEUFzJCVHKTobLB0dIjM1Jic4KSwuFDohZTY//EABsBAAIDAQEBAAAAAAAAAAAAAAADAgQFAQYH/8QAKxEAAgIBAgUDAwUBAAAAAAAAAAECAxEEEhMhMTNBMlFhFCJxBUKxwfAj/9oADAMBAAIRAxEAPwDuKEIQALxerxAGblbKRhya3yjfwCxPC3znbdPie7BaeXKE4kPAmJSMu9ZDWEmQBPBfP/1m7VfVOLbS/bjJr6aNfDzy+TfyPTjEBDryNe4rSWfkegmG0l3lO9w2LQXsf07i/TQ43q/3Uzbtu97eh6hCFfFAhCEACEIQAIQhAAhCEACF5NeoAEIQgAQhCABCEIAEt1xrYaCIZEMRNIXC91mVkA7DPFMi55nd8ij+tE7mp+ngp2KMugjUScK20V/G470dvtD9iPG070ZvtD9i+qh1Mgx6MYtIZaLnkM6REmtkJ3H9VrsCXa80CDApZhQG2Q1jbQmT0nTdrP6S1aEa9POzYo80Z8rL41qxy6jD43Hejt9ofsR43Hejt9ofsWNUCrjKXHfpWl0OG28TIm5xk0TB2BxWhnCyDRqLDhCDDsve432nE2Wi+QJ2kIdenVnD28wVl7r4m7kWfG470dvtD9iPG470dvtD9iwaj1Z8Lj9MHQw736pk+SwHfjwG9btfqt0Wi0ZphQ7MR7w0G043AEnE8O1EoadWKvbzOxnfKt2buR743Hejt9ofsR43Hejt9ofsSJQaE+NEbDhtLnuMgBr19Q2lP9Gzd0ejwTFpsUmyJuDDZYNQAI6TjPhjgpW1aevk1z9iNduos6PkR+Nx3o7faH7EeNx3o7faH7FWyTFybSY7YAoj2B9zH2zamAfKAN05bTqVeutRhRWiLBJdCmGuDr3MJwM9YPbeoqFG/ZKLT+STnft3xllfBo+Nx3o7faH7EeNx3o7faH7FRzeVXhUrSvjttNbZa0TLekZkm7G6yvut9VYbaTAo9DhSiPBc7pE3TABdM3ASJmhw06s4e0N+ocN+S343Hejt9ofsR43Xejt9ofsW5krNxRYcOUVuleR0nEkAH9gBuHvXPKTVl5pz6LBFoh5AJwDLjacdzSJrlcdNY2kuh2yWpgll9Rn8brvRm+0P2I8brvRm+0P2JjyVm/osKEGvhiK4jpPfiTuHmjcuV1iycIFKjQmzsseQJ42SA4Dfc4CaKY6e2TionLpaiqKlKR1qp9aTTWRHGGGWHBsg61ObZzwCYUg5pPyY/wDI34An5UNRBQscUX9PJyrTYIQhIHghCEAC57nd8ij+s/uauhLnud0dCj+s/wCEKzpO9ErartSG2rFGEOhwGjVDYf7haPeuMZfpRiUuO44mI/qDXFvuACdKrZyIcOC2FSQ4GGA1r2i1NoEhaGIIVbLNe6PKIKNRmzigtiPeA2Ydcbm3nHWR1q3TCyux/bnJUvnXZWluxg3c1tCsUN0TXEiO7GdADtD+1ZVecjUil5QZDZDdYDGgPINgWiS9xdhsEseiFTqRXtlFhaGOHWAS5jmi1K1eWkcZme8qasuc0xGllFDmAiRiOudfiGDVxPZrRw7Ve5JBxKnQotjnVajwIMN0CAbWhNmI79URwm4nacOGGpJWdmnTjwoWpjC88XmQ9zD2qrm+rVDorojIxIZEkQ4AmTmzxlfeDjuWrWGtWTnRBFELwmM0WWzBay6ZFq1jKZ1FRjVOu/LTZKVkLKMJpEOaWjNL48Q+U0NaNwcSTLrA7FrZyKW1go4isc+CXvL2tdZtODJNE9UrRKQav1lfRI5isAIdMPZgCCZyGwjUU7Uqv1ApMKxSYcSRvsltqRGBBYblO6qau4mG18EKbYOnh5w/kx8lVyoVGdahUIh2FovDnSOwmcupSVrr74RRnQdA+GYlhwLzi0ODwQJCYNkXqNmV8lQHWoVHiRXDDSTsg7emfkVh1nrO+mxGucxrA0ENDRMgE+c7F3u4JsKoympbX+Wxc7XGDjuX4SOk5uaDo6AwnGIXROomTfc0HrVCt1dIdEjEQGNfHIaIjnTk1omQ0yN5vN2AnevjxjUWFRrEG2XshhsMFhAm1shM7FzGNFLnFzjNziS4nWSZknrSadO7LHOxcht2oVdahW+Z3WruVvCaLDjSsl4MxqDmktMusJZrFlyDk6NEdDYIlJjkOeXG5jQAADK+V05DHE6lSqrXqjUahMhPL9I23cGkiZc5wFrDWL0hU+nPjRXxYhm55Ljx1AbgJDqXKdLmyW5Yj/J27UpVxxzf8HcqvZXFJo0OMBZtgzbjIgkET6lyav0EtyjHndaLXDeCxo7wU05uKzQWUYwYsRsNzHOcLZDQWuvuJ2GdyK216oxBbBYyPEILdI5oLWA3GRIm7gLt6jTGdV7UY5JXShbSnKWCTNJ+TH/kb8AT8kHNJ+TH/kb8AT8q+q70ixpe1EEIQqxZBCEIAFz7O4OhR/Wf8IXQUgZ2R0KP6z/hCs6TvRK+q7UjmckSUljnnsVmiZMiRT0Gk79XaVvuSXUwVBt4RSkiSZqLU1x/MeG7mi177gFqUepsAeUXu/qDR7hz3qlqIIfHSzYiyRJdIh1Rov8A6z/e/wCqkNSqIfMcOD3fOaV9VD2ZP6OfwczKJLocfN1Bd5EV7D+4NeO4LHpubykMBLCyKP2my6V+p31KnHU1vzghLS2LwKckSVulUJ8N1mI1zHbHCRUVlWExDi0QyXslJZRZRkNpGvJKWyiyjIbSOSJKQt57EWeeepGQwdKzR/kx/wCQfAE+pDzTD8GP/I34Anxee1Xdkb2l7SBCEKuWAQheIAEjZ0KOXto4aJm0/wCEYpmy5l5lGZN17j5LRid+4b1z2nZVfHfaiGewagMZAalb00JblMraiScXD3KVAyIxsi/pO2ebsw14rahvlcOz5SWPGp4ZjjsHPMlmUrKb33TkNg+q0dkp9SnujBchpjZZhs8t4nsF5VN9bmA9Fjj2D/aVpIkprTx8kHfLwM3/AJuRhC7Xy/xO4qaFXsa4R6ng94CU5Iku8CHsR40/cfqLXmA7yrbOImO1s1u0HKkOIJw3td6pvHViFySS+oby0zBkRgQZHtCVPSRfQbHUyXU7DSaPDjNsxWB7djgD2bOpJ+XM3mL6KZ//ADcb9vQce49qo5JrtFhyEX8Ru3B46/O4J4ydlVkZtqG60Ne0bnDUVUcbaHlD/wDncseTkMWAWuLXAggkEESIv1jFfJaur5eq7Dpbb5NiDyXjudtC5plHJsSBELIgkR2EaiDrCv06hWL2ZTtodf4Kdnm5Fnm7WvtElYEYPiyizzzwX3JEkBg6Nmp/Jj/yD4AnpI+asfgxv5B8ATwsDU92RtaftoEIQq488Wdl3LTKNCL3XnBrdbnbPqVdpEdrGOe4ya0EknUBeSuO1jrC6lRy+8MF0Np1N37zKfuVjT0cWXwIut4a+T2nZSfGiGJEM3HsA1AbAF7SqNEZBZEIk2ISGE4mziZbNi0ql1bNJfpHj8Jhv/e4eaNwumVtZymAQ4AAkAX3f0haDtjGxVxKexuDmznxavLCnsosq3uK+CCwiwp7KLKNwYILCLCnsoso3BggsIsKeyiyjcGCCwrFBpr4Lw+G6RHYdxGsLySJLjeVgEsPJ0PIeXm0hsx0Xjymz942hS5bySylQ7LrnCZY79J2HaDrC55RKQ6G8PZcRzI7l0DJeVRFhhwuPnDYRiFn2V7HuiXq7FNbZHOKVQ3Q3ljxJzTIhRWU81tyWIjNK0dNg6W9n1HdPYk2yrtdu9ZKk69rwQWUBqnsokmZF4H7NePwY38g+AJ2SZmyH4Ub12/CE5rD1PdZrUdtAhCEgcc5zmVlvFFYdjosv+rP8j1JPyHkt1JjshMxcbzqa0Xlx51ha1bKk0mE98aZjtcS5z2jpCd5L2jDiJiQTfm4q9oYGlePxIwBvxazFo6/KPELX4kKaPseX/Zk7J23fesL+hnydQGQYTYcMSa0SHzJ2km9KuckdCD6z+4J0SbnGbNsH1n9wWfQ82ps0LV9jQhWEWFLo0aNbBmkVhFhS6NGj3oyBFYRYUujRo96MgRWEWFLo0aPejIEVhAYphCvWlQqKG3mRd2yUXLBJRyQ0LITnXv6I2ecfomDJ9FZCEmCU8TMknmZVUUiQmVTpOWz5g63a+ASJbpj47YjM2LPG8a577jPnakSn0SxFc0YA3cMR7pKWPTYj/KeeE5DsCr2UyuG0hZNSI7CLCksosponA9ZtmyhRvXHwhOKUM3I/Ci+uPhCb1jX9xmnT6ECEISRp5ZQAvUIAEoZwG9GFxd3BN6VK+N6ML1ndwTqO4hVvoYkWEWFNZKLJWtkz8ENhFhTWTzrRJcyGCGwiwprO5FkoyGCGwvbClsr5iGQJ5vXcnMHkO5Ttj884LPbEVsArjR1HzFcXY9mpfFhWG0dxuAnfK6+/C9WXMYIYv6eF4IFxmbtexIt1EamljOXjl4/PwMhW5JvoZ5h8+5eWeZlacWMx7miVkC43SMtXAY3KOk0cEkw5lsiSdQ3YXJVesy1GyLi3nr0646+78E5U9XFplCzzMr2xzepbPPIRZV3IjA45vx+HF9cfCE1pXqG2UOJ64+EJoWTf3GaFXoQIQhJGghCEACWK7tm2Fxd3JnS5XFs2w+Lu5Np9aF2+lifYRY5lzJWLCNGtLJSwV9HzIe9Gj5+u1WNGjRoyGCvo+bvdsRo+ZDmasaNGjRkMFfR83e9VMqGTBvP17Fp6NZeX2Shg7HfIqUfUiMlhFKjXuA2kLZ0fFL+T4v4jJ/qCaNGpWcmRr5o9oUNw6TQDK6+66d8lXfeZznfzh1q7RWGcpyF1/Xgo4kKRPFZVTS1U84zhY5c8fL6dS5NPhRx0Kuj489StUQukWt2Gd3z4CV6+dGp4EC4mcjeP9qevlFUvdjxjKys+OSOUJ7+RRfCkdsrsRLuXmj5u5mrJbPFeWFbi3tWeolrmM1SWyhxPXHwhMqXanNlDiesPhC18pZQbBZad/SNbjsCoW85suV8oEj6WwPsFwDiJyU00ixKWXuLibyZ88Ex5LgxTDBLyAcAQDdxK7OragU8mwhCEkYCwK1tm1nE9wW+sSsw6LOJ7kyr1IjPoLWiXmhU9lFlXslfBDokaLnnm8KayizzcjIYIdEvNCp7KLKMhgg0SqZVoJfBc0YytDiL/r2rSsosrqk08kZRTWDnDYnO9OeSaYIzJ3Whc4fPgViVnyKYbjEYOg49KXmuPyJ71k0OmuhuDmGR9xGsHarsoq2OUUIydUsMftFzsUshZlLnrWLQKzw3iUToO7W9urrWzCeHCbSHDcQQs2/TqeN+eTyaFdq/aeuhtEiOda+YrZmYmFJZKC3mYSK9LGDUm22srL+eY2U85XREOiQYKjj5QhsxeOANo+5Z0fLhNzBIbTj2aleUZMQ5RQ05LyvDo8J5cekXdFoxNw7OtYlNyq6M+0/qGoDYAsbTTx6ymOr9WnxSHxJth3GWBfw2DeouEa8yZxTlPkizV/JJiutO/Lb/ANjsG7anINXzBghrQ1okBcAFIqFk3N5LcY7UCEISyYLJy82YbxPctZZ+VmzDeJ+SnD1IjLoYOi488hGi55PDnC3okaLdz2K1uQnBUELnk7gjRc89XaVb0SNEjcGCpoueTwRoueTw5wt6JGi55CNyDBU0XPJ4I0XFXNEjRI3HcFJ1HmJETBEjgQRhw3JUyvUgzLqOR/GTL+0/Ip30SNEpwtcHlC51KawzkFIoz4RsxGuYf3CWF2OB6kQ4pF4JB3THdeuuxKK1wk5oI2G8dklmxqo0Z3/EB6hc3uKtrVxfqRUekkvSznzMoxB/yP8A73fVemlOPlOJ4uJ7ync1Go+x4/r/ANKWFUyjt8xx4ud9UfUV+xJUWeRGZEWnQskRYmDSB+p1w9956k60bI8KH5ENrd4An2kK1okmWoXgZGh+SpVeq8Ns3xBbcDdPyRd+nWeKbAFQyS2QdxHctBZ1knKWWXYRSXIEIQlkwQhCABVKe2YCtqKNDmurqcZm6HcjQ7ld8HKPByp7iOGUtDuRodyu+DlHg5XdwYZS0O5Gh3K94OvPByjcGGUtDuRodyu+DlHg5RuDDKWh3I0O5XfByjwco3BhlLQ7l5odyveDlHg5RuDDKWh3I0O5XfByjwdG4MMpaHcjQ7ld8HKPByubjmGFAZIHj8laUUGHJSqDJoEIQuHT/9k="/>
          <p:cNvSpPr>
            <a:spLocks noChangeAspect="1" noChangeArrowheads="1"/>
          </p:cNvSpPr>
          <p:nvPr/>
        </p:nvSpPr>
        <p:spPr bwMode="auto">
          <a:xfrm>
            <a:off x="155575" y="-868363"/>
            <a:ext cx="1790700" cy="181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" name="CasellaDiTesto 1"/>
          <p:cNvSpPr txBox="1"/>
          <p:nvPr/>
        </p:nvSpPr>
        <p:spPr>
          <a:xfrm>
            <a:off x="0" y="3248024"/>
            <a:ext cx="9144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6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Thanks</a:t>
            </a:r>
            <a:r>
              <a:rPr lang="de-DE" sz="6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de-DE" sz="6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for</a:t>
            </a:r>
            <a:r>
              <a:rPr lang="de-DE" sz="6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de-DE" sz="6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the</a:t>
            </a:r>
            <a:r>
              <a:rPr lang="de-DE" sz="6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de-DE" sz="6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attention</a:t>
            </a:r>
            <a:r>
              <a:rPr lang="de-DE" sz="6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 (</a:t>
            </a:r>
            <a:r>
              <a:rPr lang="de-DE" sz="6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and</a:t>
            </a:r>
            <a:r>
              <a:rPr lang="de-DE" sz="6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de-DE" sz="6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thanks</a:t>
            </a:r>
            <a:r>
              <a:rPr lang="de-DE" sz="6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de-DE" sz="6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to</a:t>
            </a:r>
            <a:r>
              <a:rPr lang="de-DE" sz="6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 Don)</a:t>
            </a:r>
            <a:endParaRPr lang="it-IT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5046859"/>
            <a:ext cx="9144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michele.lustrino@uniroma1.it</a:t>
            </a:r>
          </a:p>
        </p:txBody>
      </p:sp>
      <p:grpSp>
        <p:nvGrpSpPr>
          <p:cNvPr id="139270" name="Gruppo 9"/>
          <p:cNvGrpSpPr>
            <a:grpSpLocks/>
          </p:cNvGrpSpPr>
          <p:nvPr/>
        </p:nvGrpSpPr>
        <p:grpSpPr bwMode="auto">
          <a:xfrm>
            <a:off x="3019548" y="5822302"/>
            <a:ext cx="3157317" cy="1035698"/>
            <a:chOff x="91440" y="5595938"/>
            <a:chExt cx="3825240" cy="1170622"/>
          </a:xfrm>
        </p:grpSpPr>
        <p:sp>
          <p:nvSpPr>
            <p:cNvPr id="13" name="Rettangolo 12"/>
            <p:cNvSpPr/>
            <p:nvPr/>
          </p:nvSpPr>
          <p:spPr>
            <a:xfrm>
              <a:off x="91440" y="5595938"/>
              <a:ext cx="3825240" cy="1170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139274" name="Picture 12" descr="http://myop.it/pictures/ops/124709075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1" y="5630479"/>
              <a:ext cx="3718559" cy="112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ttangolo 7"/>
          <p:cNvSpPr/>
          <p:nvPr/>
        </p:nvSpPr>
        <p:spPr>
          <a:xfrm>
            <a:off x="578498" y="83689"/>
            <a:ext cx="79683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“Logic is as important as physics and isotopes.”</a:t>
            </a:r>
          </a:p>
          <a:p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Don Anderson, 2013</a:t>
            </a: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build="p" bldLvl="5" autoUpdateAnimBg="0" advAuto="0"/>
      <p:bldP spid="5" grpId="0" autoUpdateAnimBg="0"/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ttangolo 79"/>
          <p:cNvSpPr/>
          <p:nvPr/>
        </p:nvSpPr>
        <p:spPr>
          <a:xfrm>
            <a:off x="5486400" y="1262063"/>
            <a:ext cx="369888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grpSp>
        <p:nvGrpSpPr>
          <p:cNvPr id="2" name="Gruppo 105"/>
          <p:cNvGrpSpPr>
            <a:grpSpLocks/>
          </p:cNvGrpSpPr>
          <p:nvPr/>
        </p:nvGrpSpPr>
        <p:grpSpPr bwMode="auto">
          <a:xfrm>
            <a:off x="155575" y="760413"/>
            <a:ext cx="5932488" cy="5489575"/>
            <a:chOff x="155071" y="760492"/>
            <a:chExt cx="5932909" cy="5489496"/>
          </a:xfrm>
        </p:grpSpPr>
        <p:pic>
          <p:nvPicPr>
            <p:cNvPr id="215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0695" t="49767" r="38315" b="3484"/>
            <a:stretch>
              <a:fillRect/>
            </a:stretch>
          </p:blipFill>
          <p:spPr bwMode="auto">
            <a:xfrm>
              <a:off x="155071" y="1744663"/>
              <a:ext cx="3151187" cy="45053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3" name="Text Box 6"/>
            <p:cNvSpPr txBox="1">
              <a:spLocks noChangeArrowheads="1"/>
            </p:cNvSpPr>
            <p:nvPr/>
          </p:nvSpPr>
          <p:spPr bwMode="auto">
            <a:xfrm>
              <a:off x="161421" y="760492"/>
              <a:ext cx="1343120" cy="4619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~87 Ma</a:t>
              </a:r>
              <a:endPara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4" name="Text Box 7"/>
            <p:cNvSpPr txBox="1">
              <a:spLocks noChangeArrowheads="1"/>
            </p:cNvSpPr>
            <p:nvPr/>
          </p:nvSpPr>
          <p:spPr bwMode="auto">
            <a:xfrm>
              <a:off x="1791900" y="1068463"/>
              <a:ext cx="1805115" cy="4619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~84-79 Ma</a:t>
              </a:r>
              <a:endPara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5" name="Text Box 8"/>
            <p:cNvSpPr txBox="1">
              <a:spLocks noChangeArrowheads="1"/>
            </p:cNvSpPr>
            <p:nvPr/>
          </p:nvSpPr>
          <p:spPr bwMode="auto">
            <a:xfrm>
              <a:off x="3431904" y="4560912"/>
              <a:ext cx="1765425" cy="460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~79-64 Ma</a:t>
              </a:r>
              <a:endPara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6" name="Text Box 9"/>
            <p:cNvSpPr txBox="1">
              <a:spLocks noChangeArrowheads="1"/>
            </p:cNvSpPr>
            <p:nvPr/>
          </p:nvSpPr>
          <p:spPr bwMode="auto">
            <a:xfrm>
              <a:off x="3600190" y="3470315"/>
              <a:ext cx="1376461" cy="4619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~73 Ma</a:t>
              </a:r>
              <a:endPara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7" name="Text Box 10"/>
            <p:cNvSpPr txBox="1">
              <a:spLocks noChangeArrowheads="1"/>
            </p:cNvSpPr>
            <p:nvPr/>
          </p:nvSpPr>
          <p:spPr bwMode="auto">
            <a:xfrm>
              <a:off x="4117752" y="5284802"/>
              <a:ext cx="1405038" cy="4619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~72 Ma</a:t>
              </a:r>
              <a:endPara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8" name="Text Box 11"/>
            <p:cNvSpPr txBox="1">
              <a:spLocks noChangeArrowheads="1"/>
            </p:cNvSpPr>
            <p:nvPr/>
          </p:nvSpPr>
          <p:spPr bwMode="auto">
            <a:xfrm>
              <a:off x="4730571" y="5764220"/>
              <a:ext cx="1357409" cy="460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~72 Ma</a:t>
              </a:r>
              <a:endPara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1517" name="Oval 12"/>
            <p:cNvSpPr>
              <a:spLocks noChangeArrowheads="1"/>
            </p:cNvSpPr>
            <p:nvPr/>
          </p:nvSpPr>
          <p:spPr bwMode="auto">
            <a:xfrm>
              <a:off x="373221" y="2252200"/>
              <a:ext cx="263525" cy="273050"/>
            </a:xfrm>
            <a:prstGeom prst="ellips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omic Sans MS" pitchFamily="66" charset="0"/>
              </a:endParaRPr>
            </a:p>
          </p:txBody>
        </p:sp>
        <p:sp>
          <p:nvSpPr>
            <p:cNvPr id="21518" name="Oval 13"/>
            <p:cNvSpPr>
              <a:spLocks noChangeArrowheads="1"/>
            </p:cNvSpPr>
            <p:nvPr/>
          </p:nvSpPr>
          <p:spPr bwMode="auto">
            <a:xfrm>
              <a:off x="613396" y="2532063"/>
              <a:ext cx="466725" cy="481012"/>
            </a:xfrm>
            <a:prstGeom prst="ellips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omic Sans MS" pitchFamily="66" charset="0"/>
              </a:endParaRPr>
            </a:p>
          </p:txBody>
        </p:sp>
        <p:sp>
          <p:nvSpPr>
            <p:cNvPr id="21519" name="Oval 14"/>
            <p:cNvSpPr>
              <a:spLocks noChangeArrowheads="1"/>
            </p:cNvSpPr>
            <p:nvPr/>
          </p:nvSpPr>
          <p:spPr bwMode="auto">
            <a:xfrm>
              <a:off x="225583" y="2598275"/>
              <a:ext cx="385763" cy="404813"/>
            </a:xfrm>
            <a:prstGeom prst="ellips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omic Sans MS" pitchFamily="66" charset="0"/>
              </a:endParaRPr>
            </a:p>
          </p:txBody>
        </p:sp>
        <p:sp>
          <p:nvSpPr>
            <p:cNvPr id="21520" name="Oval 15"/>
            <p:cNvSpPr>
              <a:spLocks noChangeArrowheads="1"/>
            </p:cNvSpPr>
            <p:nvPr/>
          </p:nvSpPr>
          <p:spPr bwMode="auto">
            <a:xfrm>
              <a:off x="1338883" y="4086225"/>
              <a:ext cx="317500" cy="336550"/>
            </a:xfrm>
            <a:prstGeom prst="ellips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omic Sans MS" pitchFamily="66" charset="0"/>
              </a:endParaRPr>
            </a:p>
          </p:txBody>
        </p:sp>
        <p:sp>
          <p:nvSpPr>
            <p:cNvPr id="21521" name="Oval 16"/>
            <p:cNvSpPr>
              <a:spLocks noChangeArrowheads="1"/>
            </p:cNvSpPr>
            <p:nvPr/>
          </p:nvSpPr>
          <p:spPr bwMode="auto">
            <a:xfrm>
              <a:off x="792783" y="3268663"/>
              <a:ext cx="241300" cy="241300"/>
            </a:xfrm>
            <a:prstGeom prst="ellips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omic Sans MS" pitchFamily="66" charset="0"/>
              </a:endParaRPr>
            </a:p>
          </p:txBody>
        </p:sp>
        <p:sp>
          <p:nvSpPr>
            <p:cNvPr id="21522" name="Oval 17"/>
            <p:cNvSpPr>
              <a:spLocks noChangeArrowheads="1"/>
            </p:cNvSpPr>
            <p:nvPr/>
          </p:nvSpPr>
          <p:spPr bwMode="auto">
            <a:xfrm>
              <a:off x="1886108" y="5193838"/>
              <a:ext cx="317500" cy="336550"/>
            </a:xfrm>
            <a:prstGeom prst="ellips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omic Sans MS" pitchFamily="66" charset="0"/>
              </a:endParaRPr>
            </a:p>
          </p:txBody>
        </p:sp>
        <p:sp>
          <p:nvSpPr>
            <p:cNvPr id="21523" name="Oval 18"/>
            <p:cNvSpPr>
              <a:spLocks noChangeArrowheads="1"/>
            </p:cNvSpPr>
            <p:nvPr/>
          </p:nvSpPr>
          <p:spPr bwMode="auto">
            <a:xfrm>
              <a:off x="2889871" y="5561013"/>
              <a:ext cx="279400" cy="303212"/>
            </a:xfrm>
            <a:prstGeom prst="ellips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omic Sans MS" pitchFamily="66" charset="0"/>
              </a:endParaRPr>
            </a:p>
          </p:txBody>
        </p:sp>
        <p:sp>
          <p:nvSpPr>
            <p:cNvPr id="21524" name="Line 19"/>
            <p:cNvSpPr>
              <a:spLocks noChangeShapeType="1"/>
            </p:cNvSpPr>
            <p:nvPr/>
          </p:nvSpPr>
          <p:spPr bwMode="auto">
            <a:xfrm>
              <a:off x="1073398" y="3429252"/>
              <a:ext cx="2463886" cy="7216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1525" name="Line 20"/>
            <p:cNvSpPr>
              <a:spLocks noChangeShapeType="1"/>
            </p:cNvSpPr>
            <p:nvPr/>
          </p:nvSpPr>
          <p:spPr bwMode="auto">
            <a:xfrm flipH="1">
              <a:off x="578733" y="1469986"/>
              <a:ext cx="1539432" cy="1192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1526" name="Line 21"/>
            <p:cNvSpPr>
              <a:spLocks noChangeShapeType="1"/>
            </p:cNvSpPr>
            <p:nvPr/>
          </p:nvSpPr>
          <p:spPr bwMode="auto">
            <a:xfrm>
              <a:off x="1628522" y="4287754"/>
              <a:ext cx="1830388" cy="4556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1527" name="Line 22"/>
            <p:cNvSpPr>
              <a:spLocks noChangeShapeType="1"/>
            </p:cNvSpPr>
            <p:nvPr/>
          </p:nvSpPr>
          <p:spPr bwMode="auto">
            <a:xfrm flipH="1" flipV="1">
              <a:off x="1053296" y="2858947"/>
              <a:ext cx="2604304" cy="83337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1528" name="Line 23"/>
            <p:cNvSpPr>
              <a:spLocks noChangeShapeType="1"/>
            </p:cNvSpPr>
            <p:nvPr/>
          </p:nvSpPr>
          <p:spPr bwMode="auto">
            <a:xfrm>
              <a:off x="2265528" y="5356980"/>
              <a:ext cx="1892300" cy="1587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1529" name="Line 24"/>
            <p:cNvSpPr>
              <a:spLocks noChangeShapeType="1"/>
            </p:cNvSpPr>
            <p:nvPr/>
          </p:nvSpPr>
          <p:spPr bwMode="auto">
            <a:xfrm flipH="1" flipV="1">
              <a:off x="3173419" y="5718592"/>
              <a:ext cx="1494843" cy="2370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102" name="Text Box 25"/>
            <p:cNvSpPr txBox="1">
              <a:spLocks noChangeArrowheads="1"/>
            </p:cNvSpPr>
            <p:nvPr/>
          </p:nvSpPr>
          <p:spPr bwMode="auto">
            <a:xfrm>
              <a:off x="3563676" y="3959258"/>
              <a:ext cx="1333595" cy="460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~93 Ma</a:t>
              </a:r>
              <a:endPara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1531" name="Line 26"/>
            <p:cNvSpPr>
              <a:spLocks noChangeShapeType="1"/>
            </p:cNvSpPr>
            <p:nvPr/>
          </p:nvSpPr>
          <p:spPr bwMode="auto">
            <a:xfrm flipH="1">
              <a:off x="537979" y="1169043"/>
              <a:ext cx="214375" cy="10589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it-IT"/>
            </a:p>
          </p:txBody>
        </p:sp>
      </p:grpSp>
      <p:sp>
        <p:nvSpPr>
          <p:cNvPr id="104" name="Text Box 28"/>
          <p:cNvSpPr txBox="1">
            <a:spLocks noChangeArrowheads="1"/>
          </p:cNvSpPr>
          <p:nvPr/>
        </p:nvSpPr>
        <p:spPr bwMode="auto">
          <a:xfrm>
            <a:off x="352425" y="6308725"/>
            <a:ext cx="2843213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Miranda et al. (2009) </a:t>
            </a:r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Cret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</a:t>
            </a:r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Res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., 30, 575-586</a:t>
            </a:r>
          </a:p>
        </p:txBody>
      </p:sp>
      <p:sp>
        <p:nvSpPr>
          <p:cNvPr id="105" name="Text Box 11"/>
          <p:cNvSpPr txBox="1">
            <a:spLocks noChangeArrowheads="1"/>
          </p:cNvSpPr>
          <p:nvPr/>
        </p:nvSpPr>
        <p:spPr bwMode="auto">
          <a:xfrm>
            <a:off x="5032375" y="3043238"/>
            <a:ext cx="3868738" cy="175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Sodic alkaline volcanic and plutonic rocks</a:t>
            </a:r>
            <a:endParaRPr lang="it-IT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04" grpId="0"/>
      <p:bldP spid="10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486400" y="1262063"/>
            <a:ext cx="369888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0" y="2322513"/>
            <a:ext cx="3454400" cy="355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2360613" y="3789363"/>
            <a:ext cx="644525" cy="5937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Freeform 21"/>
          <p:cNvSpPr>
            <a:spLocks/>
          </p:cNvSpPr>
          <p:nvPr/>
        </p:nvSpPr>
        <p:spPr bwMode="auto">
          <a:xfrm>
            <a:off x="2611438" y="2741613"/>
            <a:ext cx="1917700" cy="1384300"/>
          </a:xfrm>
          <a:custGeom>
            <a:avLst/>
            <a:gdLst>
              <a:gd name="T0" fmla="*/ 2147483647 w 1208"/>
              <a:gd name="T1" fmla="*/ 2147483647 h 872"/>
              <a:gd name="T2" fmla="*/ 2147483647 w 1208"/>
              <a:gd name="T3" fmla="*/ 2147483647 h 872"/>
              <a:gd name="T4" fmla="*/ 2147483647 w 1208"/>
              <a:gd name="T5" fmla="*/ 2147483647 h 872"/>
              <a:gd name="T6" fmla="*/ 2147483647 w 1208"/>
              <a:gd name="T7" fmla="*/ 2147483647 h 872"/>
              <a:gd name="T8" fmla="*/ 2147483647 w 1208"/>
              <a:gd name="T9" fmla="*/ 2147483647 h 872"/>
              <a:gd name="T10" fmla="*/ 2147483647 w 1208"/>
              <a:gd name="T11" fmla="*/ 2147483647 h 872"/>
              <a:gd name="T12" fmla="*/ 2147483647 w 1208"/>
              <a:gd name="T13" fmla="*/ 2147483647 h 872"/>
              <a:gd name="T14" fmla="*/ 2147483647 w 1208"/>
              <a:gd name="T15" fmla="*/ 2147483647 h 872"/>
              <a:gd name="T16" fmla="*/ 2147483647 w 1208"/>
              <a:gd name="T17" fmla="*/ 2147483647 h 872"/>
              <a:gd name="T18" fmla="*/ 2147483647 w 1208"/>
              <a:gd name="T19" fmla="*/ 2147483647 h 872"/>
              <a:gd name="T20" fmla="*/ 2147483647 w 1208"/>
              <a:gd name="T21" fmla="*/ 2147483647 h 872"/>
              <a:gd name="T22" fmla="*/ 2147483647 w 1208"/>
              <a:gd name="T23" fmla="*/ 2147483647 h 872"/>
              <a:gd name="T24" fmla="*/ 2147483647 w 1208"/>
              <a:gd name="T25" fmla="*/ 2147483647 h 872"/>
              <a:gd name="T26" fmla="*/ 2147483647 w 1208"/>
              <a:gd name="T27" fmla="*/ 2147483647 h 872"/>
              <a:gd name="T28" fmla="*/ 2147483647 w 1208"/>
              <a:gd name="T29" fmla="*/ 2147483647 h 872"/>
              <a:gd name="T30" fmla="*/ 0 w 1208"/>
              <a:gd name="T31" fmla="*/ 2147483647 h 872"/>
              <a:gd name="T32" fmla="*/ 2147483647 w 1208"/>
              <a:gd name="T33" fmla="*/ 2147483647 h 872"/>
              <a:gd name="T34" fmla="*/ 2147483647 w 1208"/>
              <a:gd name="T35" fmla="*/ 2147483647 h 872"/>
              <a:gd name="T36" fmla="*/ 2147483647 w 1208"/>
              <a:gd name="T37" fmla="*/ 2147483647 h 872"/>
              <a:gd name="T38" fmla="*/ 2147483647 w 1208"/>
              <a:gd name="T39" fmla="*/ 2147483647 h 872"/>
              <a:gd name="T40" fmla="*/ 2147483647 w 1208"/>
              <a:gd name="T41" fmla="*/ 2147483647 h 872"/>
              <a:gd name="T42" fmla="*/ 2147483647 w 1208"/>
              <a:gd name="T43" fmla="*/ 2147483647 h 872"/>
              <a:gd name="T44" fmla="*/ 2147483647 w 1208"/>
              <a:gd name="T45" fmla="*/ 2147483647 h 872"/>
              <a:gd name="T46" fmla="*/ 2147483647 w 1208"/>
              <a:gd name="T47" fmla="*/ 2147483647 h 872"/>
              <a:gd name="T48" fmla="*/ 2147483647 w 1208"/>
              <a:gd name="T49" fmla="*/ 2147483647 h 872"/>
              <a:gd name="T50" fmla="*/ 2147483647 w 1208"/>
              <a:gd name="T51" fmla="*/ 2147483647 h 872"/>
              <a:gd name="T52" fmla="*/ 2147483647 w 1208"/>
              <a:gd name="T53" fmla="*/ 2147483647 h 872"/>
              <a:gd name="T54" fmla="*/ 2147483647 w 1208"/>
              <a:gd name="T55" fmla="*/ 0 h 872"/>
              <a:gd name="T56" fmla="*/ 2147483647 w 1208"/>
              <a:gd name="T57" fmla="*/ 2147483647 h 87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208"/>
              <a:gd name="T88" fmla="*/ 0 h 872"/>
              <a:gd name="T89" fmla="*/ 1208 w 1208"/>
              <a:gd name="T90" fmla="*/ 872 h 87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208" h="872">
                <a:moveTo>
                  <a:pt x="1208" y="28"/>
                </a:moveTo>
                <a:lnTo>
                  <a:pt x="1186" y="112"/>
                </a:lnTo>
                <a:lnTo>
                  <a:pt x="1124" y="140"/>
                </a:lnTo>
                <a:lnTo>
                  <a:pt x="1041" y="152"/>
                </a:lnTo>
                <a:lnTo>
                  <a:pt x="960" y="152"/>
                </a:lnTo>
                <a:lnTo>
                  <a:pt x="911" y="176"/>
                </a:lnTo>
                <a:lnTo>
                  <a:pt x="816" y="228"/>
                </a:lnTo>
                <a:lnTo>
                  <a:pt x="744" y="372"/>
                </a:lnTo>
                <a:lnTo>
                  <a:pt x="684" y="484"/>
                </a:lnTo>
                <a:lnTo>
                  <a:pt x="608" y="572"/>
                </a:lnTo>
                <a:lnTo>
                  <a:pt x="516" y="668"/>
                </a:lnTo>
                <a:lnTo>
                  <a:pt x="320" y="776"/>
                </a:lnTo>
                <a:lnTo>
                  <a:pt x="120" y="856"/>
                </a:lnTo>
                <a:lnTo>
                  <a:pt x="60" y="872"/>
                </a:lnTo>
                <a:lnTo>
                  <a:pt x="8" y="848"/>
                </a:lnTo>
                <a:lnTo>
                  <a:pt x="0" y="760"/>
                </a:lnTo>
                <a:lnTo>
                  <a:pt x="212" y="656"/>
                </a:lnTo>
                <a:lnTo>
                  <a:pt x="336" y="576"/>
                </a:lnTo>
                <a:lnTo>
                  <a:pt x="476" y="468"/>
                </a:lnTo>
                <a:lnTo>
                  <a:pt x="556" y="340"/>
                </a:lnTo>
                <a:lnTo>
                  <a:pt x="628" y="256"/>
                </a:lnTo>
                <a:lnTo>
                  <a:pt x="680" y="160"/>
                </a:lnTo>
                <a:lnTo>
                  <a:pt x="736" y="88"/>
                </a:lnTo>
                <a:lnTo>
                  <a:pt x="800" y="56"/>
                </a:lnTo>
                <a:lnTo>
                  <a:pt x="876" y="40"/>
                </a:lnTo>
                <a:lnTo>
                  <a:pt x="948" y="44"/>
                </a:lnTo>
                <a:lnTo>
                  <a:pt x="1048" y="36"/>
                </a:lnTo>
                <a:lnTo>
                  <a:pt x="1155" y="0"/>
                </a:lnTo>
                <a:lnTo>
                  <a:pt x="1208" y="28"/>
                </a:lnTo>
                <a:close/>
              </a:path>
            </a:pathLst>
          </a:custGeom>
          <a:solidFill>
            <a:srgbClr val="FF0000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7" name="Oval 23"/>
          <p:cNvSpPr>
            <a:spLocks noChangeArrowheads="1"/>
          </p:cNvSpPr>
          <p:nvPr/>
        </p:nvSpPr>
        <p:spPr bwMode="auto">
          <a:xfrm>
            <a:off x="4164013" y="2519363"/>
            <a:ext cx="644525" cy="5937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038" y="5851525"/>
            <a:ext cx="3495675" cy="554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Geldmacher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 Hoernle (2000) </a:t>
            </a:r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Earth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Planet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Sci. Lett., 183, 73-92</a:t>
            </a:r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0" y="-22225"/>
            <a:ext cx="5429250" cy="138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Connection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between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Madeira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Mantle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Plume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and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Portugal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Magmatic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Province</a:t>
            </a:r>
          </a:p>
        </p:txBody>
      </p:sp>
      <p:cxnSp>
        <p:nvCxnSpPr>
          <p:cNvPr id="10" name="Connettore 2 9"/>
          <p:cNvCxnSpPr/>
          <p:nvPr/>
        </p:nvCxnSpPr>
        <p:spPr>
          <a:xfrm>
            <a:off x="3830638" y="1979613"/>
            <a:ext cx="801687" cy="7905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2905125" y="2244725"/>
            <a:ext cx="962025" cy="77946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2459038" y="2903538"/>
            <a:ext cx="1096962" cy="3762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2124075" y="3390900"/>
            <a:ext cx="1035050" cy="3365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1657350" y="3868738"/>
            <a:ext cx="920750" cy="1984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3475038" y="1652588"/>
            <a:ext cx="776287" cy="5064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800" b="1" dirty="0">
                <a:solidFill>
                  <a:schemeClr val="tx1"/>
                </a:solidFill>
              </a:rPr>
              <a:t>72</a:t>
            </a:r>
          </a:p>
        </p:txBody>
      </p:sp>
      <p:sp>
        <p:nvSpPr>
          <p:cNvPr id="16" name="Ovale 15"/>
          <p:cNvSpPr/>
          <p:nvPr/>
        </p:nvSpPr>
        <p:spPr>
          <a:xfrm>
            <a:off x="2449513" y="1878013"/>
            <a:ext cx="774700" cy="5048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800" b="1" dirty="0">
                <a:solidFill>
                  <a:schemeClr val="tx1"/>
                </a:solidFill>
              </a:rPr>
              <a:t>67</a:t>
            </a:r>
          </a:p>
        </p:txBody>
      </p:sp>
      <p:sp>
        <p:nvSpPr>
          <p:cNvPr id="17" name="Ovale 16"/>
          <p:cNvSpPr/>
          <p:nvPr/>
        </p:nvSpPr>
        <p:spPr>
          <a:xfrm>
            <a:off x="1843088" y="2611438"/>
            <a:ext cx="776287" cy="5048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800" b="1" dirty="0">
                <a:solidFill>
                  <a:schemeClr val="tx1"/>
                </a:solidFill>
              </a:rPr>
              <a:t>31</a:t>
            </a:r>
          </a:p>
        </p:txBody>
      </p:sp>
      <p:sp>
        <p:nvSpPr>
          <p:cNvPr id="18" name="Ovale 17"/>
          <p:cNvSpPr/>
          <p:nvPr/>
        </p:nvSpPr>
        <p:spPr>
          <a:xfrm>
            <a:off x="1462088" y="3113088"/>
            <a:ext cx="776287" cy="5048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8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19" name="Ovale 18"/>
          <p:cNvSpPr/>
          <p:nvPr/>
        </p:nvSpPr>
        <p:spPr>
          <a:xfrm>
            <a:off x="962025" y="3592513"/>
            <a:ext cx="776288" cy="5064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8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2547" name="Picture 19"/>
          <p:cNvPicPr>
            <a:picLocks noChangeAspect="1" noChangeArrowheads="1"/>
          </p:cNvPicPr>
          <p:nvPr/>
        </p:nvPicPr>
        <p:blipFill>
          <a:blip r:embed="rId4" cstate="print"/>
          <a:srcRect l="3505" b="24269"/>
          <a:stretch>
            <a:fillRect/>
          </a:stretch>
        </p:blipFill>
        <p:spPr bwMode="auto">
          <a:xfrm>
            <a:off x="3287713" y="4292600"/>
            <a:ext cx="58102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o 26"/>
          <p:cNvGrpSpPr>
            <a:grpSpLocks/>
          </p:cNvGrpSpPr>
          <p:nvPr/>
        </p:nvGrpSpPr>
        <p:grpSpPr bwMode="auto">
          <a:xfrm>
            <a:off x="3878263" y="3186533"/>
            <a:ext cx="5219700" cy="1123950"/>
            <a:chOff x="3877518" y="3130034"/>
            <a:chExt cx="5220182" cy="1124673"/>
          </a:xfrm>
        </p:grpSpPr>
        <p:pic>
          <p:nvPicPr>
            <p:cNvPr id="24600" name="Picture 2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77518" y="3193694"/>
              <a:ext cx="5220182" cy="106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ttangolo 24"/>
            <p:cNvSpPr/>
            <p:nvPr/>
          </p:nvSpPr>
          <p:spPr>
            <a:xfrm>
              <a:off x="3999766" y="3225345"/>
              <a:ext cx="450892" cy="236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4004530" y="3130034"/>
              <a:ext cx="506459" cy="33835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[…]</a:t>
              </a:r>
            </a:p>
          </p:txBody>
        </p:sp>
      </p:grpSp>
      <p:cxnSp>
        <p:nvCxnSpPr>
          <p:cNvPr id="29" name="Connettore 1 28"/>
          <p:cNvCxnSpPr/>
          <p:nvPr/>
        </p:nvCxnSpPr>
        <p:spPr>
          <a:xfrm>
            <a:off x="7153275" y="3743746"/>
            <a:ext cx="183515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4038600" y="4002508"/>
            <a:ext cx="4932363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 flipV="1">
            <a:off x="4038600" y="4231108"/>
            <a:ext cx="803275" cy="6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51852E-6 C 0.01476 -0.00972 0.03021 -0.01134 0.04653 -0.01203 C 0.0467 -0.01296 0.04705 -0.01388 0.04722 -0.01481 C 0.04757 -0.01782 0.04739 -0.02106 0.04792 -0.02407 C 0.04844 -0.02731 0.05451 -0.03194 0.05486 -0.0324 C 0.05799 -0.03564 0.06528 -0.04768 0.06805 -0.05277 C 0.07153 -0.05925 0.07292 -0.06759 0.07708 -0.07314 C 0.07882 -0.07916 0.08177 -0.08425 0.08403 -0.08981 C 0.08611 -0.09467 0.08733 -0.09976 0.08958 -0.10462 C 0.09219 -0.11851 0.10139 -0.12754 0.10903 -0.13611 C 0.12031 -0.14861 0.13073 -0.16157 0.14444 -0.16944 C 0.15191 -0.17361 0.16076 -0.17731 0.16875 -0.17962 C 0.17344 -0.18101 0.17691 -0.18148 0.18125 -0.18425 C 0.18351 -0.18865 0.18177 -0.1868 0.1868 -0.18796 C 0.18802 -0.18819 0.19028 -0.18888 0.19028 -0.18888 " pathEditMode="relative" ptsTypes="ffffffffffffffA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486400" y="1262063"/>
            <a:ext cx="369888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7" name="Text Box 106"/>
          <p:cNvSpPr txBox="1">
            <a:spLocks noChangeArrowheads="1"/>
          </p:cNvSpPr>
          <p:nvPr/>
        </p:nvSpPr>
        <p:spPr bwMode="auto">
          <a:xfrm>
            <a:off x="46893" y="5946117"/>
            <a:ext cx="2534262" cy="784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From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 </a:t>
            </a:r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Rosenbaum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et al. (2002) </a:t>
            </a:r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Tectonophysics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359, 117-129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2395962" y="1307937"/>
            <a:ext cx="6678591" cy="5480613"/>
            <a:chOff x="2777923" y="1666754"/>
            <a:chExt cx="6215605" cy="5191246"/>
          </a:xfrm>
        </p:grpSpPr>
        <p:sp>
          <p:nvSpPr>
            <p:cNvPr id="8" name="Rettangolo 7"/>
            <p:cNvSpPr/>
            <p:nvPr/>
          </p:nvSpPr>
          <p:spPr>
            <a:xfrm>
              <a:off x="2777923" y="1666754"/>
              <a:ext cx="6215605" cy="51912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Picture 26"/>
            <p:cNvPicPr>
              <a:picLocks noChangeAspect="1" noChangeArrowheads="1"/>
            </p:cNvPicPr>
            <p:nvPr/>
          </p:nvPicPr>
          <p:blipFill>
            <a:blip r:embed="rId3" cstate="print"/>
            <a:srcRect l="13385" t="12354" r="8438" b="7683"/>
            <a:stretch>
              <a:fillRect/>
            </a:stretch>
          </p:blipFill>
          <p:spPr bwMode="auto">
            <a:xfrm>
              <a:off x="2956733" y="1855953"/>
              <a:ext cx="5908431" cy="4834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1" y="4766216"/>
            <a:ext cx="2569580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Miranda et al. (2009) </a:t>
            </a:r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Cret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</a:t>
            </a:r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Res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., 30, 575-586</a:t>
            </a:r>
          </a:p>
        </p:txBody>
      </p:sp>
      <p:sp>
        <p:nvSpPr>
          <p:cNvPr id="12" name="Figura a mano libera 11"/>
          <p:cNvSpPr/>
          <p:nvPr/>
        </p:nvSpPr>
        <p:spPr>
          <a:xfrm rot="2480378">
            <a:off x="6824249" y="4510292"/>
            <a:ext cx="1163955" cy="898553"/>
          </a:xfrm>
          <a:custGeom>
            <a:avLst/>
            <a:gdLst>
              <a:gd name="connsiteX0" fmla="*/ 260985 w 1163955"/>
              <a:gd name="connsiteY0" fmla="*/ 4315 h 898553"/>
              <a:gd name="connsiteX1" fmla="*/ 243840 w 1163955"/>
              <a:gd name="connsiteY1" fmla="*/ 8125 h 898553"/>
              <a:gd name="connsiteX2" fmla="*/ 238125 w 1163955"/>
              <a:gd name="connsiteY2" fmla="*/ 11935 h 898553"/>
              <a:gd name="connsiteX3" fmla="*/ 234315 w 1163955"/>
              <a:gd name="connsiteY3" fmla="*/ 17650 h 898553"/>
              <a:gd name="connsiteX4" fmla="*/ 228600 w 1163955"/>
              <a:gd name="connsiteY4" fmla="*/ 19555 h 898553"/>
              <a:gd name="connsiteX5" fmla="*/ 222885 w 1163955"/>
              <a:gd name="connsiteY5" fmla="*/ 23365 h 898553"/>
              <a:gd name="connsiteX6" fmla="*/ 211455 w 1163955"/>
              <a:gd name="connsiteY6" fmla="*/ 32890 h 898553"/>
              <a:gd name="connsiteX7" fmla="*/ 205740 w 1163955"/>
              <a:gd name="connsiteY7" fmla="*/ 34795 h 898553"/>
              <a:gd name="connsiteX8" fmla="*/ 200025 w 1163955"/>
              <a:gd name="connsiteY8" fmla="*/ 38605 h 898553"/>
              <a:gd name="connsiteX9" fmla="*/ 150495 w 1163955"/>
              <a:gd name="connsiteY9" fmla="*/ 40510 h 898553"/>
              <a:gd name="connsiteX10" fmla="*/ 139065 w 1163955"/>
              <a:gd name="connsiteY10" fmla="*/ 46225 h 898553"/>
              <a:gd name="connsiteX11" fmla="*/ 125730 w 1163955"/>
              <a:gd name="connsiteY11" fmla="*/ 55750 h 898553"/>
              <a:gd name="connsiteX12" fmla="*/ 118110 w 1163955"/>
              <a:gd name="connsiteY12" fmla="*/ 59560 h 898553"/>
              <a:gd name="connsiteX13" fmla="*/ 112395 w 1163955"/>
              <a:gd name="connsiteY13" fmla="*/ 63370 h 898553"/>
              <a:gd name="connsiteX14" fmla="*/ 116205 w 1163955"/>
              <a:gd name="connsiteY14" fmla="*/ 78610 h 898553"/>
              <a:gd name="connsiteX15" fmla="*/ 121920 w 1163955"/>
              <a:gd name="connsiteY15" fmla="*/ 84325 h 898553"/>
              <a:gd name="connsiteX16" fmla="*/ 125730 w 1163955"/>
              <a:gd name="connsiteY16" fmla="*/ 95755 h 898553"/>
              <a:gd name="connsiteX17" fmla="*/ 133350 w 1163955"/>
              <a:gd name="connsiteY17" fmla="*/ 107185 h 898553"/>
              <a:gd name="connsiteX18" fmla="*/ 133350 w 1163955"/>
              <a:gd name="connsiteY18" fmla="*/ 160525 h 898553"/>
              <a:gd name="connsiteX19" fmla="*/ 131445 w 1163955"/>
              <a:gd name="connsiteY19" fmla="*/ 168145 h 898553"/>
              <a:gd name="connsiteX20" fmla="*/ 129540 w 1163955"/>
              <a:gd name="connsiteY20" fmla="*/ 181480 h 898553"/>
              <a:gd name="connsiteX21" fmla="*/ 123825 w 1163955"/>
              <a:gd name="connsiteY21" fmla="*/ 238630 h 898553"/>
              <a:gd name="connsiteX22" fmla="*/ 120015 w 1163955"/>
              <a:gd name="connsiteY22" fmla="*/ 257680 h 898553"/>
              <a:gd name="connsiteX23" fmla="*/ 116205 w 1163955"/>
              <a:gd name="connsiteY23" fmla="*/ 291970 h 898553"/>
              <a:gd name="connsiteX24" fmla="*/ 114300 w 1163955"/>
              <a:gd name="connsiteY24" fmla="*/ 299590 h 898553"/>
              <a:gd name="connsiteX25" fmla="*/ 112395 w 1163955"/>
              <a:gd name="connsiteY25" fmla="*/ 309115 h 898553"/>
              <a:gd name="connsiteX26" fmla="*/ 110490 w 1163955"/>
              <a:gd name="connsiteY26" fmla="*/ 330070 h 898553"/>
              <a:gd name="connsiteX27" fmla="*/ 108585 w 1163955"/>
              <a:gd name="connsiteY27" fmla="*/ 337690 h 898553"/>
              <a:gd name="connsiteX28" fmla="*/ 106680 w 1163955"/>
              <a:gd name="connsiteY28" fmla="*/ 349120 h 898553"/>
              <a:gd name="connsiteX29" fmla="*/ 104775 w 1163955"/>
              <a:gd name="connsiteY29" fmla="*/ 356740 h 898553"/>
              <a:gd name="connsiteX30" fmla="*/ 100965 w 1163955"/>
              <a:gd name="connsiteY30" fmla="*/ 368170 h 898553"/>
              <a:gd name="connsiteX31" fmla="*/ 99060 w 1163955"/>
              <a:gd name="connsiteY31" fmla="*/ 381505 h 898553"/>
              <a:gd name="connsiteX32" fmla="*/ 97155 w 1163955"/>
              <a:gd name="connsiteY32" fmla="*/ 387220 h 898553"/>
              <a:gd name="connsiteX33" fmla="*/ 93345 w 1163955"/>
              <a:gd name="connsiteY33" fmla="*/ 406270 h 898553"/>
              <a:gd name="connsiteX34" fmla="*/ 91440 w 1163955"/>
              <a:gd name="connsiteY34" fmla="*/ 411985 h 898553"/>
              <a:gd name="connsiteX35" fmla="*/ 87630 w 1163955"/>
              <a:gd name="connsiteY35" fmla="*/ 417700 h 898553"/>
              <a:gd name="connsiteX36" fmla="*/ 78105 w 1163955"/>
              <a:gd name="connsiteY36" fmla="*/ 436750 h 898553"/>
              <a:gd name="connsiteX37" fmla="*/ 78105 w 1163955"/>
              <a:gd name="connsiteY37" fmla="*/ 436750 h 898553"/>
              <a:gd name="connsiteX38" fmla="*/ 72390 w 1163955"/>
              <a:gd name="connsiteY38" fmla="*/ 448180 h 898553"/>
              <a:gd name="connsiteX39" fmla="*/ 66675 w 1163955"/>
              <a:gd name="connsiteY39" fmla="*/ 453895 h 898553"/>
              <a:gd name="connsiteX40" fmla="*/ 62865 w 1163955"/>
              <a:gd name="connsiteY40" fmla="*/ 459610 h 898553"/>
              <a:gd name="connsiteX41" fmla="*/ 51435 w 1163955"/>
              <a:gd name="connsiteY41" fmla="*/ 471040 h 898553"/>
              <a:gd name="connsiteX42" fmla="*/ 40005 w 1163955"/>
              <a:gd name="connsiteY42" fmla="*/ 480565 h 898553"/>
              <a:gd name="connsiteX43" fmla="*/ 17145 w 1163955"/>
              <a:gd name="connsiteY43" fmla="*/ 491995 h 898553"/>
              <a:gd name="connsiteX44" fmla="*/ 11430 w 1163955"/>
              <a:gd name="connsiteY44" fmla="*/ 495805 h 898553"/>
              <a:gd name="connsiteX45" fmla="*/ 5715 w 1163955"/>
              <a:gd name="connsiteY45" fmla="*/ 499615 h 898553"/>
              <a:gd name="connsiteX46" fmla="*/ 1905 w 1163955"/>
              <a:gd name="connsiteY46" fmla="*/ 505330 h 898553"/>
              <a:gd name="connsiteX47" fmla="*/ 0 w 1163955"/>
              <a:gd name="connsiteY47" fmla="*/ 511045 h 898553"/>
              <a:gd name="connsiteX48" fmla="*/ 1905 w 1163955"/>
              <a:gd name="connsiteY48" fmla="*/ 572005 h 898553"/>
              <a:gd name="connsiteX49" fmla="*/ 5715 w 1163955"/>
              <a:gd name="connsiteY49" fmla="*/ 577720 h 898553"/>
              <a:gd name="connsiteX50" fmla="*/ 17145 w 1163955"/>
              <a:gd name="connsiteY50" fmla="*/ 587245 h 898553"/>
              <a:gd name="connsiteX51" fmla="*/ 28575 w 1163955"/>
              <a:gd name="connsiteY51" fmla="*/ 594865 h 898553"/>
              <a:gd name="connsiteX52" fmla="*/ 38100 w 1163955"/>
              <a:gd name="connsiteY52" fmla="*/ 606295 h 898553"/>
              <a:gd name="connsiteX53" fmla="*/ 41910 w 1163955"/>
              <a:gd name="connsiteY53" fmla="*/ 617725 h 898553"/>
              <a:gd name="connsiteX54" fmla="*/ 36195 w 1163955"/>
              <a:gd name="connsiteY54" fmla="*/ 665350 h 898553"/>
              <a:gd name="connsiteX55" fmla="*/ 32385 w 1163955"/>
              <a:gd name="connsiteY55" fmla="*/ 672970 h 898553"/>
              <a:gd name="connsiteX56" fmla="*/ 30480 w 1163955"/>
              <a:gd name="connsiteY56" fmla="*/ 684400 h 898553"/>
              <a:gd name="connsiteX57" fmla="*/ 26670 w 1163955"/>
              <a:gd name="connsiteY57" fmla="*/ 699640 h 898553"/>
              <a:gd name="connsiteX58" fmla="*/ 24765 w 1163955"/>
              <a:gd name="connsiteY58" fmla="*/ 718690 h 898553"/>
              <a:gd name="connsiteX59" fmla="*/ 20955 w 1163955"/>
              <a:gd name="connsiteY59" fmla="*/ 724405 h 898553"/>
              <a:gd name="connsiteX60" fmla="*/ 17145 w 1163955"/>
              <a:gd name="connsiteY60" fmla="*/ 739645 h 898553"/>
              <a:gd name="connsiteX61" fmla="*/ 15240 w 1163955"/>
              <a:gd name="connsiteY61" fmla="*/ 745360 h 898553"/>
              <a:gd name="connsiteX62" fmla="*/ 19050 w 1163955"/>
              <a:gd name="connsiteY62" fmla="*/ 754885 h 898553"/>
              <a:gd name="connsiteX63" fmla="*/ 30480 w 1163955"/>
              <a:gd name="connsiteY63" fmla="*/ 751075 h 898553"/>
              <a:gd name="connsiteX64" fmla="*/ 64770 w 1163955"/>
              <a:gd name="connsiteY64" fmla="*/ 752980 h 898553"/>
              <a:gd name="connsiteX65" fmla="*/ 76200 w 1163955"/>
              <a:gd name="connsiteY65" fmla="*/ 760600 h 898553"/>
              <a:gd name="connsiteX66" fmla="*/ 85725 w 1163955"/>
              <a:gd name="connsiteY66" fmla="*/ 768220 h 898553"/>
              <a:gd name="connsiteX67" fmla="*/ 91440 w 1163955"/>
              <a:gd name="connsiteY67" fmla="*/ 773935 h 898553"/>
              <a:gd name="connsiteX68" fmla="*/ 97155 w 1163955"/>
              <a:gd name="connsiteY68" fmla="*/ 777745 h 898553"/>
              <a:gd name="connsiteX69" fmla="*/ 140970 w 1163955"/>
              <a:gd name="connsiteY69" fmla="*/ 773935 h 898553"/>
              <a:gd name="connsiteX70" fmla="*/ 152400 w 1163955"/>
              <a:gd name="connsiteY70" fmla="*/ 770125 h 898553"/>
              <a:gd name="connsiteX71" fmla="*/ 158115 w 1163955"/>
              <a:gd name="connsiteY71" fmla="*/ 766315 h 898553"/>
              <a:gd name="connsiteX72" fmla="*/ 161925 w 1163955"/>
              <a:gd name="connsiteY72" fmla="*/ 760600 h 898553"/>
              <a:gd name="connsiteX73" fmla="*/ 169545 w 1163955"/>
              <a:gd name="connsiteY73" fmla="*/ 758695 h 898553"/>
              <a:gd name="connsiteX74" fmla="*/ 175260 w 1163955"/>
              <a:gd name="connsiteY74" fmla="*/ 756790 h 898553"/>
              <a:gd name="connsiteX75" fmla="*/ 200025 w 1163955"/>
              <a:gd name="connsiteY75" fmla="*/ 760600 h 898553"/>
              <a:gd name="connsiteX76" fmla="*/ 205740 w 1163955"/>
              <a:gd name="connsiteY76" fmla="*/ 766315 h 898553"/>
              <a:gd name="connsiteX77" fmla="*/ 207645 w 1163955"/>
              <a:gd name="connsiteY77" fmla="*/ 772030 h 898553"/>
              <a:gd name="connsiteX78" fmla="*/ 211455 w 1163955"/>
              <a:gd name="connsiteY78" fmla="*/ 779650 h 898553"/>
              <a:gd name="connsiteX79" fmla="*/ 219075 w 1163955"/>
              <a:gd name="connsiteY79" fmla="*/ 810130 h 898553"/>
              <a:gd name="connsiteX80" fmla="*/ 230505 w 1163955"/>
              <a:gd name="connsiteY80" fmla="*/ 821560 h 898553"/>
              <a:gd name="connsiteX81" fmla="*/ 234315 w 1163955"/>
              <a:gd name="connsiteY81" fmla="*/ 832990 h 898553"/>
              <a:gd name="connsiteX82" fmla="*/ 238125 w 1163955"/>
              <a:gd name="connsiteY82" fmla="*/ 857755 h 898553"/>
              <a:gd name="connsiteX83" fmla="*/ 240030 w 1163955"/>
              <a:gd name="connsiteY83" fmla="*/ 863470 h 898553"/>
              <a:gd name="connsiteX84" fmla="*/ 241935 w 1163955"/>
              <a:gd name="connsiteY84" fmla="*/ 871090 h 898553"/>
              <a:gd name="connsiteX85" fmla="*/ 247650 w 1163955"/>
              <a:gd name="connsiteY85" fmla="*/ 876805 h 898553"/>
              <a:gd name="connsiteX86" fmla="*/ 251460 w 1163955"/>
              <a:gd name="connsiteY86" fmla="*/ 882520 h 898553"/>
              <a:gd name="connsiteX87" fmla="*/ 257175 w 1163955"/>
              <a:gd name="connsiteY87" fmla="*/ 886330 h 898553"/>
              <a:gd name="connsiteX88" fmla="*/ 268605 w 1163955"/>
              <a:gd name="connsiteY88" fmla="*/ 895855 h 898553"/>
              <a:gd name="connsiteX89" fmla="*/ 304800 w 1163955"/>
              <a:gd name="connsiteY89" fmla="*/ 893950 h 898553"/>
              <a:gd name="connsiteX90" fmla="*/ 310515 w 1163955"/>
              <a:gd name="connsiteY90" fmla="*/ 892045 h 898553"/>
              <a:gd name="connsiteX91" fmla="*/ 318135 w 1163955"/>
              <a:gd name="connsiteY91" fmla="*/ 890140 h 898553"/>
              <a:gd name="connsiteX92" fmla="*/ 327660 w 1163955"/>
              <a:gd name="connsiteY92" fmla="*/ 878710 h 898553"/>
              <a:gd name="connsiteX93" fmla="*/ 333375 w 1163955"/>
              <a:gd name="connsiteY93" fmla="*/ 874900 h 898553"/>
              <a:gd name="connsiteX94" fmla="*/ 339090 w 1163955"/>
              <a:gd name="connsiteY94" fmla="*/ 859660 h 898553"/>
              <a:gd name="connsiteX95" fmla="*/ 350520 w 1163955"/>
              <a:gd name="connsiteY95" fmla="*/ 848230 h 898553"/>
              <a:gd name="connsiteX96" fmla="*/ 356235 w 1163955"/>
              <a:gd name="connsiteY96" fmla="*/ 842515 h 898553"/>
              <a:gd name="connsiteX97" fmla="*/ 360045 w 1163955"/>
              <a:gd name="connsiteY97" fmla="*/ 836800 h 898553"/>
              <a:gd name="connsiteX98" fmla="*/ 371475 w 1163955"/>
              <a:gd name="connsiteY98" fmla="*/ 832990 h 898553"/>
              <a:gd name="connsiteX99" fmla="*/ 382905 w 1163955"/>
              <a:gd name="connsiteY99" fmla="*/ 825370 h 898553"/>
              <a:gd name="connsiteX100" fmla="*/ 398145 w 1163955"/>
              <a:gd name="connsiteY100" fmla="*/ 819655 h 898553"/>
              <a:gd name="connsiteX101" fmla="*/ 411480 w 1163955"/>
              <a:gd name="connsiteY101" fmla="*/ 815845 h 898553"/>
              <a:gd name="connsiteX102" fmla="*/ 428625 w 1163955"/>
              <a:gd name="connsiteY102" fmla="*/ 804415 h 898553"/>
              <a:gd name="connsiteX103" fmla="*/ 434340 w 1163955"/>
              <a:gd name="connsiteY103" fmla="*/ 800605 h 898553"/>
              <a:gd name="connsiteX104" fmla="*/ 445770 w 1163955"/>
              <a:gd name="connsiteY104" fmla="*/ 796795 h 898553"/>
              <a:gd name="connsiteX105" fmla="*/ 457200 w 1163955"/>
              <a:gd name="connsiteY105" fmla="*/ 791080 h 898553"/>
              <a:gd name="connsiteX106" fmla="*/ 472440 w 1163955"/>
              <a:gd name="connsiteY106" fmla="*/ 789175 h 898553"/>
              <a:gd name="connsiteX107" fmla="*/ 483870 w 1163955"/>
              <a:gd name="connsiteY107" fmla="*/ 785365 h 898553"/>
              <a:gd name="connsiteX108" fmla="*/ 489585 w 1163955"/>
              <a:gd name="connsiteY108" fmla="*/ 783460 h 898553"/>
              <a:gd name="connsiteX109" fmla="*/ 495300 w 1163955"/>
              <a:gd name="connsiteY109" fmla="*/ 779650 h 898553"/>
              <a:gd name="connsiteX110" fmla="*/ 541020 w 1163955"/>
              <a:gd name="connsiteY110" fmla="*/ 773935 h 898553"/>
              <a:gd name="connsiteX111" fmla="*/ 558165 w 1163955"/>
              <a:gd name="connsiteY111" fmla="*/ 768220 h 898553"/>
              <a:gd name="connsiteX112" fmla="*/ 563880 w 1163955"/>
              <a:gd name="connsiteY112" fmla="*/ 766315 h 898553"/>
              <a:gd name="connsiteX113" fmla="*/ 613410 w 1163955"/>
              <a:gd name="connsiteY113" fmla="*/ 762505 h 898553"/>
              <a:gd name="connsiteX114" fmla="*/ 634365 w 1163955"/>
              <a:gd name="connsiteY114" fmla="*/ 756790 h 898553"/>
              <a:gd name="connsiteX115" fmla="*/ 641985 w 1163955"/>
              <a:gd name="connsiteY115" fmla="*/ 752980 h 898553"/>
              <a:gd name="connsiteX116" fmla="*/ 661035 w 1163955"/>
              <a:gd name="connsiteY116" fmla="*/ 747265 h 898553"/>
              <a:gd name="connsiteX117" fmla="*/ 666750 w 1163955"/>
              <a:gd name="connsiteY117" fmla="*/ 743455 h 898553"/>
              <a:gd name="connsiteX118" fmla="*/ 685800 w 1163955"/>
              <a:gd name="connsiteY118" fmla="*/ 737740 h 898553"/>
              <a:gd name="connsiteX119" fmla="*/ 691515 w 1163955"/>
              <a:gd name="connsiteY119" fmla="*/ 735835 h 898553"/>
              <a:gd name="connsiteX120" fmla="*/ 701040 w 1163955"/>
              <a:gd name="connsiteY120" fmla="*/ 733930 h 898553"/>
              <a:gd name="connsiteX121" fmla="*/ 710565 w 1163955"/>
              <a:gd name="connsiteY121" fmla="*/ 730120 h 898553"/>
              <a:gd name="connsiteX122" fmla="*/ 716280 w 1163955"/>
              <a:gd name="connsiteY122" fmla="*/ 726310 h 898553"/>
              <a:gd name="connsiteX123" fmla="*/ 727710 w 1163955"/>
              <a:gd name="connsiteY123" fmla="*/ 724405 h 898553"/>
              <a:gd name="connsiteX124" fmla="*/ 739140 w 1163955"/>
              <a:gd name="connsiteY124" fmla="*/ 720595 h 898553"/>
              <a:gd name="connsiteX125" fmla="*/ 744855 w 1163955"/>
              <a:gd name="connsiteY125" fmla="*/ 718690 h 898553"/>
              <a:gd name="connsiteX126" fmla="*/ 758190 w 1163955"/>
              <a:gd name="connsiteY126" fmla="*/ 714880 h 898553"/>
              <a:gd name="connsiteX127" fmla="*/ 763905 w 1163955"/>
              <a:gd name="connsiteY127" fmla="*/ 711070 h 898553"/>
              <a:gd name="connsiteX128" fmla="*/ 769620 w 1163955"/>
              <a:gd name="connsiteY128" fmla="*/ 709165 h 898553"/>
              <a:gd name="connsiteX129" fmla="*/ 777240 w 1163955"/>
              <a:gd name="connsiteY129" fmla="*/ 705355 h 898553"/>
              <a:gd name="connsiteX130" fmla="*/ 782955 w 1163955"/>
              <a:gd name="connsiteY130" fmla="*/ 701545 h 898553"/>
              <a:gd name="connsiteX131" fmla="*/ 794385 w 1163955"/>
              <a:gd name="connsiteY131" fmla="*/ 697735 h 898553"/>
              <a:gd name="connsiteX132" fmla="*/ 805815 w 1163955"/>
              <a:gd name="connsiteY132" fmla="*/ 693925 h 898553"/>
              <a:gd name="connsiteX133" fmla="*/ 811530 w 1163955"/>
              <a:gd name="connsiteY133" fmla="*/ 692020 h 898553"/>
              <a:gd name="connsiteX134" fmla="*/ 822960 w 1163955"/>
              <a:gd name="connsiteY134" fmla="*/ 686305 h 898553"/>
              <a:gd name="connsiteX135" fmla="*/ 834390 w 1163955"/>
              <a:gd name="connsiteY135" fmla="*/ 676780 h 898553"/>
              <a:gd name="connsiteX136" fmla="*/ 838200 w 1163955"/>
              <a:gd name="connsiteY136" fmla="*/ 663445 h 898553"/>
              <a:gd name="connsiteX137" fmla="*/ 840105 w 1163955"/>
              <a:gd name="connsiteY137" fmla="*/ 644395 h 898553"/>
              <a:gd name="connsiteX138" fmla="*/ 836295 w 1163955"/>
              <a:gd name="connsiteY138" fmla="*/ 610105 h 898553"/>
              <a:gd name="connsiteX139" fmla="*/ 832485 w 1163955"/>
              <a:gd name="connsiteY139" fmla="*/ 604390 h 898553"/>
              <a:gd name="connsiteX140" fmla="*/ 836295 w 1163955"/>
              <a:gd name="connsiteY140" fmla="*/ 547240 h 898553"/>
              <a:gd name="connsiteX141" fmla="*/ 840105 w 1163955"/>
              <a:gd name="connsiteY141" fmla="*/ 535810 h 898553"/>
              <a:gd name="connsiteX142" fmla="*/ 842010 w 1163955"/>
              <a:gd name="connsiteY142" fmla="*/ 530095 h 898553"/>
              <a:gd name="connsiteX143" fmla="*/ 849630 w 1163955"/>
              <a:gd name="connsiteY143" fmla="*/ 518665 h 898553"/>
              <a:gd name="connsiteX144" fmla="*/ 857250 w 1163955"/>
              <a:gd name="connsiteY144" fmla="*/ 495805 h 898553"/>
              <a:gd name="connsiteX145" fmla="*/ 859155 w 1163955"/>
              <a:gd name="connsiteY145" fmla="*/ 490090 h 898553"/>
              <a:gd name="connsiteX146" fmla="*/ 861060 w 1163955"/>
              <a:gd name="connsiteY146" fmla="*/ 484375 h 898553"/>
              <a:gd name="connsiteX147" fmla="*/ 864870 w 1163955"/>
              <a:gd name="connsiteY147" fmla="*/ 478660 h 898553"/>
              <a:gd name="connsiteX148" fmla="*/ 870585 w 1163955"/>
              <a:gd name="connsiteY148" fmla="*/ 463420 h 898553"/>
              <a:gd name="connsiteX149" fmla="*/ 882015 w 1163955"/>
              <a:gd name="connsiteY149" fmla="*/ 451990 h 898553"/>
              <a:gd name="connsiteX150" fmla="*/ 887730 w 1163955"/>
              <a:gd name="connsiteY150" fmla="*/ 446275 h 898553"/>
              <a:gd name="connsiteX151" fmla="*/ 902970 w 1163955"/>
              <a:gd name="connsiteY151" fmla="*/ 434845 h 898553"/>
              <a:gd name="connsiteX152" fmla="*/ 914400 w 1163955"/>
              <a:gd name="connsiteY152" fmla="*/ 427225 h 898553"/>
              <a:gd name="connsiteX153" fmla="*/ 925830 w 1163955"/>
              <a:gd name="connsiteY153" fmla="*/ 415795 h 898553"/>
              <a:gd name="connsiteX154" fmla="*/ 931545 w 1163955"/>
              <a:gd name="connsiteY154" fmla="*/ 410080 h 898553"/>
              <a:gd name="connsiteX155" fmla="*/ 939165 w 1163955"/>
              <a:gd name="connsiteY155" fmla="*/ 398650 h 898553"/>
              <a:gd name="connsiteX156" fmla="*/ 944880 w 1163955"/>
              <a:gd name="connsiteY156" fmla="*/ 392935 h 898553"/>
              <a:gd name="connsiteX157" fmla="*/ 958215 w 1163955"/>
              <a:gd name="connsiteY157" fmla="*/ 377695 h 898553"/>
              <a:gd name="connsiteX158" fmla="*/ 967740 w 1163955"/>
              <a:gd name="connsiteY158" fmla="*/ 368170 h 898553"/>
              <a:gd name="connsiteX159" fmla="*/ 984885 w 1163955"/>
              <a:gd name="connsiteY159" fmla="*/ 354835 h 898553"/>
              <a:gd name="connsiteX160" fmla="*/ 994410 w 1163955"/>
              <a:gd name="connsiteY160" fmla="*/ 352930 h 898553"/>
              <a:gd name="connsiteX161" fmla="*/ 1015365 w 1163955"/>
              <a:gd name="connsiteY161" fmla="*/ 347215 h 898553"/>
              <a:gd name="connsiteX162" fmla="*/ 1022985 w 1163955"/>
              <a:gd name="connsiteY162" fmla="*/ 343405 h 898553"/>
              <a:gd name="connsiteX163" fmla="*/ 1034415 w 1163955"/>
              <a:gd name="connsiteY163" fmla="*/ 339595 h 898553"/>
              <a:gd name="connsiteX164" fmla="*/ 1040130 w 1163955"/>
              <a:gd name="connsiteY164" fmla="*/ 337690 h 898553"/>
              <a:gd name="connsiteX165" fmla="*/ 1047750 w 1163955"/>
              <a:gd name="connsiteY165" fmla="*/ 335785 h 898553"/>
              <a:gd name="connsiteX166" fmla="*/ 1059180 w 1163955"/>
              <a:gd name="connsiteY166" fmla="*/ 331975 h 898553"/>
              <a:gd name="connsiteX167" fmla="*/ 1068705 w 1163955"/>
              <a:gd name="connsiteY167" fmla="*/ 330070 h 898553"/>
              <a:gd name="connsiteX168" fmla="*/ 1085850 w 1163955"/>
              <a:gd name="connsiteY168" fmla="*/ 324355 h 898553"/>
              <a:gd name="connsiteX169" fmla="*/ 1091565 w 1163955"/>
              <a:gd name="connsiteY169" fmla="*/ 322450 h 898553"/>
              <a:gd name="connsiteX170" fmla="*/ 1097280 w 1163955"/>
              <a:gd name="connsiteY170" fmla="*/ 320545 h 898553"/>
              <a:gd name="connsiteX171" fmla="*/ 1108710 w 1163955"/>
              <a:gd name="connsiteY171" fmla="*/ 312925 h 898553"/>
              <a:gd name="connsiteX172" fmla="*/ 1114425 w 1163955"/>
              <a:gd name="connsiteY172" fmla="*/ 309115 h 898553"/>
              <a:gd name="connsiteX173" fmla="*/ 1125855 w 1163955"/>
              <a:gd name="connsiteY173" fmla="*/ 303400 h 898553"/>
              <a:gd name="connsiteX174" fmla="*/ 1129665 w 1163955"/>
              <a:gd name="connsiteY174" fmla="*/ 297685 h 898553"/>
              <a:gd name="connsiteX175" fmla="*/ 1141095 w 1163955"/>
              <a:gd name="connsiteY175" fmla="*/ 288160 h 898553"/>
              <a:gd name="connsiteX176" fmla="*/ 1148715 w 1163955"/>
              <a:gd name="connsiteY176" fmla="*/ 276730 h 898553"/>
              <a:gd name="connsiteX177" fmla="*/ 1152525 w 1163955"/>
              <a:gd name="connsiteY177" fmla="*/ 271015 h 898553"/>
              <a:gd name="connsiteX178" fmla="*/ 1158240 w 1163955"/>
              <a:gd name="connsiteY178" fmla="*/ 253870 h 898553"/>
              <a:gd name="connsiteX179" fmla="*/ 1160145 w 1163955"/>
              <a:gd name="connsiteY179" fmla="*/ 248155 h 898553"/>
              <a:gd name="connsiteX180" fmla="*/ 1162050 w 1163955"/>
              <a:gd name="connsiteY180" fmla="*/ 242440 h 898553"/>
              <a:gd name="connsiteX181" fmla="*/ 1163955 w 1163955"/>
              <a:gd name="connsiteY181" fmla="*/ 213865 h 898553"/>
              <a:gd name="connsiteX182" fmla="*/ 1162050 w 1163955"/>
              <a:gd name="connsiteY182" fmla="*/ 162430 h 898553"/>
              <a:gd name="connsiteX183" fmla="*/ 1158240 w 1163955"/>
              <a:gd name="connsiteY183" fmla="*/ 151000 h 898553"/>
              <a:gd name="connsiteX184" fmla="*/ 1078230 w 1163955"/>
              <a:gd name="connsiteY184" fmla="*/ 137665 h 898553"/>
              <a:gd name="connsiteX185" fmla="*/ 1070610 w 1163955"/>
              <a:gd name="connsiteY185" fmla="*/ 135760 h 898553"/>
              <a:gd name="connsiteX186" fmla="*/ 1040130 w 1163955"/>
              <a:gd name="connsiteY186" fmla="*/ 131950 h 898553"/>
              <a:gd name="connsiteX187" fmla="*/ 1007745 w 1163955"/>
              <a:gd name="connsiteY187" fmla="*/ 126235 h 898553"/>
              <a:gd name="connsiteX188" fmla="*/ 969645 w 1163955"/>
              <a:gd name="connsiteY188" fmla="*/ 122425 h 898553"/>
              <a:gd name="connsiteX189" fmla="*/ 941070 w 1163955"/>
              <a:gd name="connsiteY189" fmla="*/ 118615 h 898553"/>
              <a:gd name="connsiteX190" fmla="*/ 925830 w 1163955"/>
              <a:gd name="connsiteY190" fmla="*/ 114805 h 898553"/>
              <a:gd name="connsiteX191" fmla="*/ 914400 w 1163955"/>
              <a:gd name="connsiteY191" fmla="*/ 112900 h 898553"/>
              <a:gd name="connsiteX192" fmla="*/ 895350 w 1163955"/>
              <a:gd name="connsiteY192" fmla="*/ 114805 h 898553"/>
              <a:gd name="connsiteX193" fmla="*/ 883920 w 1163955"/>
              <a:gd name="connsiteY193" fmla="*/ 118615 h 898553"/>
              <a:gd name="connsiteX194" fmla="*/ 874395 w 1163955"/>
              <a:gd name="connsiteY194" fmla="*/ 120520 h 898553"/>
              <a:gd name="connsiteX195" fmla="*/ 855345 w 1163955"/>
              <a:gd name="connsiteY195" fmla="*/ 118615 h 898553"/>
              <a:gd name="connsiteX196" fmla="*/ 853440 w 1163955"/>
              <a:gd name="connsiteY196" fmla="*/ 112900 h 898553"/>
              <a:gd name="connsiteX197" fmla="*/ 849630 w 1163955"/>
              <a:gd name="connsiteY197" fmla="*/ 107185 h 898553"/>
              <a:gd name="connsiteX198" fmla="*/ 847725 w 1163955"/>
              <a:gd name="connsiteY198" fmla="*/ 101470 h 898553"/>
              <a:gd name="connsiteX199" fmla="*/ 843915 w 1163955"/>
              <a:gd name="connsiteY199" fmla="*/ 95755 h 898553"/>
              <a:gd name="connsiteX200" fmla="*/ 842010 w 1163955"/>
              <a:gd name="connsiteY200" fmla="*/ 90040 h 898553"/>
              <a:gd name="connsiteX201" fmla="*/ 826770 w 1163955"/>
              <a:gd name="connsiteY201" fmla="*/ 86230 h 898553"/>
              <a:gd name="connsiteX202" fmla="*/ 771525 w 1163955"/>
              <a:gd name="connsiteY202" fmla="*/ 88135 h 898553"/>
              <a:gd name="connsiteX203" fmla="*/ 760095 w 1163955"/>
              <a:gd name="connsiteY203" fmla="*/ 91945 h 898553"/>
              <a:gd name="connsiteX204" fmla="*/ 693420 w 1163955"/>
              <a:gd name="connsiteY204" fmla="*/ 90040 h 898553"/>
              <a:gd name="connsiteX205" fmla="*/ 681990 w 1163955"/>
              <a:gd name="connsiteY205" fmla="*/ 88135 h 898553"/>
              <a:gd name="connsiteX206" fmla="*/ 664845 w 1163955"/>
              <a:gd name="connsiteY206" fmla="*/ 86230 h 898553"/>
              <a:gd name="connsiteX207" fmla="*/ 643890 w 1163955"/>
              <a:gd name="connsiteY207" fmla="*/ 80515 h 898553"/>
              <a:gd name="connsiteX208" fmla="*/ 632460 w 1163955"/>
              <a:gd name="connsiteY208" fmla="*/ 76705 h 898553"/>
              <a:gd name="connsiteX209" fmla="*/ 624840 w 1163955"/>
              <a:gd name="connsiteY209" fmla="*/ 74800 h 898553"/>
              <a:gd name="connsiteX210" fmla="*/ 600075 w 1163955"/>
              <a:gd name="connsiteY210" fmla="*/ 69085 h 898553"/>
              <a:gd name="connsiteX211" fmla="*/ 592455 w 1163955"/>
              <a:gd name="connsiteY211" fmla="*/ 67180 h 898553"/>
              <a:gd name="connsiteX212" fmla="*/ 518160 w 1163955"/>
              <a:gd name="connsiteY212" fmla="*/ 65275 h 898553"/>
              <a:gd name="connsiteX213" fmla="*/ 506730 w 1163955"/>
              <a:gd name="connsiteY213" fmla="*/ 59560 h 898553"/>
              <a:gd name="connsiteX214" fmla="*/ 501015 w 1163955"/>
              <a:gd name="connsiteY214" fmla="*/ 57655 h 898553"/>
              <a:gd name="connsiteX215" fmla="*/ 495300 w 1163955"/>
              <a:gd name="connsiteY215" fmla="*/ 53845 h 898553"/>
              <a:gd name="connsiteX216" fmla="*/ 483870 w 1163955"/>
              <a:gd name="connsiteY216" fmla="*/ 50035 h 898553"/>
              <a:gd name="connsiteX217" fmla="*/ 478155 w 1163955"/>
              <a:gd name="connsiteY217" fmla="*/ 48130 h 898553"/>
              <a:gd name="connsiteX218" fmla="*/ 462915 w 1163955"/>
              <a:gd name="connsiteY218" fmla="*/ 44320 h 898553"/>
              <a:gd name="connsiteX219" fmla="*/ 445770 w 1163955"/>
              <a:gd name="connsiteY219" fmla="*/ 40510 h 898553"/>
              <a:gd name="connsiteX220" fmla="*/ 432435 w 1163955"/>
              <a:gd name="connsiteY220" fmla="*/ 38605 h 898553"/>
              <a:gd name="connsiteX221" fmla="*/ 375285 w 1163955"/>
              <a:gd name="connsiteY221" fmla="*/ 36700 h 898553"/>
              <a:gd name="connsiteX222" fmla="*/ 350520 w 1163955"/>
              <a:gd name="connsiteY222" fmla="*/ 32890 h 898553"/>
              <a:gd name="connsiteX223" fmla="*/ 312420 w 1163955"/>
              <a:gd name="connsiteY223" fmla="*/ 30985 h 898553"/>
              <a:gd name="connsiteX224" fmla="*/ 306705 w 1163955"/>
              <a:gd name="connsiteY224" fmla="*/ 29080 h 898553"/>
              <a:gd name="connsiteX225" fmla="*/ 302895 w 1163955"/>
              <a:gd name="connsiteY225" fmla="*/ 23365 h 898553"/>
              <a:gd name="connsiteX226" fmla="*/ 291465 w 1163955"/>
              <a:gd name="connsiteY226" fmla="*/ 11935 h 898553"/>
              <a:gd name="connsiteX227" fmla="*/ 287655 w 1163955"/>
              <a:gd name="connsiteY227" fmla="*/ 6220 h 898553"/>
              <a:gd name="connsiteX228" fmla="*/ 260985 w 1163955"/>
              <a:gd name="connsiteY228" fmla="*/ 4315 h 89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</a:cxnLst>
            <a:rect l="l" t="t" r="r" b="b"/>
            <a:pathLst>
              <a:path w="1163955" h="898553">
                <a:moveTo>
                  <a:pt x="260985" y="4315"/>
                </a:moveTo>
                <a:cubicBezTo>
                  <a:pt x="253683" y="4632"/>
                  <a:pt x="248530" y="5780"/>
                  <a:pt x="243840" y="8125"/>
                </a:cubicBezTo>
                <a:cubicBezTo>
                  <a:pt x="241792" y="9149"/>
                  <a:pt x="240030" y="10665"/>
                  <a:pt x="238125" y="11935"/>
                </a:cubicBezTo>
                <a:cubicBezTo>
                  <a:pt x="236855" y="13840"/>
                  <a:pt x="236103" y="16220"/>
                  <a:pt x="234315" y="17650"/>
                </a:cubicBezTo>
                <a:cubicBezTo>
                  <a:pt x="232747" y="18904"/>
                  <a:pt x="230396" y="18657"/>
                  <a:pt x="228600" y="19555"/>
                </a:cubicBezTo>
                <a:cubicBezTo>
                  <a:pt x="226552" y="20579"/>
                  <a:pt x="224644" y="21899"/>
                  <a:pt x="222885" y="23365"/>
                </a:cubicBezTo>
                <a:cubicBezTo>
                  <a:pt x="216565" y="28631"/>
                  <a:pt x="218550" y="29343"/>
                  <a:pt x="211455" y="32890"/>
                </a:cubicBezTo>
                <a:cubicBezTo>
                  <a:pt x="209659" y="33788"/>
                  <a:pt x="207536" y="33897"/>
                  <a:pt x="205740" y="34795"/>
                </a:cubicBezTo>
                <a:cubicBezTo>
                  <a:pt x="203692" y="35819"/>
                  <a:pt x="202302" y="38369"/>
                  <a:pt x="200025" y="38605"/>
                </a:cubicBezTo>
                <a:cubicBezTo>
                  <a:pt x="183590" y="40305"/>
                  <a:pt x="167005" y="39875"/>
                  <a:pt x="150495" y="40510"/>
                </a:cubicBezTo>
                <a:cubicBezTo>
                  <a:pt x="134117" y="51429"/>
                  <a:pt x="154839" y="38338"/>
                  <a:pt x="139065" y="46225"/>
                </a:cubicBezTo>
                <a:cubicBezTo>
                  <a:pt x="135035" y="48240"/>
                  <a:pt x="129182" y="53593"/>
                  <a:pt x="125730" y="55750"/>
                </a:cubicBezTo>
                <a:cubicBezTo>
                  <a:pt x="123322" y="57255"/>
                  <a:pt x="120576" y="58151"/>
                  <a:pt x="118110" y="59560"/>
                </a:cubicBezTo>
                <a:cubicBezTo>
                  <a:pt x="116122" y="60696"/>
                  <a:pt x="114300" y="62100"/>
                  <a:pt x="112395" y="63370"/>
                </a:cubicBezTo>
                <a:cubicBezTo>
                  <a:pt x="112670" y="64744"/>
                  <a:pt x="114531" y="76100"/>
                  <a:pt x="116205" y="78610"/>
                </a:cubicBezTo>
                <a:cubicBezTo>
                  <a:pt x="117699" y="80852"/>
                  <a:pt x="120015" y="82420"/>
                  <a:pt x="121920" y="84325"/>
                </a:cubicBezTo>
                <a:cubicBezTo>
                  <a:pt x="123190" y="88135"/>
                  <a:pt x="123502" y="92413"/>
                  <a:pt x="125730" y="95755"/>
                </a:cubicBezTo>
                <a:lnTo>
                  <a:pt x="133350" y="107185"/>
                </a:lnTo>
                <a:cubicBezTo>
                  <a:pt x="137282" y="130776"/>
                  <a:pt x="136416" y="120669"/>
                  <a:pt x="133350" y="160525"/>
                </a:cubicBezTo>
                <a:cubicBezTo>
                  <a:pt x="133149" y="163135"/>
                  <a:pt x="131913" y="165569"/>
                  <a:pt x="131445" y="168145"/>
                </a:cubicBezTo>
                <a:cubicBezTo>
                  <a:pt x="130642" y="172563"/>
                  <a:pt x="130018" y="177015"/>
                  <a:pt x="129540" y="181480"/>
                </a:cubicBezTo>
                <a:cubicBezTo>
                  <a:pt x="128864" y="187791"/>
                  <a:pt x="125630" y="225092"/>
                  <a:pt x="123825" y="238630"/>
                </a:cubicBezTo>
                <a:cubicBezTo>
                  <a:pt x="118235" y="280555"/>
                  <a:pt x="125063" y="227393"/>
                  <a:pt x="120015" y="257680"/>
                </a:cubicBezTo>
                <a:cubicBezTo>
                  <a:pt x="116901" y="276365"/>
                  <a:pt x="119140" y="271425"/>
                  <a:pt x="116205" y="291970"/>
                </a:cubicBezTo>
                <a:cubicBezTo>
                  <a:pt x="115835" y="294562"/>
                  <a:pt x="114868" y="297034"/>
                  <a:pt x="114300" y="299590"/>
                </a:cubicBezTo>
                <a:cubicBezTo>
                  <a:pt x="113598" y="302751"/>
                  <a:pt x="113030" y="305940"/>
                  <a:pt x="112395" y="309115"/>
                </a:cubicBezTo>
                <a:cubicBezTo>
                  <a:pt x="111760" y="316100"/>
                  <a:pt x="111417" y="323118"/>
                  <a:pt x="110490" y="330070"/>
                </a:cubicBezTo>
                <a:cubicBezTo>
                  <a:pt x="110144" y="332665"/>
                  <a:pt x="109098" y="335123"/>
                  <a:pt x="108585" y="337690"/>
                </a:cubicBezTo>
                <a:cubicBezTo>
                  <a:pt x="107827" y="341478"/>
                  <a:pt x="107438" y="345332"/>
                  <a:pt x="106680" y="349120"/>
                </a:cubicBezTo>
                <a:cubicBezTo>
                  <a:pt x="106167" y="351687"/>
                  <a:pt x="105527" y="354232"/>
                  <a:pt x="104775" y="356740"/>
                </a:cubicBezTo>
                <a:cubicBezTo>
                  <a:pt x="103621" y="360587"/>
                  <a:pt x="100965" y="368170"/>
                  <a:pt x="100965" y="368170"/>
                </a:cubicBezTo>
                <a:cubicBezTo>
                  <a:pt x="100330" y="372615"/>
                  <a:pt x="99941" y="377102"/>
                  <a:pt x="99060" y="381505"/>
                </a:cubicBezTo>
                <a:cubicBezTo>
                  <a:pt x="98666" y="383474"/>
                  <a:pt x="97591" y="385260"/>
                  <a:pt x="97155" y="387220"/>
                </a:cubicBezTo>
                <a:cubicBezTo>
                  <a:pt x="93413" y="404060"/>
                  <a:pt x="97140" y="392986"/>
                  <a:pt x="93345" y="406270"/>
                </a:cubicBezTo>
                <a:cubicBezTo>
                  <a:pt x="92793" y="408201"/>
                  <a:pt x="92338" y="410189"/>
                  <a:pt x="91440" y="411985"/>
                </a:cubicBezTo>
                <a:cubicBezTo>
                  <a:pt x="90416" y="414033"/>
                  <a:pt x="88900" y="415795"/>
                  <a:pt x="87630" y="417700"/>
                </a:cubicBezTo>
                <a:cubicBezTo>
                  <a:pt x="84614" y="429762"/>
                  <a:pt x="87177" y="423142"/>
                  <a:pt x="78105" y="436750"/>
                </a:cubicBezTo>
                <a:lnTo>
                  <a:pt x="78105" y="436750"/>
                </a:lnTo>
                <a:cubicBezTo>
                  <a:pt x="76196" y="442478"/>
                  <a:pt x="76493" y="443256"/>
                  <a:pt x="72390" y="448180"/>
                </a:cubicBezTo>
                <a:cubicBezTo>
                  <a:pt x="70665" y="450250"/>
                  <a:pt x="68400" y="451825"/>
                  <a:pt x="66675" y="453895"/>
                </a:cubicBezTo>
                <a:cubicBezTo>
                  <a:pt x="65209" y="455654"/>
                  <a:pt x="64386" y="457899"/>
                  <a:pt x="62865" y="459610"/>
                </a:cubicBezTo>
                <a:cubicBezTo>
                  <a:pt x="59285" y="463637"/>
                  <a:pt x="55245" y="467230"/>
                  <a:pt x="51435" y="471040"/>
                </a:cubicBezTo>
                <a:cubicBezTo>
                  <a:pt x="47846" y="474629"/>
                  <a:pt x="44779" y="478443"/>
                  <a:pt x="40005" y="480565"/>
                </a:cubicBezTo>
                <a:cubicBezTo>
                  <a:pt x="16344" y="491081"/>
                  <a:pt x="40909" y="476152"/>
                  <a:pt x="17145" y="491995"/>
                </a:cubicBezTo>
                <a:lnTo>
                  <a:pt x="11430" y="495805"/>
                </a:lnTo>
                <a:lnTo>
                  <a:pt x="5715" y="499615"/>
                </a:lnTo>
                <a:cubicBezTo>
                  <a:pt x="4445" y="501520"/>
                  <a:pt x="2929" y="503282"/>
                  <a:pt x="1905" y="505330"/>
                </a:cubicBezTo>
                <a:cubicBezTo>
                  <a:pt x="1007" y="507126"/>
                  <a:pt x="0" y="509037"/>
                  <a:pt x="0" y="511045"/>
                </a:cubicBezTo>
                <a:cubicBezTo>
                  <a:pt x="0" y="531375"/>
                  <a:pt x="169" y="551749"/>
                  <a:pt x="1905" y="572005"/>
                </a:cubicBezTo>
                <a:cubicBezTo>
                  <a:pt x="2101" y="574286"/>
                  <a:pt x="4249" y="575961"/>
                  <a:pt x="5715" y="577720"/>
                </a:cubicBezTo>
                <a:cubicBezTo>
                  <a:pt x="13304" y="586827"/>
                  <a:pt x="8971" y="580434"/>
                  <a:pt x="17145" y="587245"/>
                </a:cubicBezTo>
                <a:cubicBezTo>
                  <a:pt x="26658" y="595173"/>
                  <a:pt x="18531" y="591517"/>
                  <a:pt x="28575" y="594865"/>
                </a:cubicBezTo>
                <a:cubicBezTo>
                  <a:pt x="32164" y="598454"/>
                  <a:pt x="35978" y="601521"/>
                  <a:pt x="38100" y="606295"/>
                </a:cubicBezTo>
                <a:cubicBezTo>
                  <a:pt x="39731" y="609965"/>
                  <a:pt x="41910" y="617725"/>
                  <a:pt x="41910" y="617725"/>
                </a:cubicBezTo>
                <a:cubicBezTo>
                  <a:pt x="41507" y="623767"/>
                  <a:pt x="40566" y="656608"/>
                  <a:pt x="36195" y="665350"/>
                </a:cubicBezTo>
                <a:lnTo>
                  <a:pt x="32385" y="672970"/>
                </a:lnTo>
                <a:cubicBezTo>
                  <a:pt x="31750" y="676780"/>
                  <a:pt x="31318" y="680629"/>
                  <a:pt x="30480" y="684400"/>
                </a:cubicBezTo>
                <a:cubicBezTo>
                  <a:pt x="27275" y="698824"/>
                  <a:pt x="29414" y="679056"/>
                  <a:pt x="26670" y="699640"/>
                </a:cubicBezTo>
                <a:cubicBezTo>
                  <a:pt x="25827" y="705966"/>
                  <a:pt x="26200" y="712472"/>
                  <a:pt x="24765" y="718690"/>
                </a:cubicBezTo>
                <a:cubicBezTo>
                  <a:pt x="24250" y="720921"/>
                  <a:pt x="21979" y="722357"/>
                  <a:pt x="20955" y="724405"/>
                </a:cubicBezTo>
                <a:cubicBezTo>
                  <a:pt x="18778" y="728760"/>
                  <a:pt x="18232" y="735298"/>
                  <a:pt x="17145" y="739645"/>
                </a:cubicBezTo>
                <a:cubicBezTo>
                  <a:pt x="16658" y="741593"/>
                  <a:pt x="15875" y="743455"/>
                  <a:pt x="15240" y="745360"/>
                </a:cubicBezTo>
                <a:cubicBezTo>
                  <a:pt x="16510" y="748535"/>
                  <a:pt x="15848" y="753684"/>
                  <a:pt x="19050" y="754885"/>
                </a:cubicBezTo>
                <a:cubicBezTo>
                  <a:pt x="22810" y="756295"/>
                  <a:pt x="30480" y="751075"/>
                  <a:pt x="30480" y="751075"/>
                </a:cubicBezTo>
                <a:cubicBezTo>
                  <a:pt x="41910" y="751710"/>
                  <a:pt x="53563" y="750645"/>
                  <a:pt x="64770" y="752980"/>
                </a:cubicBezTo>
                <a:cubicBezTo>
                  <a:pt x="69253" y="753914"/>
                  <a:pt x="76200" y="760600"/>
                  <a:pt x="76200" y="760600"/>
                </a:cubicBezTo>
                <a:cubicBezTo>
                  <a:pt x="84721" y="773381"/>
                  <a:pt x="74683" y="760859"/>
                  <a:pt x="85725" y="768220"/>
                </a:cubicBezTo>
                <a:cubicBezTo>
                  <a:pt x="87967" y="769714"/>
                  <a:pt x="89370" y="772210"/>
                  <a:pt x="91440" y="773935"/>
                </a:cubicBezTo>
                <a:cubicBezTo>
                  <a:pt x="93199" y="775401"/>
                  <a:pt x="95250" y="776475"/>
                  <a:pt x="97155" y="777745"/>
                </a:cubicBezTo>
                <a:cubicBezTo>
                  <a:pt x="110110" y="777025"/>
                  <a:pt x="127169" y="777699"/>
                  <a:pt x="140970" y="773935"/>
                </a:cubicBezTo>
                <a:cubicBezTo>
                  <a:pt x="144845" y="772878"/>
                  <a:pt x="149058" y="772353"/>
                  <a:pt x="152400" y="770125"/>
                </a:cubicBezTo>
                <a:lnTo>
                  <a:pt x="158115" y="766315"/>
                </a:lnTo>
                <a:cubicBezTo>
                  <a:pt x="159385" y="764410"/>
                  <a:pt x="160020" y="761870"/>
                  <a:pt x="161925" y="760600"/>
                </a:cubicBezTo>
                <a:cubicBezTo>
                  <a:pt x="164103" y="759148"/>
                  <a:pt x="167028" y="759414"/>
                  <a:pt x="169545" y="758695"/>
                </a:cubicBezTo>
                <a:cubicBezTo>
                  <a:pt x="171476" y="758143"/>
                  <a:pt x="173355" y="757425"/>
                  <a:pt x="175260" y="756790"/>
                </a:cubicBezTo>
                <a:cubicBezTo>
                  <a:pt x="175315" y="756797"/>
                  <a:pt x="197116" y="759145"/>
                  <a:pt x="200025" y="760600"/>
                </a:cubicBezTo>
                <a:cubicBezTo>
                  <a:pt x="202435" y="761805"/>
                  <a:pt x="203835" y="764410"/>
                  <a:pt x="205740" y="766315"/>
                </a:cubicBezTo>
                <a:cubicBezTo>
                  <a:pt x="206375" y="768220"/>
                  <a:pt x="206854" y="770184"/>
                  <a:pt x="207645" y="772030"/>
                </a:cubicBezTo>
                <a:cubicBezTo>
                  <a:pt x="208764" y="774640"/>
                  <a:pt x="211012" y="776845"/>
                  <a:pt x="211455" y="779650"/>
                </a:cubicBezTo>
                <a:cubicBezTo>
                  <a:pt x="216438" y="811210"/>
                  <a:pt x="203684" y="805000"/>
                  <a:pt x="219075" y="810130"/>
                </a:cubicBezTo>
                <a:cubicBezTo>
                  <a:pt x="222885" y="813940"/>
                  <a:pt x="228801" y="816448"/>
                  <a:pt x="230505" y="821560"/>
                </a:cubicBezTo>
                <a:lnTo>
                  <a:pt x="234315" y="832990"/>
                </a:lnTo>
                <a:cubicBezTo>
                  <a:pt x="234923" y="837244"/>
                  <a:pt x="237068" y="852997"/>
                  <a:pt x="238125" y="857755"/>
                </a:cubicBezTo>
                <a:cubicBezTo>
                  <a:pt x="238561" y="859715"/>
                  <a:pt x="239478" y="861539"/>
                  <a:pt x="240030" y="863470"/>
                </a:cubicBezTo>
                <a:cubicBezTo>
                  <a:pt x="240749" y="865987"/>
                  <a:pt x="240636" y="868817"/>
                  <a:pt x="241935" y="871090"/>
                </a:cubicBezTo>
                <a:cubicBezTo>
                  <a:pt x="243272" y="873429"/>
                  <a:pt x="245925" y="874735"/>
                  <a:pt x="247650" y="876805"/>
                </a:cubicBezTo>
                <a:cubicBezTo>
                  <a:pt x="249116" y="878564"/>
                  <a:pt x="249841" y="880901"/>
                  <a:pt x="251460" y="882520"/>
                </a:cubicBezTo>
                <a:cubicBezTo>
                  <a:pt x="253079" y="884139"/>
                  <a:pt x="255416" y="884864"/>
                  <a:pt x="257175" y="886330"/>
                </a:cubicBezTo>
                <a:cubicBezTo>
                  <a:pt x="271843" y="898553"/>
                  <a:pt x="254416" y="886395"/>
                  <a:pt x="268605" y="895855"/>
                </a:cubicBezTo>
                <a:cubicBezTo>
                  <a:pt x="280670" y="895220"/>
                  <a:pt x="292768" y="895044"/>
                  <a:pt x="304800" y="893950"/>
                </a:cubicBezTo>
                <a:cubicBezTo>
                  <a:pt x="306800" y="893768"/>
                  <a:pt x="308584" y="892597"/>
                  <a:pt x="310515" y="892045"/>
                </a:cubicBezTo>
                <a:cubicBezTo>
                  <a:pt x="313032" y="891326"/>
                  <a:pt x="315595" y="890775"/>
                  <a:pt x="318135" y="890140"/>
                </a:cubicBezTo>
                <a:cubicBezTo>
                  <a:pt x="321881" y="884521"/>
                  <a:pt x="322160" y="883294"/>
                  <a:pt x="327660" y="878710"/>
                </a:cubicBezTo>
                <a:cubicBezTo>
                  <a:pt x="329419" y="877244"/>
                  <a:pt x="331470" y="876170"/>
                  <a:pt x="333375" y="874900"/>
                </a:cubicBezTo>
                <a:cubicBezTo>
                  <a:pt x="334716" y="869535"/>
                  <a:pt x="335468" y="864188"/>
                  <a:pt x="339090" y="859660"/>
                </a:cubicBezTo>
                <a:cubicBezTo>
                  <a:pt x="342456" y="855453"/>
                  <a:pt x="346710" y="852040"/>
                  <a:pt x="350520" y="848230"/>
                </a:cubicBezTo>
                <a:cubicBezTo>
                  <a:pt x="352425" y="846325"/>
                  <a:pt x="354741" y="844757"/>
                  <a:pt x="356235" y="842515"/>
                </a:cubicBezTo>
                <a:cubicBezTo>
                  <a:pt x="357505" y="840610"/>
                  <a:pt x="358103" y="838013"/>
                  <a:pt x="360045" y="836800"/>
                </a:cubicBezTo>
                <a:cubicBezTo>
                  <a:pt x="363451" y="834671"/>
                  <a:pt x="368133" y="835218"/>
                  <a:pt x="371475" y="832990"/>
                </a:cubicBezTo>
                <a:cubicBezTo>
                  <a:pt x="375285" y="830450"/>
                  <a:pt x="378463" y="826481"/>
                  <a:pt x="382905" y="825370"/>
                </a:cubicBezTo>
                <a:cubicBezTo>
                  <a:pt x="396954" y="821858"/>
                  <a:pt x="384199" y="825632"/>
                  <a:pt x="398145" y="819655"/>
                </a:cubicBezTo>
                <a:cubicBezTo>
                  <a:pt x="401971" y="818015"/>
                  <a:pt x="407613" y="816812"/>
                  <a:pt x="411480" y="815845"/>
                </a:cubicBezTo>
                <a:lnTo>
                  <a:pt x="428625" y="804415"/>
                </a:lnTo>
                <a:cubicBezTo>
                  <a:pt x="430530" y="803145"/>
                  <a:pt x="432168" y="801329"/>
                  <a:pt x="434340" y="800605"/>
                </a:cubicBezTo>
                <a:cubicBezTo>
                  <a:pt x="438150" y="799335"/>
                  <a:pt x="442428" y="799023"/>
                  <a:pt x="445770" y="796795"/>
                </a:cubicBezTo>
                <a:cubicBezTo>
                  <a:pt x="450346" y="793745"/>
                  <a:pt x="451778" y="792066"/>
                  <a:pt x="457200" y="791080"/>
                </a:cubicBezTo>
                <a:cubicBezTo>
                  <a:pt x="462237" y="790164"/>
                  <a:pt x="467360" y="789810"/>
                  <a:pt x="472440" y="789175"/>
                </a:cubicBezTo>
                <a:lnTo>
                  <a:pt x="483870" y="785365"/>
                </a:lnTo>
                <a:cubicBezTo>
                  <a:pt x="485775" y="784730"/>
                  <a:pt x="487914" y="784574"/>
                  <a:pt x="489585" y="783460"/>
                </a:cubicBezTo>
                <a:cubicBezTo>
                  <a:pt x="491490" y="782190"/>
                  <a:pt x="493088" y="780240"/>
                  <a:pt x="495300" y="779650"/>
                </a:cubicBezTo>
                <a:cubicBezTo>
                  <a:pt x="509119" y="775965"/>
                  <a:pt x="526876" y="775114"/>
                  <a:pt x="541020" y="773935"/>
                </a:cubicBezTo>
                <a:lnTo>
                  <a:pt x="558165" y="768220"/>
                </a:lnTo>
                <a:cubicBezTo>
                  <a:pt x="560070" y="767585"/>
                  <a:pt x="561876" y="766440"/>
                  <a:pt x="563880" y="766315"/>
                </a:cubicBezTo>
                <a:cubicBezTo>
                  <a:pt x="578825" y="765381"/>
                  <a:pt x="597962" y="764565"/>
                  <a:pt x="613410" y="762505"/>
                </a:cubicBezTo>
                <a:cubicBezTo>
                  <a:pt x="619111" y="761745"/>
                  <a:pt x="629491" y="759227"/>
                  <a:pt x="634365" y="756790"/>
                </a:cubicBezTo>
                <a:cubicBezTo>
                  <a:pt x="636905" y="755520"/>
                  <a:pt x="639348" y="754035"/>
                  <a:pt x="641985" y="752980"/>
                </a:cubicBezTo>
                <a:cubicBezTo>
                  <a:pt x="649715" y="749888"/>
                  <a:pt x="653550" y="749136"/>
                  <a:pt x="661035" y="747265"/>
                </a:cubicBezTo>
                <a:cubicBezTo>
                  <a:pt x="662940" y="745995"/>
                  <a:pt x="664658" y="744385"/>
                  <a:pt x="666750" y="743455"/>
                </a:cubicBezTo>
                <a:cubicBezTo>
                  <a:pt x="674899" y="739833"/>
                  <a:pt x="678042" y="739957"/>
                  <a:pt x="685800" y="737740"/>
                </a:cubicBezTo>
                <a:cubicBezTo>
                  <a:pt x="687731" y="737188"/>
                  <a:pt x="689567" y="736322"/>
                  <a:pt x="691515" y="735835"/>
                </a:cubicBezTo>
                <a:cubicBezTo>
                  <a:pt x="694656" y="735050"/>
                  <a:pt x="697939" y="734860"/>
                  <a:pt x="701040" y="733930"/>
                </a:cubicBezTo>
                <a:cubicBezTo>
                  <a:pt x="704315" y="732947"/>
                  <a:pt x="707506" y="731649"/>
                  <a:pt x="710565" y="730120"/>
                </a:cubicBezTo>
                <a:cubicBezTo>
                  <a:pt x="712613" y="729096"/>
                  <a:pt x="714108" y="727034"/>
                  <a:pt x="716280" y="726310"/>
                </a:cubicBezTo>
                <a:cubicBezTo>
                  <a:pt x="719944" y="725089"/>
                  <a:pt x="723963" y="725342"/>
                  <a:pt x="727710" y="724405"/>
                </a:cubicBezTo>
                <a:cubicBezTo>
                  <a:pt x="731606" y="723431"/>
                  <a:pt x="735330" y="721865"/>
                  <a:pt x="739140" y="720595"/>
                </a:cubicBezTo>
                <a:cubicBezTo>
                  <a:pt x="741045" y="719960"/>
                  <a:pt x="742907" y="719177"/>
                  <a:pt x="744855" y="718690"/>
                </a:cubicBezTo>
                <a:cubicBezTo>
                  <a:pt x="747296" y="718080"/>
                  <a:pt x="755457" y="716246"/>
                  <a:pt x="758190" y="714880"/>
                </a:cubicBezTo>
                <a:cubicBezTo>
                  <a:pt x="760238" y="713856"/>
                  <a:pt x="761857" y="712094"/>
                  <a:pt x="763905" y="711070"/>
                </a:cubicBezTo>
                <a:cubicBezTo>
                  <a:pt x="765701" y="710172"/>
                  <a:pt x="767774" y="709956"/>
                  <a:pt x="769620" y="709165"/>
                </a:cubicBezTo>
                <a:cubicBezTo>
                  <a:pt x="772230" y="708046"/>
                  <a:pt x="774774" y="706764"/>
                  <a:pt x="777240" y="705355"/>
                </a:cubicBezTo>
                <a:cubicBezTo>
                  <a:pt x="779228" y="704219"/>
                  <a:pt x="780863" y="702475"/>
                  <a:pt x="782955" y="701545"/>
                </a:cubicBezTo>
                <a:cubicBezTo>
                  <a:pt x="786625" y="699914"/>
                  <a:pt x="790575" y="699005"/>
                  <a:pt x="794385" y="697735"/>
                </a:cubicBezTo>
                <a:lnTo>
                  <a:pt x="805815" y="693925"/>
                </a:lnTo>
                <a:cubicBezTo>
                  <a:pt x="807720" y="693290"/>
                  <a:pt x="809859" y="693134"/>
                  <a:pt x="811530" y="692020"/>
                </a:cubicBezTo>
                <a:cubicBezTo>
                  <a:pt x="827908" y="681101"/>
                  <a:pt x="807186" y="694192"/>
                  <a:pt x="822960" y="686305"/>
                </a:cubicBezTo>
                <a:cubicBezTo>
                  <a:pt x="828264" y="683653"/>
                  <a:pt x="830177" y="680993"/>
                  <a:pt x="834390" y="676780"/>
                </a:cubicBezTo>
                <a:cubicBezTo>
                  <a:pt x="835747" y="672709"/>
                  <a:pt x="837602" y="667631"/>
                  <a:pt x="838200" y="663445"/>
                </a:cubicBezTo>
                <a:cubicBezTo>
                  <a:pt x="839103" y="657127"/>
                  <a:pt x="839470" y="650745"/>
                  <a:pt x="840105" y="644395"/>
                </a:cubicBezTo>
                <a:cubicBezTo>
                  <a:pt x="839867" y="640825"/>
                  <a:pt x="840840" y="619195"/>
                  <a:pt x="836295" y="610105"/>
                </a:cubicBezTo>
                <a:cubicBezTo>
                  <a:pt x="835271" y="608057"/>
                  <a:pt x="833755" y="606295"/>
                  <a:pt x="832485" y="604390"/>
                </a:cubicBezTo>
                <a:cubicBezTo>
                  <a:pt x="832808" y="596632"/>
                  <a:pt x="832324" y="563125"/>
                  <a:pt x="836295" y="547240"/>
                </a:cubicBezTo>
                <a:cubicBezTo>
                  <a:pt x="837269" y="543344"/>
                  <a:pt x="838835" y="539620"/>
                  <a:pt x="840105" y="535810"/>
                </a:cubicBezTo>
                <a:cubicBezTo>
                  <a:pt x="840740" y="533905"/>
                  <a:pt x="840896" y="531766"/>
                  <a:pt x="842010" y="530095"/>
                </a:cubicBezTo>
                <a:cubicBezTo>
                  <a:pt x="844550" y="526285"/>
                  <a:pt x="848182" y="523009"/>
                  <a:pt x="849630" y="518665"/>
                </a:cubicBezTo>
                <a:lnTo>
                  <a:pt x="857250" y="495805"/>
                </a:lnTo>
                <a:lnTo>
                  <a:pt x="859155" y="490090"/>
                </a:lnTo>
                <a:cubicBezTo>
                  <a:pt x="859790" y="488185"/>
                  <a:pt x="859946" y="486046"/>
                  <a:pt x="861060" y="484375"/>
                </a:cubicBezTo>
                <a:lnTo>
                  <a:pt x="864870" y="478660"/>
                </a:lnTo>
                <a:cubicBezTo>
                  <a:pt x="866211" y="473295"/>
                  <a:pt x="866963" y="467948"/>
                  <a:pt x="870585" y="463420"/>
                </a:cubicBezTo>
                <a:cubicBezTo>
                  <a:pt x="873951" y="459213"/>
                  <a:pt x="878205" y="455800"/>
                  <a:pt x="882015" y="451990"/>
                </a:cubicBezTo>
                <a:cubicBezTo>
                  <a:pt x="883920" y="450085"/>
                  <a:pt x="885575" y="447891"/>
                  <a:pt x="887730" y="446275"/>
                </a:cubicBezTo>
                <a:cubicBezTo>
                  <a:pt x="892810" y="442465"/>
                  <a:pt x="898480" y="439335"/>
                  <a:pt x="902970" y="434845"/>
                </a:cubicBezTo>
                <a:cubicBezTo>
                  <a:pt x="910105" y="427710"/>
                  <a:pt x="906129" y="429982"/>
                  <a:pt x="914400" y="427225"/>
                </a:cubicBezTo>
                <a:lnTo>
                  <a:pt x="925830" y="415795"/>
                </a:lnTo>
                <a:cubicBezTo>
                  <a:pt x="927735" y="413890"/>
                  <a:pt x="930051" y="412322"/>
                  <a:pt x="931545" y="410080"/>
                </a:cubicBezTo>
                <a:cubicBezTo>
                  <a:pt x="934085" y="406270"/>
                  <a:pt x="935927" y="401888"/>
                  <a:pt x="939165" y="398650"/>
                </a:cubicBezTo>
                <a:cubicBezTo>
                  <a:pt x="941070" y="396745"/>
                  <a:pt x="943226" y="395062"/>
                  <a:pt x="944880" y="392935"/>
                </a:cubicBezTo>
                <a:cubicBezTo>
                  <a:pt x="956847" y="377548"/>
                  <a:pt x="947151" y="385071"/>
                  <a:pt x="958215" y="377695"/>
                </a:cubicBezTo>
                <a:cubicBezTo>
                  <a:pt x="965200" y="367218"/>
                  <a:pt x="958215" y="376108"/>
                  <a:pt x="967740" y="368170"/>
                </a:cubicBezTo>
                <a:cubicBezTo>
                  <a:pt x="973122" y="363685"/>
                  <a:pt x="977283" y="356355"/>
                  <a:pt x="984885" y="354835"/>
                </a:cubicBezTo>
                <a:cubicBezTo>
                  <a:pt x="988060" y="354200"/>
                  <a:pt x="991286" y="353782"/>
                  <a:pt x="994410" y="352930"/>
                </a:cubicBezTo>
                <a:cubicBezTo>
                  <a:pt x="1020996" y="345679"/>
                  <a:pt x="992159" y="351856"/>
                  <a:pt x="1015365" y="347215"/>
                </a:cubicBezTo>
                <a:cubicBezTo>
                  <a:pt x="1017905" y="345945"/>
                  <a:pt x="1020348" y="344460"/>
                  <a:pt x="1022985" y="343405"/>
                </a:cubicBezTo>
                <a:cubicBezTo>
                  <a:pt x="1026714" y="341913"/>
                  <a:pt x="1030605" y="340865"/>
                  <a:pt x="1034415" y="339595"/>
                </a:cubicBezTo>
                <a:cubicBezTo>
                  <a:pt x="1036320" y="338960"/>
                  <a:pt x="1038182" y="338177"/>
                  <a:pt x="1040130" y="337690"/>
                </a:cubicBezTo>
                <a:cubicBezTo>
                  <a:pt x="1042670" y="337055"/>
                  <a:pt x="1045242" y="336537"/>
                  <a:pt x="1047750" y="335785"/>
                </a:cubicBezTo>
                <a:cubicBezTo>
                  <a:pt x="1051597" y="334631"/>
                  <a:pt x="1055242" y="332763"/>
                  <a:pt x="1059180" y="331975"/>
                </a:cubicBezTo>
                <a:cubicBezTo>
                  <a:pt x="1062355" y="331340"/>
                  <a:pt x="1065581" y="330922"/>
                  <a:pt x="1068705" y="330070"/>
                </a:cubicBezTo>
                <a:cubicBezTo>
                  <a:pt x="1074517" y="328485"/>
                  <a:pt x="1080135" y="326260"/>
                  <a:pt x="1085850" y="324355"/>
                </a:cubicBezTo>
                <a:lnTo>
                  <a:pt x="1091565" y="322450"/>
                </a:lnTo>
                <a:cubicBezTo>
                  <a:pt x="1093470" y="321815"/>
                  <a:pt x="1095609" y="321659"/>
                  <a:pt x="1097280" y="320545"/>
                </a:cubicBezTo>
                <a:lnTo>
                  <a:pt x="1108710" y="312925"/>
                </a:lnTo>
                <a:cubicBezTo>
                  <a:pt x="1110615" y="311655"/>
                  <a:pt x="1112253" y="309839"/>
                  <a:pt x="1114425" y="309115"/>
                </a:cubicBezTo>
                <a:cubicBezTo>
                  <a:pt x="1122312" y="306486"/>
                  <a:pt x="1118469" y="308324"/>
                  <a:pt x="1125855" y="303400"/>
                </a:cubicBezTo>
                <a:cubicBezTo>
                  <a:pt x="1127125" y="301495"/>
                  <a:pt x="1128046" y="299304"/>
                  <a:pt x="1129665" y="297685"/>
                </a:cubicBezTo>
                <a:cubicBezTo>
                  <a:pt x="1140672" y="286678"/>
                  <a:pt x="1130172" y="302204"/>
                  <a:pt x="1141095" y="288160"/>
                </a:cubicBezTo>
                <a:cubicBezTo>
                  <a:pt x="1143906" y="284546"/>
                  <a:pt x="1146175" y="280540"/>
                  <a:pt x="1148715" y="276730"/>
                </a:cubicBezTo>
                <a:cubicBezTo>
                  <a:pt x="1149985" y="274825"/>
                  <a:pt x="1151801" y="273187"/>
                  <a:pt x="1152525" y="271015"/>
                </a:cubicBezTo>
                <a:lnTo>
                  <a:pt x="1158240" y="253870"/>
                </a:lnTo>
                <a:lnTo>
                  <a:pt x="1160145" y="248155"/>
                </a:lnTo>
                <a:lnTo>
                  <a:pt x="1162050" y="242440"/>
                </a:lnTo>
                <a:cubicBezTo>
                  <a:pt x="1162685" y="232915"/>
                  <a:pt x="1163955" y="223411"/>
                  <a:pt x="1163955" y="213865"/>
                </a:cubicBezTo>
                <a:cubicBezTo>
                  <a:pt x="1163955" y="196708"/>
                  <a:pt x="1163603" y="179516"/>
                  <a:pt x="1162050" y="162430"/>
                </a:cubicBezTo>
                <a:cubicBezTo>
                  <a:pt x="1161686" y="158430"/>
                  <a:pt x="1161080" y="153840"/>
                  <a:pt x="1158240" y="151000"/>
                </a:cubicBezTo>
                <a:cubicBezTo>
                  <a:pt x="1130639" y="123399"/>
                  <a:pt x="1152196" y="139720"/>
                  <a:pt x="1078230" y="137665"/>
                </a:cubicBezTo>
                <a:cubicBezTo>
                  <a:pt x="1075690" y="137030"/>
                  <a:pt x="1073186" y="136228"/>
                  <a:pt x="1070610" y="135760"/>
                </a:cubicBezTo>
                <a:cubicBezTo>
                  <a:pt x="1059139" y="133674"/>
                  <a:pt x="1052061" y="133541"/>
                  <a:pt x="1040130" y="131950"/>
                </a:cubicBezTo>
                <a:cubicBezTo>
                  <a:pt x="1029257" y="130500"/>
                  <a:pt x="1018642" y="127492"/>
                  <a:pt x="1007745" y="126235"/>
                </a:cubicBezTo>
                <a:cubicBezTo>
                  <a:pt x="995066" y="124772"/>
                  <a:pt x="969645" y="122425"/>
                  <a:pt x="969645" y="122425"/>
                </a:cubicBezTo>
                <a:cubicBezTo>
                  <a:pt x="948824" y="117220"/>
                  <a:pt x="981769" y="125041"/>
                  <a:pt x="941070" y="118615"/>
                </a:cubicBezTo>
                <a:cubicBezTo>
                  <a:pt x="935898" y="117798"/>
                  <a:pt x="930995" y="115666"/>
                  <a:pt x="925830" y="114805"/>
                </a:cubicBezTo>
                <a:lnTo>
                  <a:pt x="914400" y="112900"/>
                </a:lnTo>
                <a:cubicBezTo>
                  <a:pt x="908050" y="113535"/>
                  <a:pt x="901622" y="113629"/>
                  <a:pt x="895350" y="114805"/>
                </a:cubicBezTo>
                <a:cubicBezTo>
                  <a:pt x="891403" y="115545"/>
                  <a:pt x="887858" y="117827"/>
                  <a:pt x="883920" y="118615"/>
                </a:cubicBezTo>
                <a:lnTo>
                  <a:pt x="874395" y="120520"/>
                </a:lnTo>
                <a:cubicBezTo>
                  <a:pt x="868045" y="119885"/>
                  <a:pt x="861342" y="120796"/>
                  <a:pt x="855345" y="118615"/>
                </a:cubicBezTo>
                <a:cubicBezTo>
                  <a:pt x="853458" y="117929"/>
                  <a:pt x="854338" y="114696"/>
                  <a:pt x="853440" y="112900"/>
                </a:cubicBezTo>
                <a:cubicBezTo>
                  <a:pt x="852416" y="110852"/>
                  <a:pt x="850654" y="109233"/>
                  <a:pt x="849630" y="107185"/>
                </a:cubicBezTo>
                <a:cubicBezTo>
                  <a:pt x="848732" y="105389"/>
                  <a:pt x="848623" y="103266"/>
                  <a:pt x="847725" y="101470"/>
                </a:cubicBezTo>
                <a:cubicBezTo>
                  <a:pt x="846701" y="99422"/>
                  <a:pt x="844939" y="97803"/>
                  <a:pt x="843915" y="95755"/>
                </a:cubicBezTo>
                <a:cubicBezTo>
                  <a:pt x="843017" y="93959"/>
                  <a:pt x="843765" y="91015"/>
                  <a:pt x="842010" y="90040"/>
                </a:cubicBezTo>
                <a:cubicBezTo>
                  <a:pt x="837433" y="87497"/>
                  <a:pt x="826770" y="86230"/>
                  <a:pt x="826770" y="86230"/>
                </a:cubicBezTo>
                <a:cubicBezTo>
                  <a:pt x="808355" y="86865"/>
                  <a:pt x="789884" y="86561"/>
                  <a:pt x="771525" y="88135"/>
                </a:cubicBezTo>
                <a:cubicBezTo>
                  <a:pt x="767524" y="88478"/>
                  <a:pt x="760095" y="91945"/>
                  <a:pt x="760095" y="91945"/>
                </a:cubicBezTo>
                <a:cubicBezTo>
                  <a:pt x="737870" y="91310"/>
                  <a:pt x="715628" y="91123"/>
                  <a:pt x="693420" y="90040"/>
                </a:cubicBezTo>
                <a:cubicBezTo>
                  <a:pt x="689562" y="89852"/>
                  <a:pt x="685819" y="88645"/>
                  <a:pt x="681990" y="88135"/>
                </a:cubicBezTo>
                <a:cubicBezTo>
                  <a:pt x="676290" y="87375"/>
                  <a:pt x="670560" y="86865"/>
                  <a:pt x="664845" y="86230"/>
                </a:cubicBezTo>
                <a:cubicBezTo>
                  <a:pt x="630305" y="74717"/>
                  <a:pt x="673509" y="88593"/>
                  <a:pt x="643890" y="80515"/>
                </a:cubicBezTo>
                <a:cubicBezTo>
                  <a:pt x="640015" y="79458"/>
                  <a:pt x="636356" y="77679"/>
                  <a:pt x="632460" y="76705"/>
                </a:cubicBezTo>
                <a:cubicBezTo>
                  <a:pt x="629920" y="76070"/>
                  <a:pt x="627348" y="75552"/>
                  <a:pt x="624840" y="74800"/>
                </a:cubicBezTo>
                <a:cubicBezTo>
                  <a:pt x="599621" y="67234"/>
                  <a:pt x="628040" y="74170"/>
                  <a:pt x="600075" y="69085"/>
                </a:cubicBezTo>
                <a:cubicBezTo>
                  <a:pt x="597499" y="68617"/>
                  <a:pt x="595070" y="67302"/>
                  <a:pt x="592455" y="67180"/>
                </a:cubicBezTo>
                <a:cubicBezTo>
                  <a:pt x="567709" y="66029"/>
                  <a:pt x="542925" y="65910"/>
                  <a:pt x="518160" y="65275"/>
                </a:cubicBezTo>
                <a:cubicBezTo>
                  <a:pt x="503795" y="60487"/>
                  <a:pt x="521502" y="66946"/>
                  <a:pt x="506730" y="59560"/>
                </a:cubicBezTo>
                <a:cubicBezTo>
                  <a:pt x="504934" y="58662"/>
                  <a:pt x="502811" y="58553"/>
                  <a:pt x="501015" y="57655"/>
                </a:cubicBezTo>
                <a:cubicBezTo>
                  <a:pt x="498967" y="56631"/>
                  <a:pt x="497392" y="54775"/>
                  <a:pt x="495300" y="53845"/>
                </a:cubicBezTo>
                <a:cubicBezTo>
                  <a:pt x="491630" y="52214"/>
                  <a:pt x="487680" y="51305"/>
                  <a:pt x="483870" y="50035"/>
                </a:cubicBezTo>
                <a:cubicBezTo>
                  <a:pt x="481965" y="49400"/>
                  <a:pt x="480103" y="48617"/>
                  <a:pt x="478155" y="48130"/>
                </a:cubicBezTo>
                <a:cubicBezTo>
                  <a:pt x="473075" y="46860"/>
                  <a:pt x="467883" y="45976"/>
                  <a:pt x="462915" y="44320"/>
                </a:cubicBezTo>
                <a:cubicBezTo>
                  <a:pt x="454034" y="41360"/>
                  <a:pt x="458223" y="42426"/>
                  <a:pt x="445770" y="40510"/>
                </a:cubicBezTo>
                <a:cubicBezTo>
                  <a:pt x="441332" y="39827"/>
                  <a:pt x="436919" y="38847"/>
                  <a:pt x="432435" y="38605"/>
                </a:cubicBezTo>
                <a:cubicBezTo>
                  <a:pt x="413402" y="37576"/>
                  <a:pt x="394335" y="37335"/>
                  <a:pt x="375285" y="36700"/>
                </a:cubicBezTo>
                <a:cubicBezTo>
                  <a:pt x="365603" y="34764"/>
                  <a:pt x="361284" y="33659"/>
                  <a:pt x="350520" y="32890"/>
                </a:cubicBezTo>
                <a:cubicBezTo>
                  <a:pt x="337836" y="31984"/>
                  <a:pt x="325120" y="31620"/>
                  <a:pt x="312420" y="30985"/>
                </a:cubicBezTo>
                <a:cubicBezTo>
                  <a:pt x="310515" y="30350"/>
                  <a:pt x="308273" y="30334"/>
                  <a:pt x="306705" y="29080"/>
                </a:cubicBezTo>
                <a:cubicBezTo>
                  <a:pt x="304917" y="27650"/>
                  <a:pt x="304416" y="25076"/>
                  <a:pt x="302895" y="23365"/>
                </a:cubicBezTo>
                <a:cubicBezTo>
                  <a:pt x="299315" y="19338"/>
                  <a:pt x="294454" y="16418"/>
                  <a:pt x="291465" y="11935"/>
                </a:cubicBezTo>
                <a:cubicBezTo>
                  <a:pt x="290195" y="10030"/>
                  <a:pt x="289597" y="7433"/>
                  <a:pt x="287655" y="6220"/>
                </a:cubicBezTo>
                <a:cubicBezTo>
                  <a:pt x="277704" y="0"/>
                  <a:pt x="268287" y="3998"/>
                  <a:pt x="260985" y="4315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1 13"/>
          <p:cNvCxnSpPr/>
          <p:nvPr/>
        </p:nvCxnSpPr>
        <p:spPr>
          <a:xfrm>
            <a:off x="7373620" y="5288280"/>
            <a:ext cx="134620" cy="3581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igura a mano libera 14"/>
          <p:cNvSpPr/>
          <p:nvPr/>
        </p:nvSpPr>
        <p:spPr>
          <a:xfrm rot="1091960">
            <a:off x="7378064" y="5290186"/>
            <a:ext cx="243840" cy="270510"/>
          </a:xfrm>
          <a:custGeom>
            <a:avLst/>
            <a:gdLst>
              <a:gd name="connsiteX0" fmla="*/ 0 w 243840"/>
              <a:gd name="connsiteY0" fmla="*/ 0 h 270510"/>
              <a:gd name="connsiteX1" fmla="*/ 243840 w 243840"/>
              <a:gd name="connsiteY1" fmla="*/ 270510 h 270510"/>
              <a:gd name="connsiteX2" fmla="*/ 179070 w 243840"/>
              <a:gd name="connsiteY2" fmla="*/ 93345 h 27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840" h="270510">
                <a:moveTo>
                  <a:pt x="0" y="0"/>
                </a:moveTo>
                <a:lnTo>
                  <a:pt x="243840" y="270510"/>
                </a:lnTo>
                <a:lnTo>
                  <a:pt x="179070" y="93345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igura a mano libera 15"/>
          <p:cNvSpPr/>
          <p:nvPr/>
        </p:nvSpPr>
        <p:spPr>
          <a:xfrm rot="11891960">
            <a:off x="7248524" y="5412106"/>
            <a:ext cx="243840" cy="270510"/>
          </a:xfrm>
          <a:custGeom>
            <a:avLst/>
            <a:gdLst>
              <a:gd name="connsiteX0" fmla="*/ 0 w 243840"/>
              <a:gd name="connsiteY0" fmla="*/ 0 h 270510"/>
              <a:gd name="connsiteX1" fmla="*/ 243840 w 243840"/>
              <a:gd name="connsiteY1" fmla="*/ 270510 h 270510"/>
              <a:gd name="connsiteX2" fmla="*/ 179070 w 243840"/>
              <a:gd name="connsiteY2" fmla="*/ 93345 h 27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840" h="270510">
                <a:moveTo>
                  <a:pt x="0" y="0"/>
                </a:moveTo>
                <a:lnTo>
                  <a:pt x="243840" y="270510"/>
                </a:lnTo>
                <a:lnTo>
                  <a:pt x="179070" y="93345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0" name="Gruppo 19"/>
          <p:cNvGrpSpPr/>
          <p:nvPr/>
        </p:nvGrpSpPr>
        <p:grpSpPr>
          <a:xfrm>
            <a:off x="82061" y="82061"/>
            <a:ext cx="3317631" cy="4642338"/>
            <a:chOff x="82061" y="82061"/>
            <a:chExt cx="3317631" cy="4642338"/>
          </a:xfrm>
        </p:grpSpPr>
        <p:sp>
          <p:nvSpPr>
            <p:cNvPr id="19" name="Rettangolo 18"/>
            <p:cNvSpPr/>
            <p:nvPr/>
          </p:nvSpPr>
          <p:spPr>
            <a:xfrm>
              <a:off x="82061" y="82061"/>
              <a:ext cx="3317631" cy="46423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3621" t="28433" r="27324" b="3100"/>
            <a:stretch>
              <a:fillRect/>
            </a:stretch>
          </p:blipFill>
          <p:spPr bwMode="auto">
            <a:xfrm>
              <a:off x="221997" y="186828"/>
              <a:ext cx="3048740" cy="44313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578164" y="1659662"/>
            <a:ext cx="1463675" cy="2716212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00937 0.03426 C 0.02343 0.04629 0.02951 0.05463 0.05138 0.05463 " pathEditMode="relative" rAng="0" ptsTypes="FfF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2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2" grpId="0" animBg="1"/>
      <p:bldP spid="12" grpId="1" animBg="1"/>
      <p:bldP spid="12" grpId="2" animBg="1"/>
      <p:bldP spid="15" grpId="0" animBg="1"/>
      <p:bldP spid="16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486400" y="1262063"/>
            <a:ext cx="369888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78525" y="6081713"/>
            <a:ext cx="3165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Merle et al. (2009) J. Geol. Soc. London, 166, 879-894</a:t>
            </a:r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0" y="1716088"/>
            <a:ext cx="5972175" cy="5126037"/>
            <a:chOff x="1963" y="714"/>
            <a:chExt cx="3762" cy="3229"/>
          </a:xfrm>
        </p:grpSpPr>
        <p:pic>
          <p:nvPicPr>
            <p:cNvPr id="2560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10999" t="4704" r="11139" b="694"/>
            <a:stretch>
              <a:fillRect/>
            </a:stretch>
          </p:blipFill>
          <p:spPr bwMode="auto">
            <a:xfrm>
              <a:off x="1963" y="714"/>
              <a:ext cx="3756" cy="3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8" name="Rectangle 7"/>
            <p:cNvSpPr>
              <a:spLocks noChangeArrowheads="1"/>
            </p:cNvSpPr>
            <p:nvPr/>
          </p:nvSpPr>
          <p:spPr bwMode="auto">
            <a:xfrm>
              <a:off x="3422" y="935"/>
              <a:ext cx="342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09" name="Rectangle 8"/>
            <p:cNvSpPr>
              <a:spLocks noChangeArrowheads="1"/>
            </p:cNvSpPr>
            <p:nvPr/>
          </p:nvSpPr>
          <p:spPr bwMode="auto">
            <a:xfrm>
              <a:off x="3817" y="1366"/>
              <a:ext cx="375" cy="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10" name="Text Box 9"/>
            <p:cNvSpPr txBox="1">
              <a:spLocks noChangeArrowheads="1"/>
            </p:cNvSpPr>
            <p:nvPr/>
          </p:nvSpPr>
          <p:spPr bwMode="auto">
            <a:xfrm>
              <a:off x="3396" y="888"/>
              <a:ext cx="58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 b="1">
                  <a:solidFill>
                    <a:srgbClr val="FF0000"/>
                  </a:solidFill>
                </a:rPr>
                <a:t>&gt;90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11" name="Text Box 10"/>
            <p:cNvSpPr txBox="1">
              <a:spLocks noChangeArrowheads="1"/>
            </p:cNvSpPr>
            <p:nvPr/>
          </p:nvSpPr>
          <p:spPr bwMode="auto">
            <a:xfrm>
              <a:off x="3722" y="1302"/>
              <a:ext cx="62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~88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12" name="Rectangle 11"/>
            <p:cNvSpPr>
              <a:spLocks noChangeArrowheads="1"/>
            </p:cNvSpPr>
            <p:nvPr/>
          </p:nvSpPr>
          <p:spPr bwMode="auto">
            <a:xfrm>
              <a:off x="4015" y="1948"/>
              <a:ext cx="432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13" name="Rectangle 12"/>
            <p:cNvSpPr>
              <a:spLocks noChangeArrowheads="1"/>
            </p:cNvSpPr>
            <p:nvPr/>
          </p:nvSpPr>
          <p:spPr bwMode="auto">
            <a:xfrm>
              <a:off x="3076" y="1533"/>
              <a:ext cx="416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14" name="Text Box 13"/>
            <p:cNvSpPr txBox="1">
              <a:spLocks noChangeArrowheads="1"/>
            </p:cNvSpPr>
            <p:nvPr/>
          </p:nvSpPr>
          <p:spPr bwMode="auto">
            <a:xfrm>
              <a:off x="2986" y="1467"/>
              <a:ext cx="63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~80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15" name="Rectangle 14"/>
            <p:cNvSpPr>
              <a:spLocks noChangeArrowheads="1"/>
            </p:cNvSpPr>
            <p:nvPr/>
          </p:nvSpPr>
          <p:spPr bwMode="auto">
            <a:xfrm>
              <a:off x="3123" y="1970"/>
              <a:ext cx="419" cy="1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16" name="Text Box 15"/>
            <p:cNvSpPr txBox="1">
              <a:spLocks noChangeArrowheads="1"/>
            </p:cNvSpPr>
            <p:nvPr/>
          </p:nvSpPr>
          <p:spPr bwMode="auto">
            <a:xfrm>
              <a:off x="3914" y="1921"/>
              <a:ext cx="63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~103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17" name="Rectangle 16"/>
            <p:cNvSpPr>
              <a:spLocks noChangeArrowheads="1"/>
            </p:cNvSpPr>
            <p:nvPr/>
          </p:nvSpPr>
          <p:spPr bwMode="auto">
            <a:xfrm>
              <a:off x="2788" y="1889"/>
              <a:ext cx="376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18" name="Text Box 17"/>
            <p:cNvSpPr txBox="1">
              <a:spLocks noChangeArrowheads="1"/>
            </p:cNvSpPr>
            <p:nvPr/>
          </p:nvSpPr>
          <p:spPr bwMode="auto">
            <a:xfrm>
              <a:off x="2700" y="1844"/>
              <a:ext cx="61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 b="1">
                  <a:solidFill>
                    <a:srgbClr val="FF0000"/>
                  </a:solidFill>
                </a:rPr>
                <a:t>&gt;60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19" name="Rectangle 18"/>
            <p:cNvSpPr>
              <a:spLocks noChangeArrowheads="1"/>
            </p:cNvSpPr>
            <p:nvPr/>
          </p:nvSpPr>
          <p:spPr bwMode="auto">
            <a:xfrm>
              <a:off x="3832" y="2219"/>
              <a:ext cx="375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20" name="Text Box 19"/>
            <p:cNvSpPr txBox="1">
              <a:spLocks noChangeArrowheads="1"/>
            </p:cNvSpPr>
            <p:nvPr/>
          </p:nvSpPr>
          <p:spPr bwMode="auto">
            <a:xfrm>
              <a:off x="3093" y="1953"/>
              <a:ext cx="5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~97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21" name="Rectangle 20"/>
            <p:cNvSpPr>
              <a:spLocks noChangeArrowheads="1"/>
            </p:cNvSpPr>
            <p:nvPr/>
          </p:nvSpPr>
          <p:spPr bwMode="auto">
            <a:xfrm>
              <a:off x="4160" y="2666"/>
              <a:ext cx="375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22" name="Text Box 21"/>
            <p:cNvSpPr txBox="1">
              <a:spLocks noChangeArrowheads="1"/>
            </p:cNvSpPr>
            <p:nvPr/>
          </p:nvSpPr>
          <p:spPr bwMode="auto">
            <a:xfrm>
              <a:off x="3681" y="2185"/>
              <a:ext cx="67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95-92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23" name="Rectangle 22"/>
            <p:cNvSpPr>
              <a:spLocks noChangeArrowheads="1"/>
            </p:cNvSpPr>
            <p:nvPr/>
          </p:nvSpPr>
          <p:spPr bwMode="auto">
            <a:xfrm>
              <a:off x="2762" y="2301"/>
              <a:ext cx="376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24" name="Text Box 23"/>
            <p:cNvSpPr txBox="1">
              <a:spLocks noChangeArrowheads="1"/>
            </p:cNvSpPr>
            <p:nvPr/>
          </p:nvSpPr>
          <p:spPr bwMode="auto">
            <a:xfrm>
              <a:off x="4094" y="2637"/>
              <a:ext cx="66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65-62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25" name="Rectangle 24"/>
            <p:cNvSpPr>
              <a:spLocks noChangeArrowheads="1"/>
            </p:cNvSpPr>
            <p:nvPr/>
          </p:nvSpPr>
          <p:spPr bwMode="auto">
            <a:xfrm>
              <a:off x="3508" y="2661"/>
              <a:ext cx="376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26" name="Text Box 25"/>
            <p:cNvSpPr txBox="1">
              <a:spLocks noChangeArrowheads="1"/>
            </p:cNvSpPr>
            <p:nvPr/>
          </p:nvSpPr>
          <p:spPr bwMode="auto">
            <a:xfrm>
              <a:off x="3381" y="2622"/>
              <a:ext cx="74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7.5-0.5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27" name="Text Box 26"/>
            <p:cNvSpPr txBox="1">
              <a:spLocks noChangeArrowheads="1"/>
            </p:cNvSpPr>
            <p:nvPr/>
          </p:nvSpPr>
          <p:spPr bwMode="auto">
            <a:xfrm>
              <a:off x="2617" y="2220"/>
              <a:ext cx="67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16-8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28" name="Rectangle 27"/>
            <p:cNvSpPr>
              <a:spLocks noChangeArrowheads="1"/>
            </p:cNvSpPr>
            <p:nvPr/>
          </p:nvSpPr>
          <p:spPr bwMode="auto">
            <a:xfrm>
              <a:off x="2334" y="2651"/>
              <a:ext cx="313" cy="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29" name="Text Box 28"/>
            <p:cNvSpPr txBox="1">
              <a:spLocks noChangeArrowheads="1"/>
            </p:cNvSpPr>
            <p:nvPr/>
          </p:nvSpPr>
          <p:spPr bwMode="auto">
            <a:xfrm>
              <a:off x="2287" y="2607"/>
              <a:ext cx="61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~80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30" name="Rectangle 29"/>
            <p:cNvSpPr>
              <a:spLocks noChangeArrowheads="1"/>
            </p:cNvSpPr>
            <p:nvPr/>
          </p:nvSpPr>
          <p:spPr bwMode="auto">
            <a:xfrm>
              <a:off x="2476" y="2922"/>
              <a:ext cx="250" cy="6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31" name="Text Box 30"/>
            <p:cNvSpPr txBox="1">
              <a:spLocks noChangeArrowheads="1"/>
            </p:cNvSpPr>
            <p:nvPr/>
          </p:nvSpPr>
          <p:spPr bwMode="auto">
            <a:xfrm>
              <a:off x="2413" y="2888"/>
              <a:ext cx="62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4-1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32" name="Rectangle 31"/>
            <p:cNvSpPr>
              <a:spLocks noChangeArrowheads="1"/>
            </p:cNvSpPr>
            <p:nvPr/>
          </p:nvSpPr>
          <p:spPr bwMode="auto">
            <a:xfrm>
              <a:off x="2941" y="3206"/>
              <a:ext cx="462" cy="7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33" name="Text Box 32"/>
            <p:cNvSpPr txBox="1">
              <a:spLocks noChangeArrowheads="1"/>
            </p:cNvSpPr>
            <p:nvPr/>
          </p:nvSpPr>
          <p:spPr bwMode="auto">
            <a:xfrm>
              <a:off x="2999" y="3155"/>
              <a:ext cx="56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68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34" name="Rectangle 33"/>
            <p:cNvSpPr>
              <a:spLocks noChangeArrowheads="1"/>
            </p:cNvSpPr>
            <p:nvPr/>
          </p:nvSpPr>
          <p:spPr bwMode="auto">
            <a:xfrm>
              <a:off x="3650" y="3058"/>
              <a:ext cx="461" cy="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35" name="Text Box 34"/>
            <p:cNvSpPr txBox="1">
              <a:spLocks noChangeArrowheads="1"/>
            </p:cNvSpPr>
            <p:nvPr/>
          </p:nvSpPr>
          <p:spPr bwMode="auto">
            <a:xfrm>
              <a:off x="3684" y="3027"/>
              <a:ext cx="5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32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36" name="Rectangle 35"/>
            <p:cNvSpPr>
              <a:spLocks noChangeArrowheads="1"/>
            </p:cNvSpPr>
            <p:nvPr/>
          </p:nvSpPr>
          <p:spPr bwMode="auto">
            <a:xfrm>
              <a:off x="3676" y="3250"/>
              <a:ext cx="488" cy="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37" name="Text Box 36"/>
            <p:cNvSpPr txBox="1">
              <a:spLocks noChangeArrowheads="1"/>
            </p:cNvSpPr>
            <p:nvPr/>
          </p:nvSpPr>
          <p:spPr bwMode="auto">
            <a:xfrm>
              <a:off x="3703" y="3219"/>
              <a:ext cx="72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30-26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38" name="Rectangle 37"/>
            <p:cNvSpPr>
              <a:spLocks noChangeArrowheads="1"/>
            </p:cNvSpPr>
            <p:nvPr/>
          </p:nvSpPr>
          <p:spPr bwMode="auto">
            <a:xfrm>
              <a:off x="3244" y="3413"/>
              <a:ext cx="444" cy="1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39" name="Text Box 38"/>
            <p:cNvSpPr txBox="1">
              <a:spLocks noChangeArrowheads="1"/>
            </p:cNvSpPr>
            <p:nvPr/>
          </p:nvSpPr>
          <p:spPr bwMode="auto">
            <a:xfrm>
              <a:off x="3238" y="3375"/>
              <a:ext cx="68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24-22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40" name="Rectangle 39"/>
            <p:cNvSpPr>
              <a:spLocks noChangeArrowheads="1"/>
            </p:cNvSpPr>
            <p:nvPr/>
          </p:nvSpPr>
          <p:spPr bwMode="auto">
            <a:xfrm>
              <a:off x="3118" y="3658"/>
              <a:ext cx="323" cy="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41" name="Text Box 40"/>
            <p:cNvSpPr txBox="1">
              <a:spLocks noChangeArrowheads="1"/>
            </p:cNvSpPr>
            <p:nvPr/>
          </p:nvSpPr>
          <p:spPr bwMode="auto">
            <a:xfrm>
              <a:off x="3099" y="3624"/>
              <a:ext cx="68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5-0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42" name="Rectangle 41"/>
            <p:cNvSpPr>
              <a:spLocks noChangeArrowheads="1"/>
            </p:cNvSpPr>
            <p:nvPr/>
          </p:nvSpPr>
          <p:spPr bwMode="auto">
            <a:xfrm>
              <a:off x="2329" y="3174"/>
              <a:ext cx="368" cy="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43" name="Text Box 42"/>
            <p:cNvSpPr txBox="1">
              <a:spLocks noChangeArrowheads="1"/>
            </p:cNvSpPr>
            <p:nvPr/>
          </p:nvSpPr>
          <p:spPr bwMode="auto">
            <a:xfrm>
              <a:off x="2220" y="3143"/>
              <a:ext cx="68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14-11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44" name="Rectangle 43"/>
            <p:cNvSpPr>
              <a:spLocks noChangeArrowheads="1"/>
            </p:cNvSpPr>
            <p:nvPr/>
          </p:nvSpPr>
          <p:spPr bwMode="auto">
            <a:xfrm>
              <a:off x="4967" y="1575"/>
              <a:ext cx="280" cy="108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45" name="Rectangle 44"/>
            <p:cNvSpPr>
              <a:spLocks noChangeArrowheads="1"/>
            </p:cNvSpPr>
            <p:nvPr/>
          </p:nvSpPr>
          <p:spPr bwMode="auto">
            <a:xfrm>
              <a:off x="5102" y="1779"/>
              <a:ext cx="366" cy="89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46" name="Text Box 45"/>
            <p:cNvSpPr txBox="1">
              <a:spLocks noChangeArrowheads="1"/>
            </p:cNvSpPr>
            <p:nvPr/>
          </p:nvSpPr>
          <p:spPr bwMode="auto">
            <a:xfrm>
              <a:off x="4874" y="1551"/>
              <a:ext cx="56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88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47" name="Rectangle 46"/>
            <p:cNvSpPr>
              <a:spLocks noChangeArrowheads="1"/>
            </p:cNvSpPr>
            <p:nvPr/>
          </p:nvSpPr>
          <p:spPr bwMode="auto">
            <a:xfrm>
              <a:off x="5064" y="2184"/>
              <a:ext cx="366" cy="87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48" name="Text Box 47"/>
            <p:cNvSpPr txBox="1">
              <a:spLocks noChangeArrowheads="1"/>
            </p:cNvSpPr>
            <p:nvPr/>
          </p:nvSpPr>
          <p:spPr bwMode="auto">
            <a:xfrm>
              <a:off x="5034" y="1722"/>
              <a:ext cx="67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83-80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49" name="Rectangle 48"/>
            <p:cNvSpPr>
              <a:spLocks noChangeArrowheads="1"/>
            </p:cNvSpPr>
            <p:nvPr/>
          </p:nvSpPr>
          <p:spPr bwMode="auto">
            <a:xfrm>
              <a:off x="4941" y="1932"/>
              <a:ext cx="378" cy="109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50" name="Text Box 49"/>
            <p:cNvSpPr txBox="1">
              <a:spLocks noChangeArrowheads="1"/>
            </p:cNvSpPr>
            <p:nvPr/>
          </p:nvSpPr>
          <p:spPr bwMode="auto">
            <a:xfrm>
              <a:off x="4914" y="1886"/>
              <a:ext cx="73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77-73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51" name="Text Box 50"/>
            <p:cNvSpPr txBox="1">
              <a:spLocks noChangeArrowheads="1"/>
            </p:cNvSpPr>
            <p:nvPr/>
          </p:nvSpPr>
          <p:spPr bwMode="auto">
            <a:xfrm>
              <a:off x="5026" y="2155"/>
              <a:ext cx="69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70-69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5652" name="Rectangle 51"/>
            <p:cNvSpPr>
              <a:spLocks noChangeArrowheads="1"/>
            </p:cNvSpPr>
            <p:nvPr/>
          </p:nvSpPr>
          <p:spPr bwMode="auto">
            <a:xfrm>
              <a:off x="2482" y="907"/>
              <a:ext cx="582" cy="5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53" name="Rectangle 54"/>
            <p:cNvSpPr>
              <a:spLocks noChangeArrowheads="1"/>
            </p:cNvSpPr>
            <p:nvPr/>
          </p:nvSpPr>
          <p:spPr bwMode="auto">
            <a:xfrm>
              <a:off x="2383" y="2443"/>
              <a:ext cx="582" cy="1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54" name="Text Box 55"/>
            <p:cNvSpPr txBox="1">
              <a:spLocks noChangeArrowheads="1"/>
            </p:cNvSpPr>
            <p:nvPr/>
          </p:nvSpPr>
          <p:spPr bwMode="auto">
            <a:xfrm>
              <a:off x="2266" y="2399"/>
              <a:ext cx="91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89-86; 4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</p:grpSp>
      <p:sp>
        <p:nvSpPr>
          <p:cNvPr id="53" name="Text Box 28"/>
          <p:cNvSpPr txBox="1">
            <a:spLocks noChangeArrowheads="1"/>
          </p:cNvSpPr>
          <p:nvPr/>
        </p:nvSpPr>
        <p:spPr bwMode="auto">
          <a:xfrm>
            <a:off x="0" y="-22225"/>
            <a:ext cx="5429250" cy="138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Connection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between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Madeira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Mantle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Plume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and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Portugal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Magmatic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Province</a:t>
            </a:r>
          </a:p>
        </p:txBody>
      </p:sp>
      <p:sp>
        <p:nvSpPr>
          <p:cNvPr id="54" name="Text Box 11"/>
          <p:cNvSpPr txBox="1">
            <a:spLocks noChangeArrowheads="1"/>
          </p:cNvSpPr>
          <p:nvPr/>
        </p:nvSpPr>
        <p:spPr bwMode="auto">
          <a:xfrm>
            <a:off x="5972175" y="3043238"/>
            <a:ext cx="3171825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No age track</a:t>
            </a:r>
            <a:endParaRPr lang="it-IT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" name="Figura a mano libera 54"/>
          <p:cNvSpPr/>
          <p:nvPr/>
        </p:nvSpPr>
        <p:spPr>
          <a:xfrm>
            <a:off x="541176" y="167951"/>
            <a:ext cx="3937518" cy="1306286"/>
          </a:xfrm>
          <a:custGeom>
            <a:avLst/>
            <a:gdLst>
              <a:gd name="connsiteX0" fmla="*/ 0 w 3937518"/>
              <a:gd name="connsiteY0" fmla="*/ 1306286 h 1306286"/>
              <a:gd name="connsiteX1" fmla="*/ 18661 w 3937518"/>
              <a:gd name="connsiteY1" fmla="*/ 1250302 h 1306286"/>
              <a:gd name="connsiteX2" fmla="*/ 242595 w 3937518"/>
              <a:gd name="connsiteY2" fmla="*/ 1175657 h 1306286"/>
              <a:gd name="connsiteX3" fmla="*/ 466530 w 3937518"/>
              <a:gd name="connsiteY3" fmla="*/ 1101012 h 1306286"/>
              <a:gd name="connsiteX4" fmla="*/ 634481 w 3937518"/>
              <a:gd name="connsiteY4" fmla="*/ 1026367 h 1306286"/>
              <a:gd name="connsiteX5" fmla="*/ 783771 w 3937518"/>
              <a:gd name="connsiteY5" fmla="*/ 970384 h 1306286"/>
              <a:gd name="connsiteX6" fmla="*/ 895738 w 3937518"/>
              <a:gd name="connsiteY6" fmla="*/ 933061 h 1306286"/>
              <a:gd name="connsiteX7" fmla="*/ 933061 w 3937518"/>
              <a:gd name="connsiteY7" fmla="*/ 895739 h 1306286"/>
              <a:gd name="connsiteX8" fmla="*/ 989044 w 3937518"/>
              <a:gd name="connsiteY8" fmla="*/ 877078 h 1306286"/>
              <a:gd name="connsiteX9" fmla="*/ 1268963 w 3937518"/>
              <a:gd name="connsiteY9" fmla="*/ 765110 h 1306286"/>
              <a:gd name="connsiteX10" fmla="*/ 1455575 w 3937518"/>
              <a:gd name="connsiteY10" fmla="*/ 709127 h 1306286"/>
              <a:gd name="connsiteX11" fmla="*/ 1511559 w 3937518"/>
              <a:gd name="connsiteY11" fmla="*/ 690465 h 1306286"/>
              <a:gd name="connsiteX12" fmla="*/ 1604865 w 3937518"/>
              <a:gd name="connsiteY12" fmla="*/ 671804 h 1306286"/>
              <a:gd name="connsiteX13" fmla="*/ 1791477 w 3937518"/>
              <a:gd name="connsiteY13" fmla="*/ 634482 h 1306286"/>
              <a:gd name="connsiteX14" fmla="*/ 1903444 w 3937518"/>
              <a:gd name="connsiteY14" fmla="*/ 597159 h 1306286"/>
              <a:gd name="connsiteX15" fmla="*/ 1959428 w 3937518"/>
              <a:gd name="connsiteY15" fmla="*/ 578498 h 1306286"/>
              <a:gd name="connsiteX16" fmla="*/ 2108718 w 3937518"/>
              <a:gd name="connsiteY16" fmla="*/ 522514 h 1306286"/>
              <a:gd name="connsiteX17" fmla="*/ 2313991 w 3937518"/>
              <a:gd name="connsiteY17" fmla="*/ 466531 h 1306286"/>
              <a:gd name="connsiteX18" fmla="*/ 2444620 w 3937518"/>
              <a:gd name="connsiteY18" fmla="*/ 447869 h 1306286"/>
              <a:gd name="connsiteX19" fmla="*/ 2593910 w 3937518"/>
              <a:gd name="connsiteY19" fmla="*/ 410547 h 1306286"/>
              <a:gd name="connsiteX20" fmla="*/ 2687216 w 3937518"/>
              <a:gd name="connsiteY20" fmla="*/ 354563 h 1306286"/>
              <a:gd name="connsiteX21" fmla="*/ 2705877 w 3937518"/>
              <a:gd name="connsiteY21" fmla="*/ 298580 h 1306286"/>
              <a:gd name="connsiteX22" fmla="*/ 2967134 w 3937518"/>
              <a:gd name="connsiteY22" fmla="*/ 223935 h 1306286"/>
              <a:gd name="connsiteX23" fmla="*/ 3079102 w 3937518"/>
              <a:gd name="connsiteY23" fmla="*/ 186612 h 1306286"/>
              <a:gd name="connsiteX24" fmla="*/ 3135085 w 3937518"/>
              <a:gd name="connsiteY24" fmla="*/ 167951 h 1306286"/>
              <a:gd name="connsiteX25" fmla="*/ 3265714 w 3937518"/>
              <a:gd name="connsiteY25" fmla="*/ 111967 h 1306286"/>
              <a:gd name="connsiteX26" fmla="*/ 3359020 w 3937518"/>
              <a:gd name="connsiteY26" fmla="*/ 93306 h 1306286"/>
              <a:gd name="connsiteX27" fmla="*/ 3564293 w 3937518"/>
              <a:gd name="connsiteY27" fmla="*/ 55984 h 1306286"/>
              <a:gd name="connsiteX28" fmla="*/ 3825551 w 3937518"/>
              <a:gd name="connsiteY28" fmla="*/ 37322 h 1306286"/>
              <a:gd name="connsiteX29" fmla="*/ 3937518 w 3937518"/>
              <a:gd name="connsiteY29" fmla="*/ 0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37518" h="1306286">
                <a:moveTo>
                  <a:pt x="0" y="1306286"/>
                </a:moveTo>
                <a:cubicBezTo>
                  <a:pt x="6220" y="1287625"/>
                  <a:pt x="2294" y="1261213"/>
                  <a:pt x="18661" y="1250302"/>
                </a:cubicBezTo>
                <a:cubicBezTo>
                  <a:pt x="95396" y="1199145"/>
                  <a:pt x="162992" y="1200533"/>
                  <a:pt x="242595" y="1175657"/>
                </a:cubicBezTo>
                <a:cubicBezTo>
                  <a:pt x="317696" y="1152188"/>
                  <a:pt x="401062" y="1144657"/>
                  <a:pt x="466530" y="1101012"/>
                </a:cubicBezTo>
                <a:cubicBezTo>
                  <a:pt x="566097" y="1034635"/>
                  <a:pt x="482207" y="1083469"/>
                  <a:pt x="634481" y="1026367"/>
                </a:cubicBezTo>
                <a:lnTo>
                  <a:pt x="783771" y="970384"/>
                </a:lnTo>
                <a:cubicBezTo>
                  <a:pt x="820820" y="957152"/>
                  <a:pt x="895738" y="933061"/>
                  <a:pt x="895738" y="933061"/>
                </a:cubicBezTo>
                <a:cubicBezTo>
                  <a:pt x="908179" y="920620"/>
                  <a:pt x="917974" y="904791"/>
                  <a:pt x="933061" y="895739"/>
                </a:cubicBezTo>
                <a:cubicBezTo>
                  <a:pt x="949928" y="885619"/>
                  <a:pt x="970711" y="884207"/>
                  <a:pt x="989044" y="877078"/>
                </a:cubicBezTo>
                <a:cubicBezTo>
                  <a:pt x="1082705" y="840654"/>
                  <a:pt x="1175053" y="800885"/>
                  <a:pt x="1268963" y="765110"/>
                </a:cubicBezTo>
                <a:cubicBezTo>
                  <a:pt x="1402011" y="714425"/>
                  <a:pt x="1344882" y="740754"/>
                  <a:pt x="1455575" y="709127"/>
                </a:cubicBezTo>
                <a:cubicBezTo>
                  <a:pt x="1474489" y="703723"/>
                  <a:pt x="1492475" y="695236"/>
                  <a:pt x="1511559" y="690465"/>
                </a:cubicBezTo>
                <a:cubicBezTo>
                  <a:pt x="1542330" y="682772"/>
                  <a:pt x="1573902" y="678685"/>
                  <a:pt x="1604865" y="671804"/>
                </a:cubicBezTo>
                <a:cubicBezTo>
                  <a:pt x="1771893" y="634687"/>
                  <a:pt x="1572074" y="671049"/>
                  <a:pt x="1791477" y="634482"/>
                </a:cubicBezTo>
                <a:lnTo>
                  <a:pt x="1903444" y="597159"/>
                </a:lnTo>
                <a:cubicBezTo>
                  <a:pt x="1922105" y="590939"/>
                  <a:pt x="1941834" y="587295"/>
                  <a:pt x="1959428" y="578498"/>
                </a:cubicBezTo>
                <a:cubicBezTo>
                  <a:pt x="2112128" y="502149"/>
                  <a:pt x="1956271" y="573330"/>
                  <a:pt x="2108718" y="522514"/>
                </a:cubicBezTo>
                <a:cubicBezTo>
                  <a:pt x="2275688" y="466857"/>
                  <a:pt x="2125457" y="495537"/>
                  <a:pt x="2313991" y="466531"/>
                </a:cubicBezTo>
                <a:cubicBezTo>
                  <a:pt x="2357465" y="459843"/>
                  <a:pt x="2401489" y="456495"/>
                  <a:pt x="2444620" y="447869"/>
                </a:cubicBezTo>
                <a:cubicBezTo>
                  <a:pt x="2494919" y="437809"/>
                  <a:pt x="2593910" y="410547"/>
                  <a:pt x="2593910" y="410547"/>
                </a:cubicBezTo>
                <a:cubicBezTo>
                  <a:pt x="2625012" y="391886"/>
                  <a:pt x="2661569" y="380210"/>
                  <a:pt x="2687216" y="354563"/>
                </a:cubicBezTo>
                <a:cubicBezTo>
                  <a:pt x="2701125" y="340654"/>
                  <a:pt x="2689871" y="310013"/>
                  <a:pt x="2705877" y="298580"/>
                </a:cubicBezTo>
                <a:cubicBezTo>
                  <a:pt x="2737331" y="276113"/>
                  <a:pt x="2948102" y="230279"/>
                  <a:pt x="2967134" y="223935"/>
                </a:cubicBezTo>
                <a:lnTo>
                  <a:pt x="3079102" y="186612"/>
                </a:lnTo>
                <a:cubicBezTo>
                  <a:pt x="3097763" y="180392"/>
                  <a:pt x="3117491" y="176748"/>
                  <a:pt x="3135085" y="167951"/>
                </a:cubicBezTo>
                <a:cubicBezTo>
                  <a:pt x="3188487" y="141250"/>
                  <a:pt x="3210801" y="125695"/>
                  <a:pt x="3265714" y="111967"/>
                </a:cubicBezTo>
                <a:cubicBezTo>
                  <a:pt x="3296485" y="104274"/>
                  <a:pt x="3328057" y="100187"/>
                  <a:pt x="3359020" y="93306"/>
                </a:cubicBezTo>
                <a:cubicBezTo>
                  <a:pt x="3467885" y="69114"/>
                  <a:pt x="3422769" y="69463"/>
                  <a:pt x="3564293" y="55984"/>
                </a:cubicBezTo>
                <a:cubicBezTo>
                  <a:pt x="3651208" y="47706"/>
                  <a:pt x="3738465" y="43543"/>
                  <a:pt x="3825551" y="37322"/>
                </a:cubicBezTo>
                <a:lnTo>
                  <a:pt x="3937518" y="0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Figura a mano libera 55"/>
          <p:cNvSpPr/>
          <p:nvPr/>
        </p:nvSpPr>
        <p:spPr>
          <a:xfrm>
            <a:off x="317241" y="186612"/>
            <a:ext cx="4161453" cy="1306286"/>
          </a:xfrm>
          <a:custGeom>
            <a:avLst/>
            <a:gdLst>
              <a:gd name="connsiteX0" fmla="*/ 0 w 4161453"/>
              <a:gd name="connsiteY0" fmla="*/ 0 h 1306286"/>
              <a:gd name="connsiteX1" fmla="*/ 167951 w 4161453"/>
              <a:gd name="connsiteY1" fmla="*/ 37323 h 1306286"/>
              <a:gd name="connsiteX2" fmla="*/ 615820 w 4161453"/>
              <a:gd name="connsiteY2" fmla="*/ 74645 h 1306286"/>
              <a:gd name="connsiteX3" fmla="*/ 746449 w 4161453"/>
              <a:gd name="connsiteY3" fmla="*/ 93306 h 1306286"/>
              <a:gd name="connsiteX4" fmla="*/ 858416 w 4161453"/>
              <a:gd name="connsiteY4" fmla="*/ 130629 h 1306286"/>
              <a:gd name="connsiteX5" fmla="*/ 914400 w 4161453"/>
              <a:gd name="connsiteY5" fmla="*/ 149290 h 1306286"/>
              <a:gd name="connsiteX6" fmla="*/ 1194318 w 4161453"/>
              <a:gd name="connsiteY6" fmla="*/ 167951 h 1306286"/>
              <a:gd name="connsiteX7" fmla="*/ 1623526 w 4161453"/>
              <a:gd name="connsiteY7" fmla="*/ 223935 h 1306286"/>
              <a:gd name="connsiteX8" fmla="*/ 1642188 w 4161453"/>
              <a:gd name="connsiteY8" fmla="*/ 279919 h 1306286"/>
              <a:gd name="connsiteX9" fmla="*/ 1810139 w 4161453"/>
              <a:gd name="connsiteY9" fmla="*/ 354564 h 1306286"/>
              <a:gd name="connsiteX10" fmla="*/ 1922106 w 4161453"/>
              <a:gd name="connsiteY10" fmla="*/ 410547 h 1306286"/>
              <a:gd name="connsiteX11" fmla="*/ 1978090 w 4161453"/>
              <a:gd name="connsiteY11" fmla="*/ 447870 h 1306286"/>
              <a:gd name="connsiteX12" fmla="*/ 2052735 w 4161453"/>
              <a:gd name="connsiteY12" fmla="*/ 466531 h 1306286"/>
              <a:gd name="connsiteX13" fmla="*/ 2369975 w 4161453"/>
              <a:gd name="connsiteY13" fmla="*/ 485192 h 1306286"/>
              <a:gd name="connsiteX14" fmla="*/ 2425959 w 4161453"/>
              <a:gd name="connsiteY14" fmla="*/ 503853 h 1306286"/>
              <a:gd name="connsiteX15" fmla="*/ 2463281 w 4161453"/>
              <a:gd name="connsiteY15" fmla="*/ 541176 h 1306286"/>
              <a:gd name="connsiteX16" fmla="*/ 2519265 w 4161453"/>
              <a:gd name="connsiteY16" fmla="*/ 578498 h 1306286"/>
              <a:gd name="connsiteX17" fmla="*/ 2649894 w 4161453"/>
              <a:gd name="connsiteY17" fmla="*/ 615821 h 1306286"/>
              <a:gd name="connsiteX18" fmla="*/ 2705877 w 4161453"/>
              <a:gd name="connsiteY18" fmla="*/ 653143 h 1306286"/>
              <a:gd name="connsiteX19" fmla="*/ 2817845 w 4161453"/>
              <a:gd name="connsiteY19" fmla="*/ 690466 h 1306286"/>
              <a:gd name="connsiteX20" fmla="*/ 2892490 w 4161453"/>
              <a:gd name="connsiteY20" fmla="*/ 746449 h 1306286"/>
              <a:gd name="connsiteX21" fmla="*/ 3023118 w 4161453"/>
              <a:gd name="connsiteY21" fmla="*/ 802433 h 1306286"/>
              <a:gd name="connsiteX22" fmla="*/ 3079102 w 4161453"/>
              <a:gd name="connsiteY22" fmla="*/ 858417 h 1306286"/>
              <a:gd name="connsiteX23" fmla="*/ 3340359 w 4161453"/>
              <a:gd name="connsiteY23" fmla="*/ 914400 h 1306286"/>
              <a:gd name="connsiteX24" fmla="*/ 3452326 w 4161453"/>
              <a:gd name="connsiteY24" fmla="*/ 951723 h 1306286"/>
              <a:gd name="connsiteX25" fmla="*/ 3526971 w 4161453"/>
              <a:gd name="connsiteY25" fmla="*/ 989045 h 1306286"/>
              <a:gd name="connsiteX26" fmla="*/ 3638939 w 4161453"/>
              <a:gd name="connsiteY26" fmla="*/ 1026368 h 1306286"/>
              <a:gd name="connsiteX27" fmla="*/ 3694922 w 4161453"/>
              <a:gd name="connsiteY27" fmla="*/ 1063690 h 1306286"/>
              <a:gd name="connsiteX28" fmla="*/ 3806890 w 4161453"/>
              <a:gd name="connsiteY28" fmla="*/ 1101012 h 1306286"/>
              <a:gd name="connsiteX29" fmla="*/ 3900196 w 4161453"/>
              <a:gd name="connsiteY29" fmla="*/ 1175657 h 1306286"/>
              <a:gd name="connsiteX30" fmla="*/ 3956179 w 4161453"/>
              <a:gd name="connsiteY30" fmla="*/ 1194319 h 1306286"/>
              <a:gd name="connsiteX31" fmla="*/ 4068147 w 4161453"/>
              <a:gd name="connsiteY31" fmla="*/ 1268964 h 1306286"/>
              <a:gd name="connsiteX32" fmla="*/ 4161453 w 4161453"/>
              <a:gd name="connsiteY32" fmla="*/ 1306286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161453" h="1306286">
                <a:moveTo>
                  <a:pt x="0" y="0"/>
                </a:moveTo>
                <a:cubicBezTo>
                  <a:pt x="98707" y="32902"/>
                  <a:pt x="23446" y="11049"/>
                  <a:pt x="167951" y="37323"/>
                </a:cubicBezTo>
                <a:cubicBezTo>
                  <a:pt x="406768" y="80745"/>
                  <a:pt x="119666" y="48532"/>
                  <a:pt x="615820" y="74645"/>
                </a:cubicBezTo>
                <a:cubicBezTo>
                  <a:pt x="659363" y="80865"/>
                  <a:pt x="703590" y="83415"/>
                  <a:pt x="746449" y="93306"/>
                </a:cubicBezTo>
                <a:cubicBezTo>
                  <a:pt x="784783" y="102152"/>
                  <a:pt x="821094" y="118188"/>
                  <a:pt x="858416" y="130629"/>
                </a:cubicBezTo>
                <a:cubicBezTo>
                  <a:pt x="877077" y="136849"/>
                  <a:pt x="894773" y="147982"/>
                  <a:pt x="914400" y="149290"/>
                </a:cubicBezTo>
                <a:lnTo>
                  <a:pt x="1194318" y="167951"/>
                </a:lnTo>
                <a:cubicBezTo>
                  <a:pt x="1406779" y="238772"/>
                  <a:pt x="1267012" y="202964"/>
                  <a:pt x="1623526" y="223935"/>
                </a:cubicBezTo>
                <a:cubicBezTo>
                  <a:pt x="1629747" y="242596"/>
                  <a:pt x="1629900" y="264559"/>
                  <a:pt x="1642188" y="279919"/>
                </a:cubicBezTo>
                <a:cubicBezTo>
                  <a:pt x="1685593" y="334176"/>
                  <a:pt x="1756378" y="318723"/>
                  <a:pt x="1810139" y="354564"/>
                </a:cubicBezTo>
                <a:cubicBezTo>
                  <a:pt x="1882489" y="402797"/>
                  <a:pt x="1844845" y="384794"/>
                  <a:pt x="1922106" y="410547"/>
                </a:cubicBezTo>
                <a:cubicBezTo>
                  <a:pt x="1940767" y="422988"/>
                  <a:pt x="1957475" y="439035"/>
                  <a:pt x="1978090" y="447870"/>
                </a:cubicBezTo>
                <a:cubicBezTo>
                  <a:pt x="2001664" y="457973"/>
                  <a:pt x="2027203" y="464099"/>
                  <a:pt x="2052735" y="466531"/>
                </a:cubicBezTo>
                <a:cubicBezTo>
                  <a:pt x="2158187" y="476574"/>
                  <a:pt x="2264228" y="478972"/>
                  <a:pt x="2369975" y="485192"/>
                </a:cubicBezTo>
                <a:cubicBezTo>
                  <a:pt x="2388636" y="491412"/>
                  <a:pt x="2409092" y="493732"/>
                  <a:pt x="2425959" y="503853"/>
                </a:cubicBezTo>
                <a:cubicBezTo>
                  <a:pt x="2441046" y="512905"/>
                  <a:pt x="2449542" y="530185"/>
                  <a:pt x="2463281" y="541176"/>
                </a:cubicBezTo>
                <a:cubicBezTo>
                  <a:pt x="2480794" y="555187"/>
                  <a:pt x="2499205" y="568468"/>
                  <a:pt x="2519265" y="578498"/>
                </a:cubicBezTo>
                <a:cubicBezTo>
                  <a:pt x="2546034" y="591882"/>
                  <a:pt x="2625982" y="609843"/>
                  <a:pt x="2649894" y="615821"/>
                </a:cubicBezTo>
                <a:cubicBezTo>
                  <a:pt x="2668555" y="628262"/>
                  <a:pt x="2685382" y="644034"/>
                  <a:pt x="2705877" y="653143"/>
                </a:cubicBezTo>
                <a:cubicBezTo>
                  <a:pt x="2741828" y="669121"/>
                  <a:pt x="2817845" y="690466"/>
                  <a:pt x="2817845" y="690466"/>
                </a:cubicBezTo>
                <a:cubicBezTo>
                  <a:pt x="2842727" y="709127"/>
                  <a:pt x="2866116" y="729965"/>
                  <a:pt x="2892490" y="746449"/>
                </a:cubicBezTo>
                <a:cubicBezTo>
                  <a:pt x="2945200" y="779393"/>
                  <a:pt x="2968694" y="784292"/>
                  <a:pt x="3023118" y="802433"/>
                </a:cubicBezTo>
                <a:cubicBezTo>
                  <a:pt x="3041779" y="821094"/>
                  <a:pt x="3056722" y="844430"/>
                  <a:pt x="3079102" y="858417"/>
                </a:cubicBezTo>
                <a:cubicBezTo>
                  <a:pt x="3160955" y="909575"/>
                  <a:pt x="3246318" y="903951"/>
                  <a:pt x="3340359" y="914400"/>
                </a:cubicBezTo>
                <a:cubicBezTo>
                  <a:pt x="3377681" y="926841"/>
                  <a:pt x="3417138" y="934129"/>
                  <a:pt x="3452326" y="951723"/>
                </a:cubicBezTo>
                <a:cubicBezTo>
                  <a:pt x="3477208" y="964164"/>
                  <a:pt x="3501142" y="978714"/>
                  <a:pt x="3526971" y="989045"/>
                </a:cubicBezTo>
                <a:cubicBezTo>
                  <a:pt x="3563499" y="1003656"/>
                  <a:pt x="3606205" y="1004545"/>
                  <a:pt x="3638939" y="1026368"/>
                </a:cubicBezTo>
                <a:cubicBezTo>
                  <a:pt x="3657600" y="1038809"/>
                  <a:pt x="3674427" y="1054581"/>
                  <a:pt x="3694922" y="1063690"/>
                </a:cubicBezTo>
                <a:cubicBezTo>
                  <a:pt x="3730873" y="1079668"/>
                  <a:pt x="3806890" y="1101012"/>
                  <a:pt x="3806890" y="1101012"/>
                </a:cubicBezTo>
                <a:cubicBezTo>
                  <a:pt x="3841606" y="1135729"/>
                  <a:pt x="3853111" y="1152114"/>
                  <a:pt x="3900196" y="1175657"/>
                </a:cubicBezTo>
                <a:cubicBezTo>
                  <a:pt x="3917790" y="1184454"/>
                  <a:pt x="3938984" y="1184766"/>
                  <a:pt x="3956179" y="1194319"/>
                </a:cubicBezTo>
                <a:cubicBezTo>
                  <a:pt x="3995390" y="1216103"/>
                  <a:pt x="4025593" y="1254779"/>
                  <a:pt x="4068147" y="1268964"/>
                </a:cubicBezTo>
                <a:cubicBezTo>
                  <a:pt x="4137326" y="1292024"/>
                  <a:pt x="4106536" y="1278828"/>
                  <a:pt x="4161453" y="1306286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4" grpId="0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475288" y="1747838"/>
            <a:ext cx="612775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2343150"/>
            <a:ext cx="8101012" cy="45148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08150" y="5281613"/>
            <a:ext cx="217170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Duggen et al. (2009) </a:t>
            </a:r>
            <a:r>
              <a:rPr lang="it-IT" sz="16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Geology</a:t>
            </a:r>
            <a:r>
              <a:rPr lang="it-IT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37, 283-286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350"/>
            <a:ext cx="557847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Chanelled</a:t>
            </a:r>
            <a:r>
              <a:rPr 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it-IT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Plume</a:t>
            </a:r>
            <a:r>
              <a:rPr 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it-IT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model</a:t>
            </a:r>
            <a:endParaRPr lang="it-IT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470025" y="5891213"/>
            <a:ext cx="1281113" cy="817562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print"/>
          <a:srcRect l="7242" t="24541" r="2554" b="19250"/>
          <a:stretch>
            <a:fillRect/>
          </a:stretch>
        </p:blipFill>
        <p:spPr bwMode="auto">
          <a:xfrm>
            <a:off x="200025" y="2813050"/>
            <a:ext cx="8758238" cy="40100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" name="Figura a mano libera 38"/>
          <p:cNvSpPr/>
          <p:nvPr/>
        </p:nvSpPr>
        <p:spPr>
          <a:xfrm>
            <a:off x="820228" y="3094039"/>
            <a:ext cx="7379207" cy="3462967"/>
          </a:xfrm>
          <a:custGeom>
            <a:avLst/>
            <a:gdLst>
              <a:gd name="connsiteX0" fmla="*/ 183662 w 5832232"/>
              <a:gd name="connsiteY0" fmla="*/ 3001107 h 3065584"/>
              <a:gd name="connsiteX1" fmla="*/ 2258647 w 5832232"/>
              <a:gd name="connsiteY1" fmla="*/ 2790092 h 3065584"/>
              <a:gd name="connsiteX2" fmla="*/ 3700585 w 5832232"/>
              <a:gd name="connsiteY2" fmla="*/ 2426677 h 3065584"/>
              <a:gd name="connsiteX3" fmla="*/ 4919785 w 5832232"/>
              <a:gd name="connsiteY3" fmla="*/ 1488831 h 3065584"/>
              <a:gd name="connsiteX4" fmla="*/ 5376985 w 5832232"/>
              <a:gd name="connsiteY4" fmla="*/ 1008184 h 3065584"/>
              <a:gd name="connsiteX5" fmla="*/ 5376985 w 5832232"/>
              <a:gd name="connsiteY5" fmla="*/ 1008184 h 3065584"/>
              <a:gd name="connsiteX6" fmla="*/ 5763847 w 5832232"/>
              <a:gd name="connsiteY6" fmla="*/ 1289538 h 3065584"/>
              <a:gd name="connsiteX7" fmla="*/ 5787293 w 5832232"/>
              <a:gd name="connsiteY7" fmla="*/ 1277815 h 3065584"/>
              <a:gd name="connsiteX8" fmla="*/ 5775570 w 5832232"/>
              <a:gd name="connsiteY8" fmla="*/ 0 h 3065584"/>
              <a:gd name="connsiteX9" fmla="*/ 5775570 w 5832232"/>
              <a:gd name="connsiteY9" fmla="*/ 0 h 3065584"/>
              <a:gd name="connsiteX10" fmla="*/ 4521201 w 5832232"/>
              <a:gd name="connsiteY10" fmla="*/ 234461 h 3065584"/>
              <a:gd name="connsiteX11" fmla="*/ 4521201 w 5832232"/>
              <a:gd name="connsiteY11" fmla="*/ 234461 h 3065584"/>
              <a:gd name="connsiteX12" fmla="*/ 4802554 w 5832232"/>
              <a:gd name="connsiteY12" fmla="*/ 445477 h 3065584"/>
              <a:gd name="connsiteX13" fmla="*/ 4814277 w 5832232"/>
              <a:gd name="connsiteY13" fmla="*/ 457200 h 3065584"/>
              <a:gd name="connsiteX14" fmla="*/ 4368801 w 5832232"/>
              <a:gd name="connsiteY14" fmla="*/ 855784 h 3065584"/>
              <a:gd name="connsiteX15" fmla="*/ 3313724 w 5832232"/>
              <a:gd name="connsiteY15" fmla="*/ 1418492 h 3065584"/>
              <a:gd name="connsiteX16" fmla="*/ 2141416 w 5832232"/>
              <a:gd name="connsiteY16" fmla="*/ 1781907 h 3065584"/>
              <a:gd name="connsiteX17" fmla="*/ 1742831 w 5832232"/>
              <a:gd name="connsiteY17" fmla="*/ 1852246 h 3065584"/>
              <a:gd name="connsiteX18" fmla="*/ 1742831 w 5832232"/>
              <a:gd name="connsiteY18" fmla="*/ 1852246 h 3065584"/>
              <a:gd name="connsiteX19" fmla="*/ 1156677 w 5832232"/>
              <a:gd name="connsiteY19" fmla="*/ 2403231 h 3065584"/>
              <a:gd name="connsiteX20" fmla="*/ 183662 w 5832232"/>
              <a:gd name="connsiteY20" fmla="*/ 3001107 h 3065584"/>
              <a:gd name="connsiteX0" fmla="*/ 343551 w 5992121"/>
              <a:gd name="connsiteY0" fmla="*/ 3001107 h 3065584"/>
              <a:gd name="connsiteX1" fmla="*/ 2418536 w 5992121"/>
              <a:gd name="connsiteY1" fmla="*/ 2790092 h 3065584"/>
              <a:gd name="connsiteX2" fmla="*/ 3860474 w 5992121"/>
              <a:gd name="connsiteY2" fmla="*/ 2426677 h 3065584"/>
              <a:gd name="connsiteX3" fmla="*/ 5079674 w 5992121"/>
              <a:gd name="connsiteY3" fmla="*/ 1488831 h 3065584"/>
              <a:gd name="connsiteX4" fmla="*/ 5536874 w 5992121"/>
              <a:gd name="connsiteY4" fmla="*/ 1008184 h 3065584"/>
              <a:gd name="connsiteX5" fmla="*/ 5536874 w 5992121"/>
              <a:gd name="connsiteY5" fmla="*/ 1008184 h 3065584"/>
              <a:gd name="connsiteX6" fmla="*/ 5923736 w 5992121"/>
              <a:gd name="connsiteY6" fmla="*/ 1289538 h 3065584"/>
              <a:gd name="connsiteX7" fmla="*/ 5947182 w 5992121"/>
              <a:gd name="connsiteY7" fmla="*/ 1277815 h 3065584"/>
              <a:gd name="connsiteX8" fmla="*/ 5935459 w 5992121"/>
              <a:gd name="connsiteY8" fmla="*/ 0 h 3065584"/>
              <a:gd name="connsiteX9" fmla="*/ 5935459 w 5992121"/>
              <a:gd name="connsiteY9" fmla="*/ 0 h 3065584"/>
              <a:gd name="connsiteX10" fmla="*/ 4681090 w 5992121"/>
              <a:gd name="connsiteY10" fmla="*/ 234461 h 3065584"/>
              <a:gd name="connsiteX11" fmla="*/ 4681090 w 5992121"/>
              <a:gd name="connsiteY11" fmla="*/ 234461 h 3065584"/>
              <a:gd name="connsiteX12" fmla="*/ 4962443 w 5992121"/>
              <a:gd name="connsiteY12" fmla="*/ 445477 h 3065584"/>
              <a:gd name="connsiteX13" fmla="*/ 4974166 w 5992121"/>
              <a:gd name="connsiteY13" fmla="*/ 457200 h 3065584"/>
              <a:gd name="connsiteX14" fmla="*/ 4528690 w 5992121"/>
              <a:gd name="connsiteY14" fmla="*/ 855784 h 3065584"/>
              <a:gd name="connsiteX15" fmla="*/ 3473613 w 5992121"/>
              <a:gd name="connsiteY15" fmla="*/ 1418492 h 3065584"/>
              <a:gd name="connsiteX16" fmla="*/ 2301305 w 5992121"/>
              <a:gd name="connsiteY16" fmla="*/ 1781907 h 3065584"/>
              <a:gd name="connsiteX17" fmla="*/ 1902720 w 5992121"/>
              <a:gd name="connsiteY17" fmla="*/ 1852246 h 3065584"/>
              <a:gd name="connsiteX18" fmla="*/ 1902720 w 5992121"/>
              <a:gd name="connsiteY18" fmla="*/ 1852246 h 3065584"/>
              <a:gd name="connsiteX19" fmla="*/ 1316566 w 5992121"/>
              <a:gd name="connsiteY19" fmla="*/ 2403231 h 3065584"/>
              <a:gd name="connsiteX20" fmla="*/ 357228 w 5992121"/>
              <a:gd name="connsiteY20" fmla="*/ 2925689 h 3065584"/>
              <a:gd name="connsiteX21" fmla="*/ 343551 w 5992121"/>
              <a:gd name="connsiteY21" fmla="*/ 3001107 h 3065584"/>
              <a:gd name="connsiteX0" fmla="*/ 343551 w 5992121"/>
              <a:gd name="connsiteY0" fmla="*/ 3001107 h 3065584"/>
              <a:gd name="connsiteX1" fmla="*/ 2418536 w 5992121"/>
              <a:gd name="connsiteY1" fmla="*/ 2790092 h 3065584"/>
              <a:gd name="connsiteX2" fmla="*/ 3860474 w 5992121"/>
              <a:gd name="connsiteY2" fmla="*/ 2426677 h 3065584"/>
              <a:gd name="connsiteX3" fmla="*/ 5079674 w 5992121"/>
              <a:gd name="connsiteY3" fmla="*/ 1488831 h 3065584"/>
              <a:gd name="connsiteX4" fmla="*/ 5536874 w 5992121"/>
              <a:gd name="connsiteY4" fmla="*/ 1008184 h 3065584"/>
              <a:gd name="connsiteX5" fmla="*/ 5536874 w 5992121"/>
              <a:gd name="connsiteY5" fmla="*/ 1008184 h 3065584"/>
              <a:gd name="connsiteX6" fmla="*/ 5923736 w 5992121"/>
              <a:gd name="connsiteY6" fmla="*/ 1289538 h 3065584"/>
              <a:gd name="connsiteX7" fmla="*/ 5947182 w 5992121"/>
              <a:gd name="connsiteY7" fmla="*/ 1277815 h 3065584"/>
              <a:gd name="connsiteX8" fmla="*/ 5935459 w 5992121"/>
              <a:gd name="connsiteY8" fmla="*/ 0 h 3065584"/>
              <a:gd name="connsiteX9" fmla="*/ 5935459 w 5992121"/>
              <a:gd name="connsiteY9" fmla="*/ 0 h 3065584"/>
              <a:gd name="connsiteX10" fmla="*/ 4681090 w 5992121"/>
              <a:gd name="connsiteY10" fmla="*/ 234461 h 3065584"/>
              <a:gd name="connsiteX11" fmla="*/ 4681090 w 5992121"/>
              <a:gd name="connsiteY11" fmla="*/ 234461 h 3065584"/>
              <a:gd name="connsiteX12" fmla="*/ 4962443 w 5992121"/>
              <a:gd name="connsiteY12" fmla="*/ 445477 h 3065584"/>
              <a:gd name="connsiteX13" fmla="*/ 4974166 w 5992121"/>
              <a:gd name="connsiteY13" fmla="*/ 457200 h 3065584"/>
              <a:gd name="connsiteX14" fmla="*/ 4528690 w 5992121"/>
              <a:gd name="connsiteY14" fmla="*/ 855784 h 3065584"/>
              <a:gd name="connsiteX15" fmla="*/ 3473613 w 5992121"/>
              <a:gd name="connsiteY15" fmla="*/ 1418492 h 3065584"/>
              <a:gd name="connsiteX16" fmla="*/ 2301305 w 5992121"/>
              <a:gd name="connsiteY16" fmla="*/ 1781907 h 3065584"/>
              <a:gd name="connsiteX17" fmla="*/ 1902720 w 5992121"/>
              <a:gd name="connsiteY17" fmla="*/ 1852246 h 3065584"/>
              <a:gd name="connsiteX18" fmla="*/ 1902720 w 5992121"/>
              <a:gd name="connsiteY18" fmla="*/ 1852246 h 3065584"/>
              <a:gd name="connsiteX19" fmla="*/ 1316566 w 5992121"/>
              <a:gd name="connsiteY19" fmla="*/ 2403231 h 3065584"/>
              <a:gd name="connsiteX20" fmla="*/ 500103 w 5992121"/>
              <a:gd name="connsiteY20" fmla="*/ 2925689 h 3065584"/>
              <a:gd name="connsiteX21" fmla="*/ 343551 w 5992121"/>
              <a:gd name="connsiteY21" fmla="*/ 3001107 h 3065584"/>
              <a:gd name="connsiteX0" fmla="*/ 5617 w 5654187"/>
              <a:gd name="connsiteY0" fmla="*/ 3001107 h 3065584"/>
              <a:gd name="connsiteX1" fmla="*/ 2080602 w 5654187"/>
              <a:gd name="connsiteY1" fmla="*/ 2790092 h 3065584"/>
              <a:gd name="connsiteX2" fmla="*/ 3522540 w 5654187"/>
              <a:gd name="connsiteY2" fmla="*/ 2426677 h 3065584"/>
              <a:gd name="connsiteX3" fmla="*/ 4741740 w 5654187"/>
              <a:gd name="connsiteY3" fmla="*/ 1488831 h 3065584"/>
              <a:gd name="connsiteX4" fmla="*/ 5198940 w 5654187"/>
              <a:gd name="connsiteY4" fmla="*/ 1008184 h 3065584"/>
              <a:gd name="connsiteX5" fmla="*/ 5198940 w 5654187"/>
              <a:gd name="connsiteY5" fmla="*/ 1008184 h 3065584"/>
              <a:gd name="connsiteX6" fmla="*/ 5585802 w 5654187"/>
              <a:gd name="connsiteY6" fmla="*/ 1289538 h 3065584"/>
              <a:gd name="connsiteX7" fmla="*/ 5609248 w 5654187"/>
              <a:gd name="connsiteY7" fmla="*/ 1277815 h 3065584"/>
              <a:gd name="connsiteX8" fmla="*/ 5597525 w 5654187"/>
              <a:gd name="connsiteY8" fmla="*/ 0 h 3065584"/>
              <a:gd name="connsiteX9" fmla="*/ 5597525 w 5654187"/>
              <a:gd name="connsiteY9" fmla="*/ 0 h 3065584"/>
              <a:gd name="connsiteX10" fmla="*/ 4343156 w 5654187"/>
              <a:gd name="connsiteY10" fmla="*/ 234461 h 3065584"/>
              <a:gd name="connsiteX11" fmla="*/ 4343156 w 5654187"/>
              <a:gd name="connsiteY11" fmla="*/ 234461 h 3065584"/>
              <a:gd name="connsiteX12" fmla="*/ 4624509 w 5654187"/>
              <a:gd name="connsiteY12" fmla="*/ 445477 h 3065584"/>
              <a:gd name="connsiteX13" fmla="*/ 4636232 w 5654187"/>
              <a:gd name="connsiteY13" fmla="*/ 457200 h 3065584"/>
              <a:gd name="connsiteX14" fmla="*/ 4190756 w 5654187"/>
              <a:gd name="connsiteY14" fmla="*/ 855784 h 3065584"/>
              <a:gd name="connsiteX15" fmla="*/ 3135679 w 5654187"/>
              <a:gd name="connsiteY15" fmla="*/ 1418492 h 3065584"/>
              <a:gd name="connsiteX16" fmla="*/ 1963371 w 5654187"/>
              <a:gd name="connsiteY16" fmla="*/ 1781907 h 3065584"/>
              <a:gd name="connsiteX17" fmla="*/ 1564786 w 5654187"/>
              <a:gd name="connsiteY17" fmla="*/ 1852246 h 3065584"/>
              <a:gd name="connsiteX18" fmla="*/ 1564786 w 5654187"/>
              <a:gd name="connsiteY18" fmla="*/ 1852246 h 3065584"/>
              <a:gd name="connsiteX19" fmla="*/ 978632 w 5654187"/>
              <a:gd name="connsiteY19" fmla="*/ 2403231 h 3065584"/>
              <a:gd name="connsiteX20" fmla="*/ 162169 w 5654187"/>
              <a:gd name="connsiteY20" fmla="*/ 2925689 h 3065584"/>
              <a:gd name="connsiteX21" fmla="*/ 5617 w 5654187"/>
              <a:gd name="connsiteY21" fmla="*/ 3001107 h 3065584"/>
              <a:gd name="connsiteX0" fmla="*/ 5617 w 5654187"/>
              <a:gd name="connsiteY0" fmla="*/ 3001107 h 3065584"/>
              <a:gd name="connsiteX1" fmla="*/ 2080602 w 5654187"/>
              <a:gd name="connsiteY1" fmla="*/ 2790092 h 3065584"/>
              <a:gd name="connsiteX2" fmla="*/ 3522540 w 5654187"/>
              <a:gd name="connsiteY2" fmla="*/ 2426677 h 3065584"/>
              <a:gd name="connsiteX3" fmla="*/ 4741740 w 5654187"/>
              <a:gd name="connsiteY3" fmla="*/ 1488831 h 3065584"/>
              <a:gd name="connsiteX4" fmla="*/ 5198940 w 5654187"/>
              <a:gd name="connsiteY4" fmla="*/ 1008184 h 3065584"/>
              <a:gd name="connsiteX5" fmla="*/ 5198940 w 5654187"/>
              <a:gd name="connsiteY5" fmla="*/ 1008184 h 3065584"/>
              <a:gd name="connsiteX6" fmla="*/ 5585802 w 5654187"/>
              <a:gd name="connsiteY6" fmla="*/ 1289538 h 3065584"/>
              <a:gd name="connsiteX7" fmla="*/ 5609248 w 5654187"/>
              <a:gd name="connsiteY7" fmla="*/ 1277815 h 3065584"/>
              <a:gd name="connsiteX8" fmla="*/ 5597525 w 5654187"/>
              <a:gd name="connsiteY8" fmla="*/ 0 h 3065584"/>
              <a:gd name="connsiteX9" fmla="*/ 5597525 w 5654187"/>
              <a:gd name="connsiteY9" fmla="*/ 0 h 3065584"/>
              <a:gd name="connsiteX10" fmla="*/ 4343156 w 5654187"/>
              <a:gd name="connsiteY10" fmla="*/ 234461 h 3065584"/>
              <a:gd name="connsiteX11" fmla="*/ 4343156 w 5654187"/>
              <a:gd name="connsiteY11" fmla="*/ 234461 h 3065584"/>
              <a:gd name="connsiteX12" fmla="*/ 4624509 w 5654187"/>
              <a:gd name="connsiteY12" fmla="*/ 445477 h 3065584"/>
              <a:gd name="connsiteX13" fmla="*/ 4636232 w 5654187"/>
              <a:gd name="connsiteY13" fmla="*/ 457200 h 3065584"/>
              <a:gd name="connsiteX14" fmla="*/ 4190756 w 5654187"/>
              <a:gd name="connsiteY14" fmla="*/ 855784 h 3065584"/>
              <a:gd name="connsiteX15" fmla="*/ 3135679 w 5654187"/>
              <a:gd name="connsiteY15" fmla="*/ 1342244 h 3065584"/>
              <a:gd name="connsiteX16" fmla="*/ 1963371 w 5654187"/>
              <a:gd name="connsiteY16" fmla="*/ 1781907 h 3065584"/>
              <a:gd name="connsiteX17" fmla="*/ 1564786 w 5654187"/>
              <a:gd name="connsiteY17" fmla="*/ 1852246 h 3065584"/>
              <a:gd name="connsiteX18" fmla="*/ 1564786 w 5654187"/>
              <a:gd name="connsiteY18" fmla="*/ 1852246 h 3065584"/>
              <a:gd name="connsiteX19" fmla="*/ 978632 w 5654187"/>
              <a:gd name="connsiteY19" fmla="*/ 2403231 h 3065584"/>
              <a:gd name="connsiteX20" fmla="*/ 162169 w 5654187"/>
              <a:gd name="connsiteY20" fmla="*/ 2925689 h 3065584"/>
              <a:gd name="connsiteX21" fmla="*/ 5617 w 5654187"/>
              <a:gd name="connsiteY21" fmla="*/ 3001107 h 3065584"/>
              <a:gd name="connsiteX0" fmla="*/ 5617 w 5654187"/>
              <a:gd name="connsiteY0" fmla="*/ 3001107 h 3065584"/>
              <a:gd name="connsiteX1" fmla="*/ 2080602 w 5654187"/>
              <a:gd name="connsiteY1" fmla="*/ 2790092 h 3065584"/>
              <a:gd name="connsiteX2" fmla="*/ 3522540 w 5654187"/>
              <a:gd name="connsiteY2" fmla="*/ 2426677 h 3065584"/>
              <a:gd name="connsiteX3" fmla="*/ 4741740 w 5654187"/>
              <a:gd name="connsiteY3" fmla="*/ 1488831 h 3065584"/>
              <a:gd name="connsiteX4" fmla="*/ 5198940 w 5654187"/>
              <a:gd name="connsiteY4" fmla="*/ 1008184 h 3065584"/>
              <a:gd name="connsiteX5" fmla="*/ 5198940 w 5654187"/>
              <a:gd name="connsiteY5" fmla="*/ 1008184 h 3065584"/>
              <a:gd name="connsiteX6" fmla="*/ 5585802 w 5654187"/>
              <a:gd name="connsiteY6" fmla="*/ 1289538 h 3065584"/>
              <a:gd name="connsiteX7" fmla="*/ 5609248 w 5654187"/>
              <a:gd name="connsiteY7" fmla="*/ 1277815 h 3065584"/>
              <a:gd name="connsiteX8" fmla="*/ 5597525 w 5654187"/>
              <a:gd name="connsiteY8" fmla="*/ 0 h 3065584"/>
              <a:gd name="connsiteX9" fmla="*/ 5597525 w 5654187"/>
              <a:gd name="connsiteY9" fmla="*/ 0 h 3065584"/>
              <a:gd name="connsiteX10" fmla="*/ 4343156 w 5654187"/>
              <a:gd name="connsiteY10" fmla="*/ 234461 h 3065584"/>
              <a:gd name="connsiteX11" fmla="*/ 4343156 w 5654187"/>
              <a:gd name="connsiteY11" fmla="*/ 234461 h 3065584"/>
              <a:gd name="connsiteX12" fmla="*/ 4624509 w 5654187"/>
              <a:gd name="connsiteY12" fmla="*/ 445477 h 3065584"/>
              <a:gd name="connsiteX13" fmla="*/ 4636232 w 5654187"/>
              <a:gd name="connsiteY13" fmla="*/ 457200 h 3065584"/>
              <a:gd name="connsiteX14" fmla="*/ 4125605 w 5654187"/>
              <a:gd name="connsiteY14" fmla="*/ 779536 h 3065584"/>
              <a:gd name="connsiteX15" fmla="*/ 3135679 w 5654187"/>
              <a:gd name="connsiteY15" fmla="*/ 1342244 h 3065584"/>
              <a:gd name="connsiteX16" fmla="*/ 1963371 w 5654187"/>
              <a:gd name="connsiteY16" fmla="*/ 1781907 h 3065584"/>
              <a:gd name="connsiteX17" fmla="*/ 1564786 w 5654187"/>
              <a:gd name="connsiteY17" fmla="*/ 1852246 h 3065584"/>
              <a:gd name="connsiteX18" fmla="*/ 1564786 w 5654187"/>
              <a:gd name="connsiteY18" fmla="*/ 1852246 h 3065584"/>
              <a:gd name="connsiteX19" fmla="*/ 978632 w 5654187"/>
              <a:gd name="connsiteY19" fmla="*/ 2403231 h 3065584"/>
              <a:gd name="connsiteX20" fmla="*/ 162169 w 5654187"/>
              <a:gd name="connsiteY20" fmla="*/ 2925689 h 3065584"/>
              <a:gd name="connsiteX21" fmla="*/ 5617 w 5654187"/>
              <a:gd name="connsiteY21" fmla="*/ 3001107 h 3065584"/>
              <a:gd name="connsiteX0" fmla="*/ 5617 w 5654187"/>
              <a:gd name="connsiteY0" fmla="*/ 3001107 h 3065584"/>
              <a:gd name="connsiteX1" fmla="*/ 1905912 w 5654187"/>
              <a:gd name="connsiteY1" fmla="*/ 2896409 h 3065584"/>
              <a:gd name="connsiteX2" fmla="*/ 3522540 w 5654187"/>
              <a:gd name="connsiteY2" fmla="*/ 2426677 h 3065584"/>
              <a:gd name="connsiteX3" fmla="*/ 4741740 w 5654187"/>
              <a:gd name="connsiteY3" fmla="*/ 1488831 h 3065584"/>
              <a:gd name="connsiteX4" fmla="*/ 5198940 w 5654187"/>
              <a:gd name="connsiteY4" fmla="*/ 1008184 h 3065584"/>
              <a:gd name="connsiteX5" fmla="*/ 5198940 w 5654187"/>
              <a:gd name="connsiteY5" fmla="*/ 1008184 h 3065584"/>
              <a:gd name="connsiteX6" fmla="*/ 5585802 w 5654187"/>
              <a:gd name="connsiteY6" fmla="*/ 1289538 h 3065584"/>
              <a:gd name="connsiteX7" fmla="*/ 5609248 w 5654187"/>
              <a:gd name="connsiteY7" fmla="*/ 1277815 h 3065584"/>
              <a:gd name="connsiteX8" fmla="*/ 5597525 w 5654187"/>
              <a:gd name="connsiteY8" fmla="*/ 0 h 3065584"/>
              <a:gd name="connsiteX9" fmla="*/ 5597525 w 5654187"/>
              <a:gd name="connsiteY9" fmla="*/ 0 h 3065584"/>
              <a:gd name="connsiteX10" fmla="*/ 4343156 w 5654187"/>
              <a:gd name="connsiteY10" fmla="*/ 234461 h 3065584"/>
              <a:gd name="connsiteX11" fmla="*/ 4343156 w 5654187"/>
              <a:gd name="connsiteY11" fmla="*/ 234461 h 3065584"/>
              <a:gd name="connsiteX12" fmla="*/ 4624509 w 5654187"/>
              <a:gd name="connsiteY12" fmla="*/ 445477 h 3065584"/>
              <a:gd name="connsiteX13" fmla="*/ 4636232 w 5654187"/>
              <a:gd name="connsiteY13" fmla="*/ 457200 h 3065584"/>
              <a:gd name="connsiteX14" fmla="*/ 4125605 w 5654187"/>
              <a:gd name="connsiteY14" fmla="*/ 779536 h 3065584"/>
              <a:gd name="connsiteX15" fmla="*/ 3135679 w 5654187"/>
              <a:gd name="connsiteY15" fmla="*/ 1342244 h 3065584"/>
              <a:gd name="connsiteX16" fmla="*/ 1963371 w 5654187"/>
              <a:gd name="connsiteY16" fmla="*/ 1781907 h 3065584"/>
              <a:gd name="connsiteX17" fmla="*/ 1564786 w 5654187"/>
              <a:gd name="connsiteY17" fmla="*/ 1852246 h 3065584"/>
              <a:gd name="connsiteX18" fmla="*/ 1564786 w 5654187"/>
              <a:gd name="connsiteY18" fmla="*/ 1852246 h 3065584"/>
              <a:gd name="connsiteX19" fmla="*/ 978632 w 5654187"/>
              <a:gd name="connsiteY19" fmla="*/ 2403231 h 3065584"/>
              <a:gd name="connsiteX20" fmla="*/ 162169 w 5654187"/>
              <a:gd name="connsiteY20" fmla="*/ 2925689 h 3065584"/>
              <a:gd name="connsiteX21" fmla="*/ 5617 w 5654187"/>
              <a:gd name="connsiteY21" fmla="*/ 3001107 h 3065584"/>
              <a:gd name="connsiteX0" fmla="*/ 0 w 5713948"/>
              <a:gd name="connsiteY0" fmla="*/ 3062980 h 3127457"/>
              <a:gd name="connsiteX1" fmla="*/ 1965673 w 5713948"/>
              <a:gd name="connsiteY1" fmla="*/ 2896409 h 3127457"/>
              <a:gd name="connsiteX2" fmla="*/ 3582301 w 5713948"/>
              <a:gd name="connsiteY2" fmla="*/ 2426677 h 3127457"/>
              <a:gd name="connsiteX3" fmla="*/ 4801501 w 5713948"/>
              <a:gd name="connsiteY3" fmla="*/ 1488831 h 3127457"/>
              <a:gd name="connsiteX4" fmla="*/ 5258701 w 5713948"/>
              <a:gd name="connsiteY4" fmla="*/ 1008184 h 3127457"/>
              <a:gd name="connsiteX5" fmla="*/ 5258701 w 5713948"/>
              <a:gd name="connsiteY5" fmla="*/ 1008184 h 3127457"/>
              <a:gd name="connsiteX6" fmla="*/ 5645563 w 5713948"/>
              <a:gd name="connsiteY6" fmla="*/ 1289538 h 3127457"/>
              <a:gd name="connsiteX7" fmla="*/ 5669009 w 5713948"/>
              <a:gd name="connsiteY7" fmla="*/ 1277815 h 3127457"/>
              <a:gd name="connsiteX8" fmla="*/ 5657286 w 5713948"/>
              <a:gd name="connsiteY8" fmla="*/ 0 h 3127457"/>
              <a:gd name="connsiteX9" fmla="*/ 5657286 w 5713948"/>
              <a:gd name="connsiteY9" fmla="*/ 0 h 3127457"/>
              <a:gd name="connsiteX10" fmla="*/ 4402917 w 5713948"/>
              <a:gd name="connsiteY10" fmla="*/ 234461 h 3127457"/>
              <a:gd name="connsiteX11" fmla="*/ 4402917 w 5713948"/>
              <a:gd name="connsiteY11" fmla="*/ 234461 h 3127457"/>
              <a:gd name="connsiteX12" fmla="*/ 4684270 w 5713948"/>
              <a:gd name="connsiteY12" fmla="*/ 445477 h 3127457"/>
              <a:gd name="connsiteX13" fmla="*/ 4695993 w 5713948"/>
              <a:gd name="connsiteY13" fmla="*/ 457200 h 3127457"/>
              <a:gd name="connsiteX14" fmla="*/ 4185366 w 5713948"/>
              <a:gd name="connsiteY14" fmla="*/ 779536 h 3127457"/>
              <a:gd name="connsiteX15" fmla="*/ 3195440 w 5713948"/>
              <a:gd name="connsiteY15" fmla="*/ 1342244 h 3127457"/>
              <a:gd name="connsiteX16" fmla="*/ 2023132 w 5713948"/>
              <a:gd name="connsiteY16" fmla="*/ 1781907 h 3127457"/>
              <a:gd name="connsiteX17" fmla="*/ 1624547 w 5713948"/>
              <a:gd name="connsiteY17" fmla="*/ 1852246 h 3127457"/>
              <a:gd name="connsiteX18" fmla="*/ 1624547 w 5713948"/>
              <a:gd name="connsiteY18" fmla="*/ 1852246 h 3127457"/>
              <a:gd name="connsiteX19" fmla="*/ 1038393 w 5713948"/>
              <a:gd name="connsiteY19" fmla="*/ 2403231 h 3127457"/>
              <a:gd name="connsiteX20" fmla="*/ 221930 w 5713948"/>
              <a:gd name="connsiteY20" fmla="*/ 2925689 h 3127457"/>
              <a:gd name="connsiteX21" fmla="*/ 0 w 5713948"/>
              <a:gd name="connsiteY21" fmla="*/ 3062980 h 3127457"/>
              <a:gd name="connsiteX0" fmla="*/ 0 w 5713948"/>
              <a:gd name="connsiteY0" fmla="*/ 3062980 h 3127457"/>
              <a:gd name="connsiteX1" fmla="*/ 1965673 w 5713948"/>
              <a:gd name="connsiteY1" fmla="*/ 2896409 h 3127457"/>
              <a:gd name="connsiteX2" fmla="*/ 3582301 w 5713948"/>
              <a:gd name="connsiteY2" fmla="*/ 2426677 h 3127457"/>
              <a:gd name="connsiteX3" fmla="*/ 4801501 w 5713948"/>
              <a:gd name="connsiteY3" fmla="*/ 1488831 h 3127457"/>
              <a:gd name="connsiteX4" fmla="*/ 5258701 w 5713948"/>
              <a:gd name="connsiteY4" fmla="*/ 1008184 h 3127457"/>
              <a:gd name="connsiteX5" fmla="*/ 5258701 w 5713948"/>
              <a:gd name="connsiteY5" fmla="*/ 1008184 h 3127457"/>
              <a:gd name="connsiteX6" fmla="*/ 5645563 w 5713948"/>
              <a:gd name="connsiteY6" fmla="*/ 1289538 h 3127457"/>
              <a:gd name="connsiteX7" fmla="*/ 5669009 w 5713948"/>
              <a:gd name="connsiteY7" fmla="*/ 1277815 h 3127457"/>
              <a:gd name="connsiteX8" fmla="*/ 5657286 w 5713948"/>
              <a:gd name="connsiteY8" fmla="*/ 0 h 3127457"/>
              <a:gd name="connsiteX9" fmla="*/ 5657286 w 5713948"/>
              <a:gd name="connsiteY9" fmla="*/ 0 h 3127457"/>
              <a:gd name="connsiteX10" fmla="*/ 4402917 w 5713948"/>
              <a:gd name="connsiteY10" fmla="*/ 234461 h 3127457"/>
              <a:gd name="connsiteX11" fmla="*/ 4402917 w 5713948"/>
              <a:gd name="connsiteY11" fmla="*/ 234461 h 3127457"/>
              <a:gd name="connsiteX12" fmla="*/ 4684270 w 5713948"/>
              <a:gd name="connsiteY12" fmla="*/ 445477 h 3127457"/>
              <a:gd name="connsiteX13" fmla="*/ 4695993 w 5713948"/>
              <a:gd name="connsiteY13" fmla="*/ 457200 h 3127457"/>
              <a:gd name="connsiteX14" fmla="*/ 4185366 w 5713948"/>
              <a:gd name="connsiteY14" fmla="*/ 779536 h 3127457"/>
              <a:gd name="connsiteX15" fmla="*/ 3195440 w 5713948"/>
              <a:gd name="connsiteY15" fmla="*/ 1342244 h 3127457"/>
              <a:gd name="connsiteX16" fmla="*/ 2018052 w 5713948"/>
              <a:gd name="connsiteY16" fmla="*/ 1722829 h 3127457"/>
              <a:gd name="connsiteX17" fmla="*/ 1624547 w 5713948"/>
              <a:gd name="connsiteY17" fmla="*/ 1852246 h 3127457"/>
              <a:gd name="connsiteX18" fmla="*/ 1624547 w 5713948"/>
              <a:gd name="connsiteY18" fmla="*/ 1852246 h 3127457"/>
              <a:gd name="connsiteX19" fmla="*/ 1038393 w 5713948"/>
              <a:gd name="connsiteY19" fmla="*/ 2403231 h 3127457"/>
              <a:gd name="connsiteX20" fmla="*/ 221930 w 5713948"/>
              <a:gd name="connsiteY20" fmla="*/ 2925689 h 3127457"/>
              <a:gd name="connsiteX21" fmla="*/ 0 w 5713948"/>
              <a:gd name="connsiteY21" fmla="*/ 3062980 h 3127457"/>
              <a:gd name="connsiteX0" fmla="*/ 0 w 5713948"/>
              <a:gd name="connsiteY0" fmla="*/ 3062980 h 3127457"/>
              <a:gd name="connsiteX1" fmla="*/ 1965673 w 5713948"/>
              <a:gd name="connsiteY1" fmla="*/ 2896409 h 3127457"/>
              <a:gd name="connsiteX2" fmla="*/ 3582301 w 5713948"/>
              <a:gd name="connsiteY2" fmla="*/ 2426677 h 3127457"/>
              <a:gd name="connsiteX3" fmla="*/ 4801501 w 5713948"/>
              <a:gd name="connsiteY3" fmla="*/ 1488831 h 3127457"/>
              <a:gd name="connsiteX4" fmla="*/ 5258701 w 5713948"/>
              <a:gd name="connsiteY4" fmla="*/ 1008184 h 3127457"/>
              <a:gd name="connsiteX5" fmla="*/ 5258701 w 5713948"/>
              <a:gd name="connsiteY5" fmla="*/ 1008184 h 3127457"/>
              <a:gd name="connsiteX6" fmla="*/ 5645563 w 5713948"/>
              <a:gd name="connsiteY6" fmla="*/ 1289538 h 3127457"/>
              <a:gd name="connsiteX7" fmla="*/ 5669009 w 5713948"/>
              <a:gd name="connsiteY7" fmla="*/ 1277815 h 3127457"/>
              <a:gd name="connsiteX8" fmla="*/ 5657286 w 5713948"/>
              <a:gd name="connsiteY8" fmla="*/ 0 h 3127457"/>
              <a:gd name="connsiteX9" fmla="*/ 5657286 w 5713948"/>
              <a:gd name="connsiteY9" fmla="*/ 0 h 3127457"/>
              <a:gd name="connsiteX10" fmla="*/ 4402917 w 5713948"/>
              <a:gd name="connsiteY10" fmla="*/ 234461 h 3127457"/>
              <a:gd name="connsiteX11" fmla="*/ 4402917 w 5713948"/>
              <a:gd name="connsiteY11" fmla="*/ 234461 h 3127457"/>
              <a:gd name="connsiteX12" fmla="*/ 4684270 w 5713948"/>
              <a:gd name="connsiteY12" fmla="*/ 445477 h 3127457"/>
              <a:gd name="connsiteX13" fmla="*/ 4695993 w 5713948"/>
              <a:gd name="connsiteY13" fmla="*/ 457200 h 3127457"/>
              <a:gd name="connsiteX14" fmla="*/ 4185366 w 5713948"/>
              <a:gd name="connsiteY14" fmla="*/ 779536 h 3127457"/>
              <a:gd name="connsiteX15" fmla="*/ 3195440 w 5713948"/>
              <a:gd name="connsiteY15" fmla="*/ 1342244 h 3127457"/>
              <a:gd name="connsiteX16" fmla="*/ 2018052 w 5713948"/>
              <a:gd name="connsiteY16" fmla="*/ 1722829 h 3127457"/>
              <a:gd name="connsiteX17" fmla="*/ 1624547 w 5713948"/>
              <a:gd name="connsiteY17" fmla="*/ 1852246 h 3127457"/>
              <a:gd name="connsiteX18" fmla="*/ 1676623 w 5713948"/>
              <a:gd name="connsiteY18" fmla="*/ 1806502 h 3127457"/>
              <a:gd name="connsiteX19" fmla="*/ 1038393 w 5713948"/>
              <a:gd name="connsiteY19" fmla="*/ 2403231 h 3127457"/>
              <a:gd name="connsiteX20" fmla="*/ 221930 w 5713948"/>
              <a:gd name="connsiteY20" fmla="*/ 2925689 h 3127457"/>
              <a:gd name="connsiteX21" fmla="*/ 0 w 5713948"/>
              <a:gd name="connsiteY21" fmla="*/ 3062980 h 3127457"/>
              <a:gd name="connsiteX0" fmla="*/ 0 w 5713948"/>
              <a:gd name="connsiteY0" fmla="*/ 3062980 h 3127457"/>
              <a:gd name="connsiteX1" fmla="*/ 1965673 w 5713948"/>
              <a:gd name="connsiteY1" fmla="*/ 2896409 h 3127457"/>
              <a:gd name="connsiteX2" fmla="*/ 3582301 w 5713948"/>
              <a:gd name="connsiteY2" fmla="*/ 2426677 h 3127457"/>
              <a:gd name="connsiteX3" fmla="*/ 4801501 w 5713948"/>
              <a:gd name="connsiteY3" fmla="*/ 1488831 h 3127457"/>
              <a:gd name="connsiteX4" fmla="*/ 5258701 w 5713948"/>
              <a:gd name="connsiteY4" fmla="*/ 1008184 h 3127457"/>
              <a:gd name="connsiteX5" fmla="*/ 5258701 w 5713948"/>
              <a:gd name="connsiteY5" fmla="*/ 1008184 h 3127457"/>
              <a:gd name="connsiteX6" fmla="*/ 5645563 w 5713948"/>
              <a:gd name="connsiteY6" fmla="*/ 1289538 h 3127457"/>
              <a:gd name="connsiteX7" fmla="*/ 5669009 w 5713948"/>
              <a:gd name="connsiteY7" fmla="*/ 1277815 h 3127457"/>
              <a:gd name="connsiteX8" fmla="*/ 5657286 w 5713948"/>
              <a:gd name="connsiteY8" fmla="*/ 0 h 3127457"/>
              <a:gd name="connsiteX9" fmla="*/ 5657286 w 5713948"/>
              <a:gd name="connsiteY9" fmla="*/ 0 h 3127457"/>
              <a:gd name="connsiteX10" fmla="*/ 4402917 w 5713948"/>
              <a:gd name="connsiteY10" fmla="*/ 234461 h 3127457"/>
              <a:gd name="connsiteX11" fmla="*/ 4402917 w 5713948"/>
              <a:gd name="connsiteY11" fmla="*/ 234461 h 3127457"/>
              <a:gd name="connsiteX12" fmla="*/ 4684270 w 5713948"/>
              <a:gd name="connsiteY12" fmla="*/ 445477 h 3127457"/>
              <a:gd name="connsiteX13" fmla="*/ 4695993 w 5713948"/>
              <a:gd name="connsiteY13" fmla="*/ 457200 h 3127457"/>
              <a:gd name="connsiteX14" fmla="*/ 4185366 w 5713948"/>
              <a:gd name="connsiteY14" fmla="*/ 779536 h 3127457"/>
              <a:gd name="connsiteX15" fmla="*/ 3195440 w 5713948"/>
              <a:gd name="connsiteY15" fmla="*/ 1342244 h 3127457"/>
              <a:gd name="connsiteX16" fmla="*/ 2034245 w 5713948"/>
              <a:gd name="connsiteY16" fmla="*/ 1757097 h 3127457"/>
              <a:gd name="connsiteX17" fmla="*/ 1624547 w 5713948"/>
              <a:gd name="connsiteY17" fmla="*/ 1852246 h 3127457"/>
              <a:gd name="connsiteX18" fmla="*/ 1676623 w 5713948"/>
              <a:gd name="connsiteY18" fmla="*/ 1806502 h 3127457"/>
              <a:gd name="connsiteX19" fmla="*/ 1038393 w 5713948"/>
              <a:gd name="connsiteY19" fmla="*/ 2403231 h 3127457"/>
              <a:gd name="connsiteX20" fmla="*/ 221930 w 5713948"/>
              <a:gd name="connsiteY20" fmla="*/ 2925689 h 3127457"/>
              <a:gd name="connsiteX21" fmla="*/ 0 w 5713948"/>
              <a:gd name="connsiteY21" fmla="*/ 3062980 h 3127457"/>
              <a:gd name="connsiteX0" fmla="*/ 0 w 5713948"/>
              <a:gd name="connsiteY0" fmla="*/ 3062980 h 3127457"/>
              <a:gd name="connsiteX1" fmla="*/ 1965673 w 5713948"/>
              <a:gd name="connsiteY1" fmla="*/ 2896409 h 3127457"/>
              <a:gd name="connsiteX2" fmla="*/ 3582301 w 5713948"/>
              <a:gd name="connsiteY2" fmla="*/ 2426677 h 3127457"/>
              <a:gd name="connsiteX3" fmla="*/ 4801501 w 5713948"/>
              <a:gd name="connsiteY3" fmla="*/ 1488831 h 3127457"/>
              <a:gd name="connsiteX4" fmla="*/ 5258701 w 5713948"/>
              <a:gd name="connsiteY4" fmla="*/ 1008184 h 3127457"/>
              <a:gd name="connsiteX5" fmla="*/ 5258701 w 5713948"/>
              <a:gd name="connsiteY5" fmla="*/ 1008184 h 3127457"/>
              <a:gd name="connsiteX6" fmla="*/ 5645563 w 5713948"/>
              <a:gd name="connsiteY6" fmla="*/ 1289538 h 3127457"/>
              <a:gd name="connsiteX7" fmla="*/ 5669009 w 5713948"/>
              <a:gd name="connsiteY7" fmla="*/ 1277815 h 3127457"/>
              <a:gd name="connsiteX8" fmla="*/ 5657286 w 5713948"/>
              <a:gd name="connsiteY8" fmla="*/ 0 h 3127457"/>
              <a:gd name="connsiteX9" fmla="*/ 5657286 w 5713948"/>
              <a:gd name="connsiteY9" fmla="*/ 0 h 3127457"/>
              <a:gd name="connsiteX10" fmla="*/ 4402917 w 5713948"/>
              <a:gd name="connsiteY10" fmla="*/ 234461 h 3127457"/>
              <a:gd name="connsiteX11" fmla="*/ 4402917 w 5713948"/>
              <a:gd name="connsiteY11" fmla="*/ 234461 h 3127457"/>
              <a:gd name="connsiteX12" fmla="*/ 4684270 w 5713948"/>
              <a:gd name="connsiteY12" fmla="*/ 445477 h 3127457"/>
              <a:gd name="connsiteX13" fmla="*/ 4695993 w 5713948"/>
              <a:gd name="connsiteY13" fmla="*/ 457200 h 3127457"/>
              <a:gd name="connsiteX14" fmla="*/ 4185366 w 5713948"/>
              <a:gd name="connsiteY14" fmla="*/ 779536 h 3127457"/>
              <a:gd name="connsiteX15" fmla="*/ 3159864 w 5713948"/>
              <a:gd name="connsiteY15" fmla="*/ 1326035 h 3127457"/>
              <a:gd name="connsiteX16" fmla="*/ 2034245 w 5713948"/>
              <a:gd name="connsiteY16" fmla="*/ 1757097 h 3127457"/>
              <a:gd name="connsiteX17" fmla="*/ 1624547 w 5713948"/>
              <a:gd name="connsiteY17" fmla="*/ 1852246 h 3127457"/>
              <a:gd name="connsiteX18" fmla="*/ 1676623 w 5713948"/>
              <a:gd name="connsiteY18" fmla="*/ 1806502 h 3127457"/>
              <a:gd name="connsiteX19" fmla="*/ 1038393 w 5713948"/>
              <a:gd name="connsiteY19" fmla="*/ 2403231 h 3127457"/>
              <a:gd name="connsiteX20" fmla="*/ 221930 w 5713948"/>
              <a:gd name="connsiteY20" fmla="*/ 2925689 h 3127457"/>
              <a:gd name="connsiteX21" fmla="*/ 0 w 5713948"/>
              <a:gd name="connsiteY21" fmla="*/ 3062980 h 3127457"/>
              <a:gd name="connsiteX0" fmla="*/ 0 w 5730892"/>
              <a:gd name="connsiteY0" fmla="*/ 3062980 h 3127457"/>
              <a:gd name="connsiteX1" fmla="*/ 1965673 w 5730892"/>
              <a:gd name="connsiteY1" fmla="*/ 2896409 h 3127457"/>
              <a:gd name="connsiteX2" fmla="*/ 3582301 w 5730892"/>
              <a:gd name="connsiteY2" fmla="*/ 2426677 h 3127457"/>
              <a:gd name="connsiteX3" fmla="*/ 4801501 w 5730892"/>
              <a:gd name="connsiteY3" fmla="*/ 1488831 h 3127457"/>
              <a:gd name="connsiteX4" fmla="*/ 5258701 w 5730892"/>
              <a:gd name="connsiteY4" fmla="*/ 1008184 h 3127457"/>
              <a:gd name="connsiteX5" fmla="*/ 5157037 w 5730892"/>
              <a:gd name="connsiteY5" fmla="*/ 822397 h 3127457"/>
              <a:gd name="connsiteX6" fmla="*/ 5645563 w 5730892"/>
              <a:gd name="connsiteY6" fmla="*/ 1289538 h 3127457"/>
              <a:gd name="connsiteX7" fmla="*/ 5669009 w 5730892"/>
              <a:gd name="connsiteY7" fmla="*/ 1277815 h 3127457"/>
              <a:gd name="connsiteX8" fmla="*/ 5657286 w 5730892"/>
              <a:gd name="connsiteY8" fmla="*/ 0 h 3127457"/>
              <a:gd name="connsiteX9" fmla="*/ 5657286 w 5730892"/>
              <a:gd name="connsiteY9" fmla="*/ 0 h 3127457"/>
              <a:gd name="connsiteX10" fmla="*/ 4402917 w 5730892"/>
              <a:gd name="connsiteY10" fmla="*/ 234461 h 3127457"/>
              <a:gd name="connsiteX11" fmla="*/ 4402917 w 5730892"/>
              <a:gd name="connsiteY11" fmla="*/ 234461 h 3127457"/>
              <a:gd name="connsiteX12" fmla="*/ 4684270 w 5730892"/>
              <a:gd name="connsiteY12" fmla="*/ 445477 h 3127457"/>
              <a:gd name="connsiteX13" fmla="*/ 4695993 w 5730892"/>
              <a:gd name="connsiteY13" fmla="*/ 457200 h 3127457"/>
              <a:gd name="connsiteX14" fmla="*/ 4185366 w 5730892"/>
              <a:gd name="connsiteY14" fmla="*/ 779536 h 3127457"/>
              <a:gd name="connsiteX15" fmla="*/ 3159864 w 5730892"/>
              <a:gd name="connsiteY15" fmla="*/ 1326035 h 3127457"/>
              <a:gd name="connsiteX16" fmla="*/ 2034245 w 5730892"/>
              <a:gd name="connsiteY16" fmla="*/ 1757097 h 3127457"/>
              <a:gd name="connsiteX17" fmla="*/ 1624547 w 5730892"/>
              <a:gd name="connsiteY17" fmla="*/ 1852246 h 3127457"/>
              <a:gd name="connsiteX18" fmla="*/ 1676623 w 5730892"/>
              <a:gd name="connsiteY18" fmla="*/ 1806502 h 3127457"/>
              <a:gd name="connsiteX19" fmla="*/ 1038393 w 5730892"/>
              <a:gd name="connsiteY19" fmla="*/ 2403231 h 3127457"/>
              <a:gd name="connsiteX20" fmla="*/ 221930 w 5730892"/>
              <a:gd name="connsiteY20" fmla="*/ 2925689 h 3127457"/>
              <a:gd name="connsiteX21" fmla="*/ 0 w 5730892"/>
              <a:gd name="connsiteY21" fmla="*/ 3062980 h 3127457"/>
              <a:gd name="connsiteX0" fmla="*/ 0 w 5730892"/>
              <a:gd name="connsiteY0" fmla="*/ 3062980 h 3127457"/>
              <a:gd name="connsiteX1" fmla="*/ 1965673 w 5730892"/>
              <a:gd name="connsiteY1" fmla="*/ 2896409 h 3127457"/>
              <a:gd name="connsiteX2" fmla="*/ 3582301 w 5730892"/>
              <a:gd name="connsiteY2" fmla="*/ 2426677 h 3127457"/>
              <a:gd name="connsiteX3" fmla="*/ 4801501 w 5730892"/>
              <a:gd name="connsiteY3" fmla="*/ 1488831 h 3127457"/>
              <a:gd name="connsiteX4" fmla="*/ 5159597 w 5730892"/>
              <a:gd name="connsiteY4" fmla="*/ 816719 h 3127457"/>
              <a:gd name="connsiteX5" fmla="*/ 5157037 w 5730892"/>
              <a:gd name="connsiteY5" fmla="*/ 822397 h 3127457"/>
              <a:gd name="connsiteX6" fmla="*/ 5645563 w 5730892"/>
              <a:gd name="connsiteY6" fmla="*/ 1289538 h 3127457"/>
              <a:gd name="connsiteX7" fmla="*/ 5669009 w 5730892"/>
              <a:gd name="connsiteY7" fmla="*/ 1277815 h 3127457"/>
              <a:gd name="connsiteX8" fmla="*/ 5657286 w 5730892"/>
              <a:gd name="connsiteY8" fmla="*/ 0 h 3127457"/>
              <a:gd name="connsiteX9" fmla="*/ 5657286 w 5730892"/>
              <a:gd name="connsiteY9" fmla="*/ 0 h 3127457"/>
              <a:gd name="connsiteX10" fmla="*/ 4402917 w 5730892"/>
              <a:gd name="connsiteY10" fmla="*/ 234461 h 3127457"/>
              <a:gd name="connsiteX11" fmla="*/ 4402917 w 5730892"/>
              <a:gd name="connsiteY11" fmla="*/ 234461 h 3127457"/>
              <a:gd name="connsiteX12" fmla="*/ 4684270 w 5730892"/>
              <a:gd name="connsiteY12" fmla="*/ 445477 h 3127457"/>
              <a:gd name="connsiteX13" fmla="*/ 4695993 w 5730892"/>
              <a:gd name="connsiteY13" fmla="*/ 457200 h 3127457"/>
              <a:gd name="connsiteX14" fmla="*/ 4185366 w 5730892"/>
              <a:gd name="connsiteY14" fmla="*/ 779536 h 3127457"/>
              <a:gd name="connsiteX15" fmla="*/ 3159864 w 5730892"/>
              <a:gd name="connsiteY15" fmla="*/ 1326035 h 3127457"/>
              <a:gd name="connsiteX16" fmla="*/ 2034245 w 5730892"/>
              <a:gd name="connsiteY16" fmla="*/ 1757097 h 3127457"/>
              <a:gd name="connsiteX17" fmla="*/ 1624547 w 5730892"/>
              <a:gd name="connsiteY17" fmla="*/ 1852246 h 3127457"/>
              <a:gd name="connsiteX18" fmla="*/ 1676623 w 5730892"/>
              <a:gd name="connsiteY18" fmla="*/ 1806502 h 3127457"/>
              <a:gd name="connsiteX19" fmla="*/ 1038393 w 5730892"/>
              <a:gd name="connsiteY19" fmla="*/ 2403231 h 3127457"/>
              <a:gd name="connsiteX20" fmla="*/ 221930 w 5730892"/>
              <a:gd name="connsiteY20" fmla="*/ 2925689 h 3127457"/>
              <a:gd name="connsiteX21" fmla="*/ 0 w 5730892"/>
              <a:gd name="connsiteY21" fmla="*/ 3062980 h 3127457"/>
              <a:gd name="connsiteX0" fmla="*/ 0 w 5730892"/>
              <a:gd name="connsiteY0" fmla="*/ 3062980 h 3127457"/>
              <a:gd name="connsiteX1" fmla="*/ 1965673 w 5730892"/>
              <a:gd name="connsiteY1" fmla="*/ 2896409 h 3127457"/>
              <a:gd name="connsiteX2" fmla="*/ 3582301 w 5730892"/>
              <a:gd name="connsiteY2" fmla="*/ 2426677 h 3127457"/>
              <a:gd name="connsiteX3" fmla="*/ 4801501 w 5730892"/>
              <a:gd name="connsiteY3" fmla="*/ 1488831 h 3127457"/>
              <a:gd name="connsiteX4" fmla="*/ 5159597 w 5730892"/>
              <a:gd name="connsiteY4" fmla="*/ 816719 h 3127457"/>
              <a:gd name="connsiteX5" fmla="*/ 5157037 w 5730892"/>
              <a:gd name="connsiteY5" fmla="*/ 822397 h 3127457"/>
              <a:gd name="connsiteX6" fmla="*/ 5645563 w 5730892"/>
              <a:gd name="connsiteY6" fmla="*/ 1289538 h 3127457"/>
              <a:gd name="connsiteX7" fmla="*/ 5669009 w 5730892"/>
              <a:gd name="connsiteY7" fmla="*/ 1277815 h 3127457"/>
              <a:gd name="connsiteX8" fmla="*/ 5657286 w 5730892"/>
              <a:gd name="connsiteY8" fmla="*/ 0 h 3127457"/>
              <a:gd name="connsiteX9" fmla="*/ 5657286 w 5730892"/>
              <a:gd name="connsiteY9" fmla="*/ 0 h 3127457"/>
              <a:gd name="connsiteX10" fmla="*/ 4402917 w 5730892"/>
              <a:gd name="connsiteY10" fmla="*/ 234461 h 3127457"/>
              <a:gd name="connsiteX11" fmla="*/ 4402917 w 5730892"/>
              <a:gd name="connsiteY11" fmla="*/ 234461 h 3127457"/>
              <a:gd name="connsiteX12" fmla="*/ 4684270 w 5730892"/>
              <a:gd name="connsiteY12" fmla="*/ 445477 h 3127457"/>
              <a:gd name="connsiteX13" fmla="*/ 4695993 w 5730892"/>
              <a:gd name="connsiteY13" fmla="*/ 457200 h 3127457"/>
              <a:gd name="connsiteX14" fmla="*/ 4185366 w 5730892"/>
              <a:gd name="connsiteY14" fmla="*/ 779536 h 3127457"/>
              <a:gd name="connsiteX15" fmla="*/ 3159864 w 5730892"/>
              <a:gd name="connsiteY15" fmla="*/ 1326035 h 3127457"/>
              <a:gd name="connsiteX16" fmla="*/ 2034245 w 5730892"/>
              <a:gd name="connsiteY16" fmla="*/ 1757097 h 3127457"/>
              <a:gd name="connsiteX17" fmla="*/ 1624547 w 5730892"/>
              <a:gd name="connsiteY17" fmla="*/ 1852246 h 3127457"/>
              <a:gd name="connsiteX18" fmla="*/ 1676623 w 5730892"/>
              <a:gd name="connsiteY18" fmla="*/ 1806502 h 3127457"/>
              <a:gd name="connsiteX19" fmla="*/ 1038393 w 5730892"/>
              <a:gd name="connsiteY19" fmla="*/ 2403231 h 3127457"/>
              <a:gd name="connsiteX20" fmla="*/ 221930 w 5730892"/>
              <a:gd name="connsiteY20" fmla="*/ 2925689 h 3127457"/>
              <a:gd name="connsiteX21" fmla="*/ 0 w 5730892"/>
              <a:gd name="connsiteY21" fmla="*/ 3062980 h 3127457"/>
              <a:gd name="connsiteX0" fmla="*/ 0 w 5730892"/>
              <a:gd name="connsiteY0" fmla="*/ 3062980 h 3127457"/>
              <a:gd name="connsiteX1" fmla="*/ 1965673 w 5730892"/>
              <a:gd name="connsiteY1" fmla="*/ 2896409 h 3127457"/>
              <a:gd name="connsiteX2" fmla="*/ 3582301 w 5730892"/>
              <a:gd name="connsiteY2" fmla="*/ 2426677 h 3127457"/>
              <a:gd name="connsiteX3" fmla="*/ 4801501 w 5730892"/>
              <a:gd name="connsiteY3" fmla="*/ 1488831 h 3127457"/>
              <a:gd name="connsiteX4" fmla="*/ 5159597 w 5730892"/>
              <a:gd name="connsiteY4" fmla="*/ 816719 h 3127457"/>
              <a:gd name="connsiteX5" fmla="*/ 5157037 w 5730892"/>
              <a:gd name="connsiteY5" fmla="*/ 822397 h 3127457"/>
              <a:gd name="connsiteX6" fmla="*/ 5645563 w 5730892"/>
              <a:gd name="connsiteY6" fmla="*/ 1289538 h 3127457"/>
              <a:gd name="connsiteX7" fmla="*/ 5669009 w 5730892"/>
              <a:gd name="connsiteY7" fmla="*/ 1277815 h 3127457"/>
              <a:gd name="connsiteX8" fmla="*/ 5657286 w 5730892"/>
              <a:gd name="connsiteY8" fmla="*/ 0 h 3127457"/>
              <a:gd name="connsiteX9" fmla="*/ 5657286 w 5730892"/>
              <a:gd name="connsiteY9" fmla="*/ 0 h 3127457"/>
              <a:gd name="connsiteX10" fmla="*/ 4402917 w 5730892"/>
              <a:gd name="connsiteY10" fmla="*/ 234461 h 3127457"/>
              <a:gd name="connsiteX11" fmla="*/ 4402917 w 5730892"/>
              <a:gd name="connsiteY11" fmla="*/ 234461 h 3127457"/>
              <a:gd name="connsiteX12" fmla="*/ 4684270 w 5730892"/>
              <a:gd name="connsiteY12" fmla="*/ 445477 h 3127457"/>
              <a:gd name="connsiteX13" fmla="*/ 4695993 w 5730892"/>
              <a:gd name="connsiteY13" fmla="*/ 457200 h 3127457"/>
              <a:gd name="connsiteX14" fmla="*/ 4185366 w 5730892"/>
              <a:gd name="connsiteY14" fmla="*/ 779536 h 3127457"/>
              <a:gd name="connsiteX15" fmla="*/ 3159864 w 5730892"/>
              <a:gd name="connsiteY15" fmla="*/ 1326035 h 3127457"/>
              <a:gd name="connsiteX16" fmla="*/ 2034245 w 5730892"/>
              <a:gd name="connsiteY16" fmla="*/ 1757097 h 3127457"/>
              <a:gd name="connsiteX17" fmla="*/ 1624547 w 5730892"/>
              <a:gd name="connsiteY17" fmla="*/ 1852246 h 3127457"/>
              <a:gd name="connsiteX18" fmla="*/ 1676623 w 5730892"/>
              <a:gd name="connsiteY18" fmla="*/ 1806502 h 3127457"/>
              <a:gd name="connsiteX19" fmla="*/ 1038393 w 5730892"/>
              <a:gd name="connsiteY19" fmla="*/ 2403231 h 3127457"/>
              <a:gd name="connsiteX20" fmla="*/ 221930 w 5730892"/>
              <a:gd name="connsiteY20" fmla="*/ 2925689 h 3127457"/>
              <a:gd name="connsiteX21" fmla="*/ 0 w 5730892"/>
              <a:gd name="connsiteY21" fmla="*/ 3062980 h 3127457"/>
              <a:gd name="connsiteX0" fmla="*/ 0 w 5730892"/>
              <a:gd name="connsiteY0" fmla="*/ 3062980 h 3127457"/>
              <a:gd name="connsiteX1" fmla="*/ 1965673 w 5730892"/>
              <a:gd name="connsiteY1" fmla="*/ 2896409 h 3127457"/>
              <a:gd name="connsiteX2" fmla="*/ 3582301 w 5730892"/>
              <a:gd name="connsiteY2" fmla="*/ 2426677 h 3127457"/>
              <a:gd name="connsiteX3" fmla="*/ 4801501 w 5730892"/>
              <a:gd name="connsiteY3" fmla="*/ 1488831 h 3127457"/>
              <a:gd name="connsiteX4" fmla="*/ 5159597 w 5730892"/>
              <a:gd name="connsiteY4" fmla="*/ 816719 h 3127457"/>
              <a:gd name="connsiteX5" fmla="*/ 5157037 w 5730892"/>
              <a:gd name="connsiteY5" fmla="*/ 822397 h 3127457"/>
              <a:gd name="connsiteX6" fmla="*/ 5645563 w 5730892"/>
              <a:gd name="connsiteY6" fmla="*/ 1289538 h 3127457"/>
              <a:gd name="connsiteX7" fmla="*/ 5669009 w 5730892"/>
              <a:gd name="connsiteY7" fmla="*/ 1277815 h 3127457"/>
              <a:gd name="connsiteX8" fmla="*/ 5657286 w 5730892"/>
              <a:gd name="connsiteY8" fmla="*/ 0 h 3127457"/>
              <a:gd name="connsiteX9" fmla="*/ 5657286 w 5730892"/>
              <a:gd name="connsiteY9" fmla="*/ 0 h 3127457"/>
              <a:gd name="connsiteX10" fmla="*/ 4402917 w 5730892"/>
              <a:gd name="connsiteY10" fmla="*/ 234461 h 3127457"/>
              <a:gd name="connsiteX11" fmla="*/ 4402917 w 5730892"/>
              <a:gd name="connsiteY11" fmla="*/ 234461 h 3127457"/>
              <a:gd name="connsiteX12" fmla="*/ 4684270 w 5730892"/>
              <a:gd name="connsiteY12" fmla="*/ 445477 h 3127457"/>
              <a:gd name="connsiteX13" fmla="*/ 4695993 w 5730892"/>
              <a:gd name="connsiteY13" fmla="*/ 457200 h 3127457"/>
              <a:gd name="connsiteX14" fmla="*/ 4185366 w 5730892"/>
              <a:gd name="connsiteY14" fmla="*/ 779536 h 3127457"/>
              <a:gd name="connsiteX15" fmla="*/ 3159864 w 5730892"/>
              <a:gd name="connsiteY15" fmla="*/ 1326035 h 3127457"/>
              <a:gd name="connsiteX16" fmla="*/ 2034245 w 5730892"/>
              <a:gd name="connsiteY16" fmla="*/ 1757097 h 3127457"/>
              <a:gd name="connsiteX17" fmla="*/ 1624547 w 5730892"/>
              <a:gd name="connsiteY17" fmla="*/ 1852246 h 3127457"/>
              <a:gd name="connsiteX18" fmla="*/ 1676623 w 5730892"/>
              <a:gd name="connsiteY18" fmla="*/ 1806502 h 3127457"/>
              <a:gd name="connsiteX19" fmla="*/ 1038393 w 5730892"/>
              <a:gd name="connsiteY19" fmla="*/ 2403231 h 3127457"/>
              <a:gd name="connsiteX20" fmla="*/ 221930 w 5730892"/>
              <a:gd name="connsiteY20" fmla="*/ 2925689 h 3127457"/>
              <a:gd name="connsiteX21" fmla="*/ 0 w 5730892"/>
              <a:gd name="connsiteY21" fmla="*/ 3062980 h 3127457"/>
              <a:gd name="connsiteX0" fmla="*/ 0 w 5681928"/>
              <a:gd name="connsiteY0" fmla="*/ 3062980 h 3127457"/>
              <a:gd name="connsiteX1" fmla="*/ 1965673 w 5681928"/>
              <a:gd name="connsiteY1" fmla="*/ 2896409 h 3127457"/>
              <a:gd name="connsiteX2" fmla="*/ 3582301 w 5681928"/>
              <a:gd name="connsiteY2" fmla="*/ 2426677 h 3127457"/>
              <a:gd name="connsiteX3" fmla="*/ 4801501 w 5681928"/>
              <a:gd name="connsiteY3" fmla="*/ 1488831 h 3127457"/>
              <a:gd name="connsiteX4" fmla="*/ 5159597 w 5681928"/>
              <a:gd name="connsiteY4" fmla="*/ 816719 h 3127457"/>
              <a:gd name="connsiteX5" fmla="*/ 5157037 w 5681928"/>
              <a:gd name="connsiteY5" fmla="*/ 822397 h 3127457"/>
              <a:gd name="connsiteX6" fmla="*/ 5645563 w 5681928"/>
              <a:gd name="connsiteY6" fmla="*/ 1289538 h 3127457"/>
              <a:gd name="connsiteX7" fmla="*/ 5669009 w 5681928"/>
              <a:gd name="connsiteY7" fmla="*/ 1277815 h 3127457"/>
              <a:gd name="connsiteX8" fmla="*/ 5657286 w 5681928"/>
              <a:gd name="connsiteY8" fmla="*/ 0 h 3127457"/>
              <a:gd name="connsiteX9" fmla="*/ 5657286 w 5681928"/>
              <a:gd name="connsiteY9" fmla="*/ 0 h 3127457"/>
              <a:gd name="connsiteX10" fmla="*/ 4402917 w 5681928"/>
              <a:gd name="connsiteY10" fmla="*/ 234461 h 3127457"/>
              <a:gd name="connsiteX11" fmla="*/ 4402917 w 5681928"/>
              <a:gd name="connsiteY11" fmla="*/ 234461 h 3127457"/>
              <a:gd name="connsiteX12" fmla="*/ 4684270 w 5681928"/>
              <a:gd name="connsiteY12" fmla="*/ 445477 h 3127457"/>
              <a:gd name="connsiteX13" fmla="*/ 4695993 w 5681928"/>
              <a:gd name="connsiteY13" fmla="*/ 457200 h 3127457"/>
              <a:gd name="connsiteX14" fmla="*/ 4185366 w 5681928"/>
              <a:gd name="connsiteY14" fmla="*/ 779536 h 3127457"/>
              <a:gd name="connsiteX15" fmla="*/ 3159864 w 5681928"/>
              <a:gd name="connsiteY15" fmla="*/ 1326035 h 3127457"/>
              <a:gd name="connsiteX16" fmla="*/ 2034245 w 5681928"/>
              <a:gd name="connsiteY16" fmla="*/ 1757097 h 3127457"/>
              <a:gd name="connsiteX17" fmla="*/ 1624547 w 5681928"/>
              <a:gd name="connsiteY17" fmla="*/ 1852246 h 3127457"/>
              <a:gd name="connsiteX18" fmla="*/ 1676623 w 5681928"/>
              <a:gd name="connsiteY18" fmla="*/ 1806502 h 3127457"/>
              <a:gd name="connsiteX19" fmla="*/ 1038393 w 5681928"/>
              <a:gd name="connsiteY19" fmla="*/ 2403231 h 3127457"/>
              <a:gd name="connsiteX20" fmla="*/ 221930 w 5681928"/>
              <a:gd name="connsiteY20" fmla="*/ 2925689 h 3127457"/>
              <a:gd name="connsiteX21" fmla="*/ 0 w 5681928"/>
              <a:gd name="connsiteY21" fmla="*/ 3062980 h 3127457"/>
              <a:gd name="connsiteX0" fmla="*/ 0 w 5681928"/>
              <a:gd name="connsiteY0" fmla="*/ 3062980 h 3127457"/>
              <a:gd name="connsiteX1" fmla="*/ 1965673 w 5681928"/>
              <a:gd name="connsiteY1" fmla="*/ 2896409 h 3127457"/>
              <a:gd name="connsiteX2" fmla="*/ 3582301 w 5681928"/>
              <a:gd name="connsiteY2" fmla="*/ 2426677 h 3127457"/>
              <a:gd name="connsiteX3" fmla="*/ 4801501 w 5681928"/>
              <a:gd name="connsiteY3" fmla="*/ 1488831 h 3127457"/>
              <a:gd name="connsiteX4" fmla="*/ 5159597 w 5681928"/>
              <a:gd name="connsiteY4" fmla="*/ 816719 h 3127457"/>
              <a:gd name="connsiteX5" fmla="*/ 5157037 w 5681928"/>
              <a:gd name="connsiteY5" fmla="*/ 822397 h 3127457"/>
              <a:gd name="connsiteX6" fmla="*/ 5645563 w 5681928"/>
              <a:gd name="connsiteY6" fmla="*/ 1289538 h 3127457"/>
              <a:gd name="connsiteX7" fmla="*/ 5669009 w 5681928"/>
              <a:gd name="connsiteY7" fmla="*/ 1277815 h 3127457"/>
              <a:gd name="connsiteX8" fmla="*/ 5657286 w 5681928"/>
              <a:gd name="connsiteY8" fmla="*/ 0 h 3127457"/>
              <a:gd name="connsiteX9" fmla="*/ 5657286 w 5681928"/>
              <a:gd name="connsiteY9" fmla="*/ 0 h 3127457"/>
              <a:gd name="connsiteX10" fmla="*/ 4402917 w 5681928"/>
              <a:gd name="connsiteY10" fmla="*/ 234461 h 3127457"/>
              <a:gd name="connsiteX11" fmla="*/ 4402917 w 5681928"/>
              <a:gd name="connsiteY11" fmla="*/ 234461 h 3127457"/>
              <a:gd name="connsiteX12" fmla="*/ 4684270 w 5681928"/>
              <a:gd name="connsiteY12" fmla="*/ 445477 h 3127457"/>
              <a:gd name="connsiteX13" fmla="*/ 4695993 w 5681928"/>
              <a:gd name="connsiteY13" fmla="*/ 457200 h 3127457"/>
              <a:gd name="connsiteX14" fmla="*/ 4185366 w 5681928"/>
              <a:gd name="connsiteY14" fmla="*/ 779536 h 3127457"/>
              <a:gd name="connsiteX15" fmla="*/ 3159864 w 5681928"/>
              <a:gd name="connsiteY15" fmla="*/ 1326035 h 3127457"/>
              <a:gd name="connsiteX16" fmla="*/ 2034245 w 5681928"/>
              <a:gd name="connsiteY16" fmla="*/ 1757097 h 3127457"/>
              <a:gd name="connsiteX17" fmla="*/ 1624547 w 5681928"/>
              <a:gd name="connsiteY17" fmla="*/ 1852246 h 3127457"/>
              <a:gd name="connsiteX18" fmla="*/ 1676623 w 5681928"/>
              <a:gd name="connsiteY18" fmla="*/ 1806502 h 3127457"/>
              <a:gd name="connsiteX19" fmla="*/ 1038393 w 5681928"/>
              <a:gd name="connsiteY19" fmla="*/ 2403231 h 3127457"/>
              <a:gd name="connsiteX20" fmla="*/ 221930 w 5681928"/>
              <a:gd name="connsiteY20" fmla="*/ 2925689 h 3127457"/>
              <a:gd name="connsiteX21" fmla="*/ 0 w 5681928"/>
              <a:gd name="connsiteY21" fmla="*/ 3062980 h 3127457"/>
              <a:gd name="connsiteX0" fmla="*/ 0 w 5681928"/>
              <a:gd name="connsiteY0" fmla="*/ 3062980 h 3127457"/>
              <a:gd name="connsiteX1" fmla="*/ 1965673 w 5681928"/>
              <a:gd name="connsiteY1" fmla="*/ 2896409 h 3127457"/>
              <a:gd name="connsiteX2" fmla="*/ 3582301 w 5681928"/>
              <a:gd name="connsiteY2" fmla="*/ 2426677 h 3127457"/>
              <a:gd name="connsiteX3" fmla="*/ 4801501 w 5681928"/>
              <a:gd name="connsiteY3" fmla="*/ 1488831 h 3127457"/>
              <a:gd name="connsiteX4" fmla="*/ 5159597 w 5681928"/>
              <a:gd name="connsiteY4" fmla="*/ 816719 h 3127457"/>
              <a:gd name="connsiteX5" fmla="*/ 5157037 w 5681928"/>
              <a:gd name="connsiteY5" fmla="*/ 822397 h 3127457"/>
              <a:gd name="connsiteX6" fmla="*/ 5645563 w 5681928"/>
              <a:gd name="connsiteY6" fmla="*/ 1289538 h 3127457"/>
              <a:gd name="connsiteX7" fmla="*/ 5669009 w 5681928"/>
              <a:gd name="connsiteY7" fmla="*/ 1277815 h 3127457"/>
              <a:gd name="connsiteX8" fmla="*/ 5657286 w 5681928"/>
              <a:gd name="connsiteY8" fmla="*/ 0 h 3127457"/>
              <a:gd name="connsiteX9" fmla="*/ 5657286 w 5681928"/>
              <a:gd name="connsiteY9" fmla="*/ 0 h 3127457"/>
              <a:gd name="connsiteX10" fmla="*/ 4402917 w 5681928"/>
              <a:gd name="connsiteY10" fmla="*/ 234461 h 3127457"/>
              <a:gd name="connsiteX11" fmla="*/ 4402917 w 5681928"/>
              <a:gd name="connsiteY11" fmla="*/ 234461 h 3127457"/>
              <a:gd name="connsiteX12" fmla="*/ 4684270 w 5681928"/>
              <a:gd name="connsiteY12" fmla="*/ 445477 h 3127457"/>
              <a:gd name="connsiteX13" fmla="*/ 4695993 w 5681928"/>
              <a:gd name="connsiteY13" fmla="*/ 457200 h 3127457"/>
              <a:gd name="connsiteX14" fmla="*/ 4185366 w 5681928"/>
              <a:gd name="connsiteY14" fmla="*/ 779536 h 3127457"/>
              <a:gd name="connsiteX15" fmla="*/ 3159864 w 5681928"/>
              <a:gd name="connsiteY15" fmla="*/ 1326035 h 3127457"/>
              <a:gd name="connsiteX16" fmla="*/ 2034245 w 5681928"/>
              <a:gd name="connsiteY16" fmla="*/ 1757097 h 3127457"/>
              <a:gd name="connsiteX17" fmla="*/ 1624547 w 5681928"/>
              <a:gd name="connsiteY17" fmla="*/ 1852246 h 3127457"/>
              <a:gd name="connsiteX18" fmla="*/ 1676623 w 5681928"/>
              <a:gd name="connsiteY18" fmla="*/ 1806502 h 3127457"/>
              <a:gd name="connsiteX19" fmla="*/ 1038393 w 5681928"/>
              <a:gd name="connsiteY19" fmla="*/ 2403231 h 3127457"/>
              <a:gd name="connsiteX20" fmla="*/ 221930 w 5681928"/>
              <a:gd name="connsiteY20" fmla="*/ 2925689 h 3127457"/>
              <a:gd name="connsiteX21" fmla="*/ 0 w 5681928"/>
              <a:gd name="connsiteY21" fmla="*/ 3062980 h 3127457"/>
              <a:gd name="connsiteX0" fmla="*/ 0 w 5682269"/>
              <a:gd name="connsiteY0" fmla="*/ 3294743 h 3359220"/>
              <a:gd name="connsiteX1" fmla="*/ 1965673 w 5682269"/>
              <a:gd name="connsiteY1" fmla="*/ 3128172 h 3359220"/>
              <a:gd name="connsiteX2" fmla="*/ 3582301 w 5682269"/>
              <a:gd name="connsiteY2" fmla="*/ 2658440 h 3359220"/>
              <a:gd name="connsiteX3" fmla="*/ 4801501 w 5682269"/>
              <a:gd name="connsiteY3" fmla="*/ 1720594 h 3359220"/>
              <a:gd name="connsiteX4" fmla="*/ 5159597 w 5682269"/>
              <a:gd name="connsiteY4" fmla="*/ 1048482 h 3359220"/>
              <a:gd name="connsiteX5" fmla="*/ 5157037 w 5682269"/>
              <a:gd name="connsiteY5" fmla="*/ 1054160 h 3359220"/>
              <a:gd name="connsiteX6" fmla="*/ 5645563 w 5682269"/>
              <a:gd name="connsiteY6" fmla="*/ 1521301 h 3359220"/>
              <a:gd name="connsiteX7" fmla="*/ 5669009 w 5682269"/>
              <a:gd name="connsiteY7" fmla="*/ 1509578 h 3359220"/>
              <a:gd name="connsiteX8" fmla="*/ 5657286 w 5682269"/>
              <a:gd name="connsiteY8" fmla="*/ 231763 h 3359220"/>
              <a:gd name="connsiteX9" fmla="*/ 5519109 w 5682269"/>
              <a:gd name="connsiteY9" fmla="*/ 119002 h 3359220"/>
              <a:gd name="connsiteX10" fmla="*/ 4402917 w 5682269"/>
              <a:gd name="connsiteY10" fmla="*/ 466224 h 3359220"/>
              <a:gd name="connsiteX11" fmla="*/ 4402917 w 5682269"/>
              <a:gd name="connsiteY11" fmla="*/ 466224 h 3359220"/>
              <a:gd name="connsiteX12" fmla="*/ 4684270 w 5682269"/>
              <a:gd name="connsiteY12" fmla="*/ 677240 h 3359220"/>
              <a:gd name="connsiteX13" fmla="*/ 4695993 w 5682269"/>
              <a:gd name="connsiteY13" fmla="*/ 688963 h 3359220"/>
              <a:gd name="connsiteX14" fmla="*/ 4185366 w 5682269"/>
              <a:gd name="connsiteY14" fmla="*/ 1011299 h 3359220"/>
              <a:gd name="connsiteX15" fmla="*/ 3159864 w 5682269"/>
              <a:gd name="connsiteY15" fmla="*/ 1557798 h 3359220"/>
              <a:gd name="connsiteX16" fmla="*/ 2034245 w 5682269"/>
              <a:gd name="connsiteY16" fmla="*/ 1988860 h 3359220"/>
              <a:gd name="connsiteX17" fmla="*/ 1624547 w 5682269"/>
              <a:gd name="connsiteY17" fmla="*/ 2084009 h 3359220"/>
              <a:gd name="connsiteX18" fmla="*/ 1676623 w 5682269"/>
              <a:gd name="connsiteY18" fmla="*/ 2038265 h 3359220"/>
              <a:gd name="connsiteX19" fmla="*/ 1038393 w 5682269"/>
              <a:gd name="connsiteY19" fmla="*/ 2634994 h 3359220"/>
              <a:gd name="connsiteX20" fmla="*/ 221930 w 5682269"/>
              <a:gd name="connsiteY20" fmla="*/ 3157452 h 3359220"/>
              <a:gd name="connsiteX21" fmla="*/ 0 w 5682269"/>
              <a:gd name="connsiteY21" fmla="*/ 3294743 h 3359220"/>
              <a:gd name="connsiteX0" fmla="*/ 0 w 5682269"/>
              <a:gd name="connsiteY0" fmla="*/ 3294743 h 3359220"/>
              <a:gd name="connsiteX1" fmla="*/ 1965673 w 5682269"/>
              <a:gd name="connsiteY1" fmla="*/ 3128172 h 3359220"/>
              <a:gd name="connsiteX2" fmla="*/ 3582301 w 5682269"/>
              <a:gd name="connsiteY2" fmla="*/ 2658440 h 3359220"/>
              <a:gd name="connsiteX3" fmla="*/ 4801501 w 5682269"/>
              <a:gd name="connsiteY3" fmla="*/ 1720594 h 3359220"/>
              <a:gd name="connsiteX4" fmla="*/ 5159597 w 5682269"/>
              <a:gd name="connsiteY4" fmla="*/ 1048482 h 3359220"/>
              <a:gd name="connsiteX5" fmla="*/ 5157037 w 5682269"/>
              <a:gd name="connsiteY5" fmla="*/ 1054160 h 3359220"/>
              <a:gd name="connsiteX6" fmla="*/ 5645563 w 5682269"/>
              <a:gd name="connsiteY6" fmla="*/ 1521301 h 3359220"/>
              <a:gd name="connsiteX7" fmla="*/ 5669009 w 5682269"/>
              <a:gd name="connsiteY7" fmla="*/ 1509578 h 3359220"/>
              <a:gd name="connsiteX8" fmla="*/ 5657286 w 5682269"/>
              <a:gd name="connsiteY8" fmla="*/ 231763 h 3359220"/>
              <a:gd name="connsiteX9" fmla="*/ 5519109 w 5682269"/>
              <a:gd name="connsiteY9" fmla="*/ 119002 h 3359220"/>
              <a:gd name="connsiteX10" fmla="*/ 4402917 w 5682269"/>
              <a:gd name="connsiteY10" fmla="*/ 466224 h 3359220"/>
              <a:gd name="connsiteX11" fmla="*/ 4402917 w 5682269"/>
              <a:gd name="connsiteY11" fmla="*/ 466224 h 3359220"/>
              <a:gd name="connsiteX12" fmla="*/ 4684270 w 5682269"/>
              <a:gd name="connsiteY12" fmla="*/ 677240 h 3359220"/>
              <a:gd name="connsiteX13" fmla="*/ 4695993 w 5682269"/>
              <a:gd name="connsiteY13" fmla="*/ 688963 h 3359220"/>
              <a:gd name="connsiteX14" fmla="*/ 4185366 w 5682269"/>
              <a:gd name="connsiteY14" fmla="*/ 1011299 h 3359220"/>
              <a:gd name="connsiteX15" fmla="*/ 3159864 w 5682269"/>
              <a:gd name="connsiteY15" fmla="*/ 1557798 h 3359220"/>
              <a:gd name="connsiteX16" fmla="*/ 2034245 w 5682269"/>
              <a:gd name="connsiteY16" fmla="*/ 1988860 h 3359220"/>
              <a:gd name="connsiteX17" fmla="*/ 1624547 w 5682269"/>
              <a:gd name="connsiteY17" fmla="*/ 2084009 h 3359220"/>
              <a:gd name="connsiteX18" fmla="*/ 1676623 w 5682269"/>
              <a:gd name="connsiteY18" fmla="*/ 2038265 h 3359220"/>
              <a:gd name="connsiteX19" fmla="*/ 1038393 w 5682269"/>
              <a:gd name="connsiteY19" fmla="*/ 2634994 h 3359220"/>
              <a:gd name="connsiteX20" fmla="*/ 221930 w 5682269"/>
              <a:gd name="connsiteY20" fmla="*/ 3157452 h 3359220"/>
              <a:gd name="connsiteX21" fmla="*/ 0 w 5682269"/>
              <a:gd name="connsiteY21" fmla="*/ 3294743 h 3359220"/>
              <a:gd name="connsiteX0" fmla="*/ 0 w 5682269"/>
              <a:gd name="connsiteY0" fmla="*/ 3294743 h 3359220"/>
              <a:gd name="connsiteX1" fmla="*/ 1965673 w 5682269"/>
              <a:gd name="connsiteY1" fmla="*/ 3128172 h 3359220"/>
              <a:gd name="connsiteX2" fmla="*/ 3582301 w 5682269"/>
              <a:gd name="connsiteY2" fmla="*/ 2658440 h 3359220"/>
              <a:gd name="connsiteX3" fmla="*/ 4801501 w 5682269"/>
              <a:gd name="connsiteY3" fmla="*/ 1720594 h 3359220"/>
              <a:gd name="connsiteX4" fmla="*/ 5159597 w 5682269"/>
              <a:gd name="connsiteY4" fmla="*/ 1048482 h 3359220"/>
              <a:gd name="connsiteX5" fmla="*/ 5157037 w 5682269"/>
              <a:gd name="connsiteY5" fmla="*/ 1054160 h 3359220"/>
              <a:gd name="connsiteX6" fmla="*/ 5645563 w 5682269"/>
              <a:gd name="connsiteY6" fmla="*/ 1521301 h 3359220"/>
              <a:gd name="connsiteX7" fmla="*/ 5669009 w 5682269"/>
              <a:gd name="connsiteY7" fmla="*/ 1509578 h 3359220"/>
              <a:gd name="connsiteX8" fmla="*/ 5657286 w 5682269"/>
              <a:gd name="connsiteY8" fmla="*/ 231763 h 3359220"/>
              <a:gd name="connsiteX9" fmla="*/ 5519109 w 5682269"/>
              <a:gd name="connsiteY9" fmla="*/ 119002 h 3359220"/>
              <a:gd name="connsiteX10" fmla="*/ 4402917 w 5682269"/>
              <a:gd name="connsiteY10" fmla="*/ 466224 h 3359220"/>
              <a:gd name="connsiteX11" fmla="*/ 4402917 w 5682269"/>
              <a:gd name="connsiteY11" fmla="*/ 466224 h 3359220"/>
              <a:gd name="connsiteX12" fmla="*/ 4684270 w 5682269"/>
              <a:gd name="connsiteY12" fmla="*/ 677240 h 3359220"/>
              <a:gd name="connsiteX13" fmla="*/ 4695993 w 5682269"/>
              <a:gd name="connsiteY13" fmla="*/ 688963 h 3359220"/>
              <a:gd name="connsiteX14" fmla="*/ 4185366 w 5682269"/>
              <a:gd name="connsiteY14" fmla="*/ 1011299 h 3359220"/>
              <a:gd name="connsiteX15" fmla="*/ 3159864 w 5682269"/>
              <a:gd name="connsiteY15" fmla="*/ 1557798 h 3359220"/>
              <a:gd name="connsiteX16" fmla="*/ 2034245 w 5682269"/>
              <a:gd name="connsiteY16" fmla="*/ 1988860 h 3359220"/>
              <a:gd name="connsiteX17" fmla="*/ 1624547 w 5682269"/>
              <a:gd name="connsiteY17" fmla="*/ 2084009 h 3359220"/>
              <a:gd name="connsiteX18" fmla="*/ 1676623 w 5682269"/>
              <a:gd name="connsiteY18" fmla="*/ 2038265 h 3359220"/>
              <a:gd name="connsiteX19" fmla="*/ 1038393 w 5682269"/>
              <a:gd name="connsiteY19" fmla="*/ 2634994 h 3359220"/>
              <a:gd name="connsiteX20" fmla="*/ 221930 w 5682269"/>
              <a:gd name="connsiteY20" fmla="*/ 3157452 h 3359220"/>
              <a:gd name="connsiteX21" fmla="*/ 0 w 5682269"/>
              <a:gd name="connsiteY21" fmla="*/ 3294743 h 3359220"/>
              <a:gd name="connsiteX0" fmla="*/ 0 w 5682269"/>
              <a:gd name="connsiteY0" fmla="*/ 3294743 h 3359220"/>
              <a:gd name="connsiteX1" fmla="*/ 1965673 w 5682269"/>
              <a:gd name="connsiteY1" fmla="*/ 3128172 h 3359220"/>
              <a:gd name="connsiteX2" fmla="*/ 3582301 w 5682269"/>
              <a:gd name="connsiteY2" fmla="*/ 2658440 h 3359220"/>
              <a:gd name="connsiteX3" fmla="*/ 4746853 w 5682269"/>
              <a:gd name="connsiteY3" fmla="*/ 1754230 h 3359220"/>
              <a:gd name="connsiteX4" fmla="*/ 5159597 w 5682269"/>
              <a:gd name="connsiteY4" fmla="*/ 1048482 h 3359220"/>
              <a:gd name="connsiteX5" fmla="*/ 5157037 w 5682269"/>
              <a:gd name="connsiteY5" fmla="*/ 1054160 h 3359220"/>
              <a:gd name="connsiteX6" fmla="*/ 5645563 w 5682269"/>
              <a:gd name="connsiteY6" fmla="*/ 1521301 h 3359220"/>
              <a:gd name="connsiteX7" fmla="*/ 5669009 w 5682269"/>
              <a:gd name="connsiteY7" fmla="*/ 1509578 h 3359220"/>
              <a:gd name="connsiteX8" fmla="*/ 5657286 w 5682269"/>
              <a:gd name="connsiteY8" fmla="*/ 231763 h 3359220"/>
              <a:gd name="connsiteX9" fmla="*/ 5519109 w 5682269"/>
              <a:gd name="connsiteY9" fmla="*/ 119002 h 3359220"/>
              <a:gd name="connsiteX10" fmla="*/ 4402917 w 5682269"/>
              <a:gd name="connsiteY10" fmla="*/ 466224 h 3359220"/>
              <a:gd name="connsiteX11" fmla="*/ 4402917 w 5682269"/>
              <a:gd name="connsiteY11" fmla="*/ 466224 h 3359220"/>
              <a:gd name="connsiteX12" fmla="*/ 4684270 w 5682269"/>
              <a:gd name="connsiteY12" fmla="*/ 677240 h 3359220"/>
              <a:gd name="connsiteX13" fmla="*/ 4695993 w 5682269"/>
              <a:gd name="connsiteY13" fmla="*/ 688963 h 3359220"/>
              <a:gd name="connsiteX14" fmla="*/ 4185366 w 5682269"/>
              <a:gd name="connsiteY14" fmla="*/ 1011299 h 3359220"/>
              <a:gd name="connsiteX15" fmla="*/ 3159864 w 5682269"/>
              <a:gd name="connsiteY15" fmla="*/ 1557798 h 3359220"/>
              <a:gd name="connsiteX16" fmla="*/ 2034245 w 5682269"/>
              <a:gd name="connsiteY16" fmla="*/ 1988860 h 3359220"/>
              <a:gd name="connsiteX17" fmla="*/ 1624547 w 5682269"/>
              <a:gd name="connsiteY17" fmla="*/ 2084009 h 3359220"/>
              <a:gd name="connsiteX18" fmla="*/ 1676623 w 5682269"/>
              <a:gd name="connsiteY18" fmla="*/ 2038265 h 3359220"/>
              <a:gd name="connsiteX19" fmla="*/ 1038393 w 5682269"/>
              <a:gd name="connsiteY19" fmla="*/ 2634994 h 3359220"/>
              <a:gd name="connsiteX20" fmla="*/ 221930 w 5682269"/>
              <a:gd name="connsiteY20" fmla="*/ 3157452 h 3359220"/>
              <a:gd name="connsiteX21" fmla="*/ 0 w 5682269"/>
              <a:gd name="connsiteY21" fmla="*/ 3294743 h 3359220"/>
              <a:gd name="connsiteX0" fmla="*/ 0 w 5682269"/>
              <a:gd name="connsiteY0" fmla="*/ 3294743 h 3359220"/>
              <a:gd name="connsiteX1" fmla="*/ 1965673 w 5682269"/>
              <a:gd name="connsiteY1" fmla="*/ 3128172 h 3359220"/>
              <a:gd name="connsiteX2" fmla="*/ 3582301 w 5682269"/>
              <a:gd name="connsiteY2" fmla="*/ 2658440 h 3359220"/>
              <a:gd name="connsiteX3" fmla="*/ 4746853 w 5682269"/>
              <a:gd name="connsiteY3" fmla="*/ 1754230 h 3359220"/>
              <a:gd name="connsiteX4" fmla="*/ 5159597 w 5682269"/>
              <a:gd name="connsiteY4" fmla="*/ 1048482 h 3359220"/>
              <a:gd name="connsiteX5" fmla="*/ 5157037 w 5682269"/>
              <a:gd name="connsiteY5" fmla="*/ 1054160 h 3359220"/>
              <a:gd name="connsiteX6" fmla="*/ 5645563 w 5682269"/>
              <a:gd name="connsiteY6" fmla="*/ 1521301 h 3359220"/>
              <a:gd name="connsiteX7" fmla="*/ 5669009 w 5682269"/>
              <a:gd name="connsiteY7" fmla="*/ 1509578 h 3359220"/>
              <a:gd name="connsiteX8" fmla="*/ 5657286 w 5682269"/>
              <a:gd name="connsiteY8" fmla="*/ 231763 h 3359220"/>
              <a:gd name="connsiteX9" fmla="*/ 5519109 w 5682269"/>
              <a:gd name="connsiteY9" fmla="*/ 119002 h 3359220"/>
              <a:gd name="connsiteX10" fmla="*/ 4402917 w 5682269"/>
              <a:gd name="connsiteY10" fmla="*/ 466224 h 3359220"/>
              <a:gd name="connsiteX11" fmla="*/ 4402917 w 5682269"/>
              <a:gd name="connsiteY11" fmla="*/ 466224 h 3359220"/>
              <a:gd name="connsiteX12" fmla="*/ 4684270 w 5682269"/>
              <a:gd name="connsiteY12" fmla="*/ 677240 h 3359220"/>
              <a:gd name="connsiteX13" fmla="*/ 4695993 w 5682269"/>
              <a:gd name="connsiteY13" fmla="*/ 688963 h 3359220"/>
              <a:gd name="connsiteX14" fmla="*/ 4185366 w 5682269"/>
              <a:gd name="connsiteY14" fmla="*/ 1011299 h 3359220"/>
              <a:gd name="connsiteX15" fmla="*/ 3159864 w 5682269"/>
              <a:gd name="connsiteY15" fmla="*/ 1557798 h 3359220"/>
              <a:gd name="connsiteX16" fmla="*/ 2034245 w 5682269"/>
              <a:gd name="connsiteY16" fmla="*/ 1988860 h 3359220"/>
              <a:gd name="connsiteX17" fmla="*/ 1624547 w 5682269"/>
              <a:gd name="connsiteY17" fmla="*/ 2084009 h 3359220"/>
              <a:gd name="connsiteX18" fmla="*/ 1676623 w 5682269"/>
              <a:gd name="connsiteY18" fmla="*/ 2038265 h 3359220"/>
              <a:gd name="connsiteX19" fmla="*/ 1038393 w 5682269"/>
              <a:gd name="connsiteY19" fmla="*/ 2634994 h 3359220"/>
              <a:gd name="connsiteX20" fmla="*/ 221930 w 5682269"/>
              <a:gd name="connsiteY20" fmla="*/ 3157452 h 3359220"/>
              <a:gd name="connsiteX21" fmla="*/ 0 w 5682269"/>
              <a:gd name="connsiteY21" fmla="*/ 3294743 h 3359220"/>
              <a:gd name="connsiteX0" fmla="*/ 0 w 5682269"/>
              <a:gd name="connsiteY0" fmla="*/ 3294743 h 3359220"/>
              <a:gd name="connsiteX1" fmla="*/ 1965673 w 5682269"/>
              <a:gd name="connsiteY1" fmla="*/ 3128172 h 3359220"/>
              <a:gd name="connsiteX2" fmla="*/ 3582301 w 5682269"/>
              <a:gd name="connsiteY2" fmla="*/ 2658440 h 3359220"/>
              <a:gd name="connsiteX3" fmla="*/ 4746853 w 5682269"/>
              <a:gd name="connsiteY3" fmla="*/ 1754230 h 3359220"/>
              <a:gd name="connsiteX4" fmla="*/ 5159597 w 5682269"/>
              <a:gd name="connsiteY4" fmla="*/ 1048482 h 3359220"/>
              <a:gd name="connsiteX5" fmla="*/ 5157037 w 5682269"/>
              <a:gd name="connsiteY5" fmla="*/ 1054160 h 3359220"/>
              <a:gd name="connsiteX6" fmla="*/ 5645563 w 5682269"/>
              <a:gd name="connsiteY6" fmla="*/ 1521301 h 3359220"/>
              <a:gd name="connsiteX7" fmla="*/ 5669009 w 5682269"/>
              <a:gd name="connsiteY7" fmla="*/ 1509578 h 3359220"/>
              <a:gd name="connsiteX8" fmla="*/ 5657286 w 5682269"/>
              <a:gd name="connsiteY8" fmla="*/ 231763 h 3359220"/>
              <a:gd name="connsiteX9" fmla="*/ 5519109 w 5682269"/>
              <a:gd name="connsiteY9" fmla="*/ 119002 h 3359220"/>
              <a:gd name="connsiteX10" fmla="*/ 4402917 w 5682269"/>
              <a:gd name="connsiteY10" fmla="*/ 466224 h 3359220"/>
              <a:gd name="connsiteX11" fmla="*/ 4402917 w 5682269"/>
              <a:gd name="connsiteY11" fmla="*/ 466224 h 3359220"/>
              <a:gd name="connsiteX12" fmla="*/ 4684270 w 5682269"/>
              <a:gd name="connsiteY12" fmla="*/ 677240 h 3359220"/>
              <a:gd name="connsiteX13" fmla="*/ 4695993 w 5682269"/>
              <a:gd name="connsiteY13" fmla="*/ 688963 h 3359220"/>
              <a:gd name="connsiteX14" fmla="*/ 4185366 w 5682269"/>
              <a:gd name="connsiteY14" fmla="*/ 1011299 h 3359220"/>
              <a:gd name="connsiteX15" fmla="*/ 3159864 w 5682269"/>
              <a:gd name="connsiteY15" fmla="*/ 1557798 h 3359220"/>
              <a:gd name="connsiteX16" fmla="*/ 2034245 w 5682269"/>
              <a:gd name="connsiteY16" fmla="*/ 1988860 h 3359220"/>
              <a:gd name="connsiteX17" fmla="*/ 1624547 w 5682269"/>
              <a:gd name="connsiteY17" fmla="*/ 2084009 h 3359220"/>
              <a:gd name="connsiteX18" fmla="*/ 1676623 w 5682269"/>
              <a:gd name="connsiteY18" fmla="*/ 2038265 h 3359220"/>
              <a:gd name="connsiteX19" fmla="*/ 1038393 w 5682269"/>
              <a:gd name="connsiteY19" fmla="*/ 2634994 h 3359220"/>
              <a:gd name="connsiteX20" fmla="*/ 221930 w 5682269"/>
              <a:gd name="connsiteY20" fmla="*/ 3157452 h 3359220"/>
              <a:gd name="connsiteX21" fmla="*/ 0 w 5682269"/>
              <a:gd name="connsiteY21" fmla="*/ 3294743 h 3359220"/>
              <a:gd name="connsiteX0" fmla="*/ 0 w 5682269"/>
              <a:gd name="connsiteY0" fmla="*/ 3294743 h 3359220"/>
              <a:gd name="connsiteX1" fmla="*/ 1965673 w 5682269"/>
              <a:gd name="connsiteY1" fmla="*/ 3128172 h 3359220"/>
              <a:gd name="connsiteX2" fmla="*/ 3582301 w 5682269"/>
              <a:gd name="connsiteY2" fmla="*/ 2658440 h 3359220"/>
              <a:gd name="connsiteX3" fmla="*/ 4746853 w 5682269"/>
              <a:gd name="connsiteY3" fmla="*/ 1754230 h 3359220"/>
              <a:gd name="connsiteX4" fmla="*/ 5159597 w 5682269"/>
              <a:gd name="connsiteY4" fmla="*/ 1048482 h 3359220"/>
              <a:gd name="connsiteX5" fmla="*/ 5157037 w 5682269"/>
              <a:gd name="connsiteY5" fmla="*/ 1054160 h 3359220"/>
              <a:gd name="connsiteX6" fmla="*/ 5470873 w 5682269"/>
              <a:gd name="connsiteY6" fmla="*/ 1335514 h 3359220"/>
              <a:gd name="connsiteX7" fmla="*/ 5669009 w 5682269"/>
              <a:gd name="connsiteY7" fmla="*/ 1509578 h 3359220"/>
              <a:gd name="connsiteX8" fmla="*/ 5657286 w 5682269"/>
              <a:gd name="connsiteY8" fmla="*/ 231763 h 3359220"/>
              <a:gd name="connsiteX9" fmla="*/ 5519109 w 5682269"/>
              <a:gd name="connsiteY9" fmla="*/ 119002 h 3359220"/>
              <a:gd name="connsiteX10" fmla="*/ 4402917 w 5682269"/>
              <a:gd name="connsiteY10" fmla="*/ 466224 h 3359220"/>
              <a:gd name="connsiteX11" fmla="*/ 4402917 w 5682269"/>
              <a:gd name="connsiteY11" fmla="*/ 466224 h 3359220"/>
              <a:gd name="connsiteX12" fmla="*/ 4684270 w 5682269"/>
              <a:gd name="connsiteY12" fmla="*/ 677240 h 3359220"/>
              <a:gd name="connsiteX13" fmla="*/ 4695993 w 5682269"/>
              <a:gd name="connsiteY13" fmla="*/ 688963 h 3359220"/>
              <a:gd name="connsiteX14" fmla="*/ 4185366 w 5682269"/>
              <a:gd name="connsiteY14" fmla="*/ 1011299 h 3359220"/>
              <a:gd name="connsiteX15" fmla="*/ 3159864 w 5682269"/>
              <a:gd name="connsiteY15" fmla="*/ 1557798 h 3359220"/>
              <a:gd name="connsiteX16" fmla="*/ 2034245 w 5682269"/>
              <a:gd name="connsiteY16" fmla="*/ 1988860 h 3359220"/>
              <a:gd name="connsiteX17" fmla="*/ 1624547 w 5682269"/>
              <a:gd name="connsiteY17" fmla="*/ 2084009 h 3359220"/>
              <a:gd name="connsiteX18" fmla="*/ 1676623 w 5682269"/>
              <a:gd name="connsiteY18" fmla="*/ 2038265 h 3359220"/>
              <a:gd name="connsiteX19" fmla="*/ 1038393 w 5682269"/>
              <a:gd name="connsiteY19" fmla="*/ 2634994 h 3359220"/>
              <a:gd name="connsiteX20" fmla="*/ 221930 w 5682269"/>
              <a:gd name="connsiteY20" fmla="*/ 3157452 h 3359220"/>
              <a:gd name="connsiteX21" fmla="*/ 0 w 5682269"/>
              <a:gd name="connsiteY21" fmla="*/ 3294743 h 3359220"/>
              <a:gd name="connsiteX0" fmla="*/ 0 w 5661418"/>
              <a:gd name="connsiteY0" fmla="*/ 3263778 h 3328255"/>
              <a:gd name="connsiteX1" fmla="*/ 1965673 w 5661418"/>
              <a:gd name="connsiteY1" fmla="*/ 3097207 h 3328255"/>
              <a:gd name="connsiteX2" fmla="*/ 3582301 w 5661418"/>
              <a:gd name="connsiteY2" fmla="*/ 2627475 h 3328255"/>
              <a:gd name="connsiteX3" fmla="*/ 4746853 w 5661418"/>
              <a:gd name="connsiteY3" fmla="*/ 1723265 h 3328255"/>
              <a:gd name="connsiteX4" fmla="*/ 5159597 w 5661418"/>
              <a:gd name="connsiteY4" fmla="*/ 1017517 h 3328255"/>
              <a:gd name="connsiteX5" fmla="*/ 5157037 w 5661418"/>
              <a:gd name="connsiteY5" fmla="*/ 1023195 h 3328255"/>
              <a:gd name="connsiteX6" fmla="*/ 5470873 w 5661418"/>
              <a:gd name="connsiteY6" fmla="*/ 1304549 h 3328255"/>
              <a:gd name="connsiteX7" fmla="*/ 5494319 w 5661418"/>
              <a:gd name="connsiteY7" fmla="*/ 1292826 h 3328255"/>
              <a:gd name="connsiteX8" fmla="*/ 5657286 w 5661418"/>
              <a:gd name="connsiteY8" fmla="*/ 200798 h 3328255"/>
              <a:gd name="connsiteX9" fmla="*/ 5519109 w 5661418"/>
              <a:gd name="connsiteY9" fmla="*/ 88037 h 3328255"/>
              <a:gd name="connsiteX10" fmla="*/ 4402917 w 5661418"/>
              <a:gd name="connsiteY10" fmla="*/ 435259 h 3328255"/>
              <a:gd name="connsiteX11" fmla="*/ 4402917 w 5661418"/>
              <a:gd name="connsiteY11" fmla="*/ 435259 h 3328255"/>
              <a:gd name="connsiteX12" fmla="*/ 4684270 w 5661418"/>
              <a:gd name="connsiteY12" fmla="*/ 646275 h 3328255"/>
              <a:gd name="connsiteX13" fmla="*/ 4695993 w 5661418"/>
              <a:gd name="connsiteY13" fmla="*/ 657998 h 3328255"/>
              <a:gd name="connsiteX14" fmla="*/ 4185366 w 5661418"/>
              <a:gd name="connsiteY14" fmla="*/ 980334 h 3328255"/>
              <a:gd name="connsiteX15" fmla="*/ 3159864 w 5661418"/>
              <a:gd name="connsiteY15" fmla="*/ 1526833 h 3328255"/>
              <a:gd name="connsiteX16" fmla="*/ 2034245 w 5661418"/>
              <a:gd name="connsiteY16" fmla="*/ 1957895 h 3328255"/>
              <a:gd name="connsiteX17" fmla="*/ 1624547 w 5661418"/>
              <a:gd name="connsiteY17" fmla="*/ 2053044 h 3328255"/>
              <a:gd name="connsiteX18" fmla="*/ 1676623 w 5661418"/>
              <a:gd name="connsiteY18" fmla="*/ 2007300 h 3328255"/>
              <a:gd name="connsiteX19" fmla="*/ 1038393 w 5661418"/>
              <a:gd name="connsiteY19" fmla="*/ 2604029 h 3328255"/>
              <a:gd name="connsiteX20" fmla="*/ 221930 w 5661418"/>
              <a:gd name="connsiteY20" fmla="*/ 3126487 h 3328255"/>
              <a:gd name="connsiteX21" fmla="*/ 0 w 5661418"/>
              <a:gd name="connsiteY21" fmla="*/ 3263778 h 3328255"/>
              <a:gd name="connsiteX0" fmla="*/ 0 w 5661418"/>
              <a:gd name="connsiteY0" fmla="*/ 3263778 h 3328255"/>
              <a:gd name="connsiteX1" fmla="*/ 1965673 w 5661418"/>
              <a:gd name="connsiteY1" fmla="*/ 3097207 h 3328255"/>
              <a:gd name="connsiteX2" fmla="*/ 3582301 w 5661418"/>
              <a:gd name="connsiteY2" fmla="*/ 2627475 h 3328255"/>
              <a:gd name="connsiteX3" fmla="*/ 4746853 w 5661418"/>
              <a:gd name="connsiteY3" fmla="*/ 1723265 h 3328255"/>
              <a:gd name="connsiteX4" fmla="*/ 5159597 w 5661418"/>
              <a:gd name="connsiteY4" fmla="*/ 1017517 h 3328255"/>
              <a:gd name="connsiteX5" fmla="*/ 5157037 w 5661418"/>
              <a:gd name="connsiteY5" fmla="*/ 1023195 h 3328255"/>
              <a:gd name="connsiteX6" fmla="*/ 5470873 w 5661418"/>
              <a:gd name="connsiteY6" fmla="*/ 1304549 h 3328255"/>
              <a:gd name="connsiteX7" fmla="*/ 5494319 w 5661418"/>
              <a:gd name="connsiteY7" fmla="*/ 1292826 h 3328255"/>
              <a:gd name="connsiteX8" fmla="*/ 5657286 w 5661418"/>
              <a:gd name="connsiteY8" fmla="*/ 200798 h 3328255"/>
              <a:gd name="connsiteX9" fmla="*/ 5519109 w 5661418"/>
              <a:gd name="connsiteY9" fmla="*/ 88037 h 3328255"/>
              <a:gd name="connsiteX10" fmla="*/ 4402917 w 5661418"/>
              <a:gd name="connsiteY10" fmla="*/ 435259 h 3328255"/>
              <a:gd name="connsiteX11" fmla="*/ 4402917 w 5661418"/>
              <a:gd name="connsiteY11" fmla="*/ 435259 h 3328255"/>
              <a:gd name="connsiteX12" fmla="*/ 4684270 w 5661418"/>
              <a:gd name="connsiteY12" fmla="*/ 646275 h 3328255"/>
              <a:gd name="connsiteX13" fmla="*/ 4695993 w 5661418"/>
              <a:gd name="connsiteY13" fmla="*/ 657998 h 3328255"/>
              <a:gd name="connsiteX14" fmla="*/ 4185366 w 5661418"/>
              <a:gd name="connsiteY14" fmla="*/ 980334 h 3328255"/>
              <a:gd name="connsiteX15" fmla="*/ 3159864 w 5661418"/>
              <a:gd name="connsiteY15" fmla="*/ 1526833 h 3328255"/>
              <a:gd name="connsiteX16" fmla="*/ 2034245 w 5661418"/>
              <a:gd name="connsiteY16" fmla="*/ 1957895 h 3328255"/>
              <a:gd name="connsiteX17" fmla="*/ 1624547 w 5661418"/>
              <a:gd name="connsiteY17" fmla="*/ 2053044 h 3328255"/>
              <a:gd name="connsiteX18" fmla="*/ 1676623 w 5661418"/>
              <a:gd name="connsiteY18" fmla="*/ 2007300 h 3328255"/>
              <a:gd name="connsiteX19" fmla="*/ 1038393 w 5661418"/>
              <a:gd name="connsiteY19" fmla="*/ 2604029 h 3328255"/>
              <a:gd name="connsiteX20" fmla="*/ 221930 w 5661418"/>
              <a:gd name="connsiteY20" fmla="*/ 3126487 h 3328255"/>
              <a:gd name="connsiteX21" fmla="*/ 0 w 5661418"/>
              <a:gd name="connsiteY21" fmla="*/ 3263778 h 3328255"/>
              <a:gd name="connsiteX0" fmla="*/ 0 w 5661957"/>
              <a:gd name="connsiteY0" fmla="*/ 3263778 h 3328255"/>
              <a:gd name="connsiteX1" fmla="*/ 1965673 w 5661957"/>
              <a:gd name="connsiteY1" fmla="*/ 3097207 h 3328255"/>
              <a:gd name="connsiteX2" fmla="*/ 3582301 w 5661957"/>
              <a:gd name="connsiteY2" fmla="*/ 2627475 h 3328255"/>
              <a:gd name="connsiteX3" fmla="*/ 4746853 w 5661957"/>
              <a:gd name="connsiteY3" fmla="*/ 1723265 h 3328255"/>
              <a:gd name="connsiteX4" fmla="*/ 5159597 w 5661957"/>
              <a:gd name="connsiteY4" fmla="*/ 1017517 h 3328255"/>
              <a:gd name="connsiteX5" fmla="*/ 5157037 w 5661957"/>
              <a:gd name="connsiteY5" fmla="*/ 1023195 h 3328255"/>
              <a:gd name="connsiteX6" fmla="*/ 5470873 w 5661957"/>
              <a:gd name="connsiteY6" fmla="*/ 1304549 h 3328255"/>
              <a:gd name="connsiteX7" fmla="*/ 5494319 w 5661957"/>
              <a:gd name="connsiteY7" fmla="*/ 1292826 h 3328255"/>
              <a:gd name="connsiteX8" fmla="*/ 5657286 w 5661957"/>
              <a:gd name="connsiteY8" fmla="*/ 200798 h 3328255"/>
              <a:gd name="connsiteX9" fmla="*/ 5519109 w 5661957"/>
              <a:gd name="connsiteY9" fmla="*/ 88037 h 3328255"/>
              <a:gd name="connsiteX10" fmla="*/ 4402917 w 5661957"/>
              <a:gd name="connsiteY10" fmla="*/ 435259 h 3328255"/>
              <a:gd name="connsiteX11" fmla="*/ 4402917 w 5661957"/>
              <a:gd name="connsiteY11" fmla="*/ 435259 h 3328255"/>
              <a:gd name="connsiteX12" fmla="*/ 4684270 w 5661957"/>
              <a:gd name="connsiteY12" fmla="*/ 646275 h 3328255"/>
              <a:gd name="connsiteX13" fmla="*/ 4695993 w 5661957"/>
              <a:gd name="connsiteY13" fmla="*/ 657998 h 3328255"/>
              <a:gd name="connsiteX14" fmla="*/ 4185366 w 5661957"/>
              <a:gd name="connsiteY14" fmla="*/ 980334 h 3328255"/>
              <a:gd name="connsiteX15" fmla="*/ 3159864 w 5661957"/>
              <a:gd name="connsiteY15" fmla="*/ 1526833 h 3328255"/>
              <a:gd name="connsiteX16" fmla="*/ 2034245 w 5661957"/>
              <a:gd name="connsiteY16" fmla="*/ 1957895 h 3328255"/>
              <a:gd name="connsiteX17" fmla="*/ 1624547 w 5661957"/>
              <a:gd name="connsiteY17" fmla="*/ 2053044 h 3328255"/>
              <a:gd name="connsiteX18" fmla="*/ 1676623 w 5661957"/>
              <a:gd name="connsiteY18" fmla="*/ 2007300 h 3328255"/>
              <a:gd name="connsiteX19" fmla="*/ 1038393 w 5661957"/>
              <a:gd name="connsiteY19" fmla="*/ 2604029 h 3328255"/>
              <a:gd name="connsiteX20" fmla="*/ 221930 w 5661957"/>
              <a:gd name="connsiteY20" fmla="*/ 3126487 h 3328255"/>
              <a:gd name="connsiteX21" fmla="*/ 0 w 5661957"/>
              <a:gd name="connsiteY21" fmla="*/ 3263778 h 3328255"/>
              <a:gd name="connsiteX0" fmla="*/ 0 w 6594910"/>
              <a:gd name="connsiteY0" fmla="*/ 3263060 h 3327537"/>
              <a:gd name="connsiteX1" fmla="*/ 2898626 w 6594910"/>
              <a:gd name="connsiteY1" fmla="*/ 3097207 h 3327537"/>
              <a:gd name="connsiteX2" fmla="*/ 4515254 w 6594910"/>
              <a:gd name="connsiteY2" fmla="*/ 2627475 h 3327537"/>
              <a:gd name="connsiteX3" fmla="*/ 5679806 w 6594910"/>
              <a:gd name="connsiteY3" fmla="*/ 1723265 h 3327537"/>
              <a:gd name="connsiteX4" fmla="*/ 6092550 w 6594910"/>
              <a:gd name="connsiteY4" fmla="*/ 1017517 h 3327537"/>
              <a:gd name="connsiteX5" fmla="*/ 6089990 w 6594910"/>
              <a:gd name="connsiteY5" fmla="*/ 1023195 h 3327537"/>
              <a:gd name="connsiteX6" fmla="*/ 6403826 w 6594910"/>
              <a:gd name="connsiteY6" fmla="*/ 1304549 h 3327537"/>
              <a:gd name="connsiteX7" fmla="*/ 6427272 w 6594910"/>
              <a:gd name="connsiteY7" fmla="*/ 1292826 h 3327537"/>
              <a:gd name="connsiteX8" fmla="*/ 6590239 w 6594910"/>
              <a:gd name="connsiteY8" fmla="*/ 200798 h 3327537"/>
              <a:gd name="connsiteX9" fmla="*/ 6452062 w 6594910"/>
              <a:gd name="connsiteY9" fmla="*/ 88037 h 3327537"/>
              <a:gd name="connsiteX10" fmla="*/ 5335870 w 6594910"/>
              <a:gd name="connsiteY10" fmla="*/ 435259 h 3327537"/>
              <a:gd name="connsiteX11" fmla="*/ 5335870 w 6594910"/>
              <a:gd name="connsiteY11" fmla="*/ 435259 h 3327537"/>
              <a:gd name="connsiteX12" fmla="*/ 5617223 w 6594910"/>
              <a:gd name="connsiteY12" fmla="*/ 646275 h 3327537"/>
              <a:gd name="connsiteX13" fmla="*/ 5628946 w 6594910"/>
              <a:gd name="connsiteY13" fmla="*/ 657998 h 3327537"/>
              <a:gd name="connsiteX14" fmla="*/ 5118319 w 6594910"/>
              <a:gd name="connsiteY14" fmla="*/ 980334 h 3327537"/>
              <a:gd name="connsiteX15" fmla="*/ 4092817 w 6594910"/>
              <a:gd name="connsiteY15" fmla="*/ 1526833 h 3327537"/>
              <a:gd name="connsiteX16" fmla="*/ 2967198 w 6594910"/>
              <a:gd name="connsiteY16" fmla="*/ 1957895 h 3327537"/>
              <a:gd name="connsiteX17" fmla="*/ 2557500 w 6594910"/>
              <a:gd name="connsiteY17" fmla="*/ 2053044 h 3327537"/>
              <a:gd name="connsiteX18" fmla="*/ 2609576 w 6594910"/>
              <a:gd name="connsiteY18" fmla="*/ 2007300 h 3327537"/>
              <a:gd name="connsiteX19" fmla="*/ 1971346 w 6594910"/>
              <a:gd name="connsiteY19" fmla="*/ 2604029 h 3327537"/>
              <a:gd name="connsiteX20" fmla="*/ 1154883 w 6594910"/>
              <a:gd name="connsiteY20" fmla="*/ 3126487 h 3327537"/>
              <a:gd name="connsiteX21" fmla="*/ 0 w 6594910"/>
              <a:gd name="connsiteY21" fmla="*/ 3263060 h 3327537"/>
              <a:gd name="connsiteX0" fmla="*/ 349330 w 6944240"/>
              <a:gd name="connsiteY0" fmla="*/ 3263060 h 3327537"/>
              <a:gd name="connsiteX1" fmla="*/ 3247956 w 6944240"/>
              <a:gd name="connsiteY1" fmla="*/ 3097207 h 3327537"/>
              <a:gd name="connsiteX2" fmla="*/ 4864584 w 6944240"/>
              <a:gd name="connsiteY2" fmla="*/ 2627475 h 3327537"/>
              <a:gd name="connsiteX3" fmla="*/ 6029136 w 6944240"/>
              <a:gd name="connsiteY3" fmla="*/ 1723265 h 3327537"/>
              <a:gd name="connsiteX4" fmla="*/ 6441880 w 6944240"/>
              <a:gd name="connsiteY4" fmla="*/ 1017517 h 3327537"/>
              <a:gd name="connsiteX5" fmla="*/ 6439320 w 6944240"/>
              <a:gd name="connsiteY5" fmla="*/ 1023195 h 3327537"/>
              <a:gd name="connsiteX6" fmla="*/ 6753156 w 6944240"/>
              <a:gd name="connsiteY6" fmla="*/ 1304549 h 3327537"/>
              <a:gd name="connsiteX7" fmla="*/ 6776602 w 6944240"/>
              <a:gd name="connsiteY7" fmla="*/ 1292826 h 3327537"/>
              <a:gd name="connsiteX8" fmla="*/ 6939569 w 6944240"/>
              <a:gd name="connsiteY8" fmla="*/ 200798 h 3327537"/>
              <a:gd name="connsiteX9" fmla="*/ 6801392 w 6944240"/>
              <a:gd name="connsiteY9" fmla="*/ 88037 h 3327537"/>
              <a:gd name="connsiteX10" fmla="*/ 5685200 w 6944240"/>
              <a:gd name="connsiteY10" fmla="*/ 435259 h 3327537"/>
              <a:gd name="connsiteX11" fmla="*/ 5685200 w 6944240"/>
              <a:gd name="connsiteY11" fmla="*/ 435259 h 3327537"/>
              <a:gd name="connsiteX12" fmla="*/ 5966553 w 6944240"/>
              <a:gd name="connsiteY12" fmla="*/ 646275 h 3327537"/>
              <a:gd name="connsiteX13" fmla="*/ 5978276 w 6944240"/>
              <a:gd name="connsiteY13" fmla="*/ 657998 h 3327537"/>
              <a:gd name="connsiteX14" fmla="*/ 5467649 w 6944240"/>
              <a:gd name="connsiteY14" fmla="*/ 980334 h 3327537"/>
              <a:gd name="connsiteX15" fmla="*/ 4442147 w 6944240"/>
              <a:gd name="connsiteY15" fmla="*/ 1526833 h 3327537"/>
              <a:gd name="connsiteX16" fmla="*/ 3316528 w 6944240"/>
              <a:gd name="connsiteY16" fmla="*/ 1957895 h 3327537"/>
              <a:gd name="connsiteX17" fmla="*/ 2906830 w 6944240"/>
              <a:gd name="connsiteY17" fmla="*/ 2053044 h 3327537"/>
              <a:gd name="connsiteX18" fmla="*/ 2958906 w 6944240"/>
              <a:gd name="connsiteY18" fmla="*/ 2007300 h 3327537"/>
              <a:gd name="connsiteX19" fmla="*/ 2320676 w 6944240"/>
              <a:gd name="connsiteY19" fmla="*/ 2604029 h 3327537"/>
              <a:gd name="connsiteX20" fmla="*/ 328558 w 6944240"/>
              <a:gd name="connsiteY20" fmla="*/ 2678029 h 3327537"/>
              <a:gd name="connsiteX21" fmla="*/ 349330 w 6944240"/>
              <a:gd name="connsiteY21" fmla="*/ 3263060 h 3327537"/>
              <a:gd name="connsiteX0" fmla="*/ 349330 w 6944240"/>
              <a:gd name="connsiteY0" fmla="*/ 3263060 h 3327537"/>
              <a:gd name="connsiteX1" fmla="*/ 3247956 w 6944240"/>
              <a:gd name="connsiteY1" fmla="*/ 3097207 h 3327537"/>
              <a:gd name="connsiteX2" fmla="*/ 4864584 w 6944240"/>
              <a:gd name="connsiteY2" fmla="*/ 2627475 h 3327537"/>
              <a:gd name="connsiteX3" fmla="*/ 6029136 w 6944240"/>
              <a:gd name="connsiteY3" fmla="*/ 1723265 h 3327537"/>
              <a:gd name="connsiteX4" fmla="*/ 6441880 w 6944240"/>
              <a:gd name="connsiteY4" fmla="*/ 1017517 h 3327537"/>
              <a:gd name="connsiteX5" fmla="*/ 6439320 w 6944240"/>
              <a:gd name="connsiteY5" fmla="*/ 1023195 h 3327537"/>
              <a:gd name="connsiteX6" fmla="*/ 6753156 w 6944240"/>
              <a:gd name="connsiteY6" fmla="*/ 1304549 h 3327537"/>
              <a:gd name="connsiteX7" fmla="*/ 6776602 w 6944240"/>
              <a:gd name="connsiteY7" fmla="*/ 1292826 h 3327537"/>
              <a:gd name="connsiteX8" fmla="*/ 6939569 w 6944240"/>
              <a:gd name="connsiteY8" fmla="*/ 200798 h 3327537"/>
              <a:gd name="connsiteX9" fmla="*/ 6801392 w 6944240"/>
              <a:gd name="connsiteY9" fmla="*/ 88037 h 3327537"/>
              <a:gd name="connsiteX10" fmla="*/ 5685200 w 6944240"/>
              <a:gd name="connsiteY10" fmla="*/ 435259 h 3327537"/>
              <a:gd name="connsiteX11" fmla="*/ 5685200 w 6944240"/>
              <a:gd name="connsiteY11" fmla="*/ 435259 h 3327537"/>
              <a:gd name="connsiteX12" fmla="*/ 5966553 w 6944240"/>
              <a:gd name="connsiteY12" fmla="*/ 646275 h 3327537"/>
              <a:gd name="connsiteX13" fmla="*/ 5978276 w 6944240"/>
              <a:gd name="connsiteY13" fmla="*/ 657998 h 3327537"/>
              <a:gd name="connsiteX14" fmla="*/ 5467649 w 6944240"/>
              <a:gd name="connsiteY14" fmla="*/ 980334 h 3327537"/>
              <a:gd name="connsiteX15" fmla="*/ 4442147 w 6944240"/>
              <a:gd name="connsiteY15" fmla="*/ 1526833 h 3327537"/>
              <a:gd name="connsiteX16" fmla="*/ 3316528 w 6944240"/>
              <a:gd name="connsiteY16" fmla="*/ 1957895 h 3327537"/>
              <a:gd name="connsiteX17" fmla="*/ 2906830 w 6944240"/>
              <a:gd name="connsiteY17" fmla="*/ 2053044 h 3327537"/>
              <a:gd name="connsiteX18" fmla="*/ 2958906 w 6944240"/>
              <a:gd name="connsiteY18" fmla="*/ 2007300 h 3327537"/>
              <a:gd name="connsiteX19" fmla="*/ 328558 w 6944240"/>
              <a:gd name="connsiteY19" fmla="*/ 2678029 h 3327537"/>
              <a:gd name="connsiteX20" fmla="*/ 349330 w 6944240"/>
              <a:gd name="connsiteY20" fmla="*/ 3263060 h 3327537"/>
              <a:gd name="connsiteX0" fmla="*/ 349330 w 6944240"/>
              <a:gd name="connsiteY0" fmla="*/ 3263060 h 3327537"/>
              <a:gd name="connsiteX1" fmla="*/ 3247956 w 6944240"/>
              <a:gd name="connsiteY1" fmla="*/ 3097207 h 3327537"/>
              <a:gd name="connsiteX2" fmla="*/ 4864584 w 6944240"/>
              <a:gd name="connsiteY2" fmla="*/ 2627475 h 3327537"/>
              <a:gd name="connsiteX3" fmla="*/ 6029136 w 6944240"/>
              <a:gd name="connsiteY3" fmla="*/ 1723265 h 3327537"/>
              <a:gd name="connsiteX4" fmla="*/ 6441880 w 6944240"/>
              <a:gd name="connsiteY4" fmla="*/ 1017517 h 3327537"/>
              <a:gd name="connsiteX5" fmla="*/ 6439320 w 6944240"/>
              <a:gd name="connsiteY5" fmla="*/ 1023195 h 3327537"/>
              <a:gd name="connsiteX6" fmla="*/ 6753156 w 6944240"/>
              <a:gd name="connsiteY6" fmla="*/ 1304549 h 3327537"/>
              <a:gd name="connsiteX7" fmla="*/ 6776602 w 6944240"/>
              <a:gd name="connsiteY7" fmla="*/ 1292826 h 3327537"/>
              <a:gd name="connsiteX8" fmla="*/ 6939569 w 6944240"/>
              <a:gd name="connsiteY8" fmla="*/ 200798 h 3327537"/>
              <a:gd name="connsiteX9" fmla="*/ 6801392 w 6944240"/>
              <a:gd name="connsiteY9" fmla="*/ 88037 h 3327537"/>
              <a:gd name="connsiteX10" fmla="*/ 5685200 w 6944240"/>
              <a:gd name="connsiteY10" fmla="*/ 435259 h 3327537"/>
              <a:gd name="connsiteX11" fmla="*/ 5685200 w 6944240"/>
              <a:gd name="connsiteY11" fmla="*/ 435259 h 3327537"/>
              <a:gd name="connsiteX12" fmla="*/ 5966553 w 6944240"/>
              <a:gd name="connsiteY12" fmla="*/ 646275 h 3327537"/>
              <a:gd name="connsiteX13" fmla="*/ 5978276 w 6944240"/>
              <a:gd name="connsiteY13" fmla="*/ 657998 h 3327537"/>
              <a:gd name="connsiteX14" fmla="*/ 5467649 w 6944240"/>
              <a:gd name="connsiteY14" fmla="*/ 980334 h 3327537"/>
              <a:gd name="connsiteX15" fmla="*/ 4442147 w 6944240"/>
              <a:gd name="connsiteY15" fmla="*/ 1526833 h 3327537"/>
              <a:gd name="connsiteX16" fmla="*/ 3316528 w 6944240"/>
              <a:gd name="connsiteY16" fmla="*/ 1957895 h 3327537"/>
              <a:gd name="connsiteX17" fmla="*/ 2290744 w 6944240"/>
              <a:gd name="connsiteY17" fmla="*/ 1045108 h 3327537"/>
              <a:gd name="connsiteX18" fmla="*/ 2958906 w 6944240"/>
              <a:gd name="connsiteY18" fmla="*/ 2007300 h 3327537"/>
              <a:gd name="connsiteX19" fmla="*/ 328558 w 6944240"/>
              <a:gd name="connsiteY19" fmla="*/ 2678029 h 3327537"/>
              <a:gd name="connsiteX20" fmla="*/ 349330 w 6944240"/>
              <a:gd name="connsiteY20" fmla="*/ 3263060 h 3327537"/>
              <a:gd name="connsiteX0" fmla="*/ 349330 w 6944240"/>
              <a:gd name="connsiteY0" fmla="*/ 3263060 h 3327537"/>
              <a:gd name="connsiteX1" fmla="*/ 3247956 w 6944240"/>
              <a:gd name="connsiteY1" fmla="*/ 3097207 h 3327537"/>
              <a:gd name="connsiteX2" fmla="*/ 4864584 w 6944240"/>
              <a:gd name="connsiteY2" fmla="*/ 2627475 h 3327537"/>
              <a:gd name="connsiteX3" fmla="*/ 6029136 w 6944240"/>
              <a:gd name="connsiteY3" fmla="*/ 1723265 h 3327537"/>
              <a:gd name="connsiteX4" fmla="*/ 6441880 w 6944240"/>
              <a:gd name="connsiteY4" fmla="*/ 1017517 h 3327537"/>
              <a:gd name="connsiteX5" fmla="*/ 6439320 w 6944240"/>
              <a:gd name="connsiteY5" fmla="*/ 1023195 h 3327537"/>
              <a:gd name="connsiteX6" fmla="*/ 6753156 w 6944240"/>
              <a:gd name="connsiteY6" fmla="*/ 1304549 h 3327537"/>
              <a:gd name="connsiteX7" fmla="*/ 6776602 w 6944240"/>
              <a:gd name="connsiteY7" fmla="*/ 1292826 h 3327537"/>
              <a:gd name="connsiteX8" fmla="*/ 6939569 w 6944240"/>
              <a:gd name="connsiteY8" fmla="*/ 200798 h 3327537"/>
              <a:gd name="connsiteX9" fmla="*/ 6801392 w 6944240"/>
              <a:gd name="connsiteY9" fmla="*/ 88037 h 3327537"/>
              <a:gd name="connsiteX10" fmla="*/ 5685200 w 6944240"/>
              <a:gd name="connsiteY10" fmla="*/ 435259 h 3327537"/>
              <a:gd name="connsiteX11" fmla="*/ 5685200 w 6944240"/>
              <a:gd name="connsiteY11" fmla="*/ 435259 h 3327537"/>
              <a:gd name="connsiteX12" fmla="*/ 5966553 w 6944240"/>
              <a:gd name="connsiteY12" fmla="*/ 646275 h 3327537"/>
              <a:gd name="connsiteX13" fmla="*/ 5978276 w 6944240"/>
              <a:gd name="connsiteY13" fmla="*/ 657998 h 3327537"/>
              <a:gd name="connsiteX14" fmla="*/ 5467649 w 6944240"/>
              <a:gd name="connsiteY14" fmla="*/ 980334 h 3327537"/>
              <a:gd name="connsiteX15" fmla="*/ 4442147 w 6944240"/>
              <a:gd name="connsiteY15" fmla="*/ 1526833 h 3327537"/>
              <a:gd name="connsiteX16" fmla="*/ 3316528 w 6944240"/>
              <a:gd name="connsiteY16" fmla="*/ 1957895 h 3327537"/>
              <a:gd name="connsiteX17" fmla="*/ 2958906 w 6944240"/>
              <a:gd name="connsiteY17" fmla="*/ 2007300 h 3327537"/>
              <a:gd name="connsiteX18" fmla="*/ 328558 w 6944240"/>
              <a:gd name="connsiteY18" fmla="*/ 2678029 h 3327537"/>
              <a:gd name="connsiteX19" fmla="*/ 349330 w 6944240"/>
              <a:gd name="connsiteY19" fmla="*/ 3263060 h 3327537"/>
              <a:gd name="connsiteX0" fmla="*/ 526043 w 7120953"/>
              <a:gd name="connsiteY0" fmla="*/ 3263060 h 3327537"/>
              <a:gd name="connsiteX1" fmla="*/ 3424669 w 7120953"/>
              <a:gd name="connsiteY1" fmla="*/ 3097207 h 3327537"/>
              <a:gd name="connsiteX2" fmla="*/ 5041297 w 7120953"/>
              <a:gd name="connsiteY2" fmla="*/ 2627475 h 3327537"/>
              <a:gd name="connsiteX3" fmla="*/ 6205849 w 7120953"/>
              <a:gd name="connsiteY3" fmla="*/ 1723265 h 3327537"/>
              <a:gd name="connsiteX4" fmla="*/ 6618593 w 7120953"/>
              <a:gd name="connsiteY4" fmla="*/ 1017517 h 3327537"/>
              <a:gd name="connsiteX5" fmla="*/ 6616033 w 7120953"/>
              <a:gd name="connsiteY5" fmla="*/ 1023195 h 3327537"/>
              <a:gd name="connsiteX6" fmla="*/ 6929869 w 7120953"/>
              <a:gd name="connsiteY6" fmla="*/ 1304549 h 3327537"/>
              <a:gd name="connsiteX7" fmla="*/ 6953315 w 7120953"/>
              <a:gd name="connsiteY7" fmla="*/ 1292826 h 3327537"/>
              <a:gd name="connsiteX8" fmla="*/ 7116282 w 7120953"/>
              <a:gd name="connsiteY8" fmla="*/ 200798 h 3327537"/>
              <a:gd name="connsiteX9" fmla="*/ 6978105 w 7120953"/>
              <a:gd name="connsiteY9" fmla="*/ 88037 h 3327537"/>
              <a:gd name="connsiteX10" fmla="*/ 5861913 w 7120953"/>
              <a:gd name="connsiteY10" fmla="*/ 435259 h 3327537"/>
              <a:gd name="connsiteX11" fmla="*/ 5861913 w 7120953"/>
              <a:gd name="connsiteY11" fmla="*/ 435259 h 3327537"/>
              <a:gd name="connsiteX12" fmla="*/ 6143266 w 7120953"/>
              <a:gd name="connsiteY12" fmla="*/ 646275 h 3327537"/>
              <a:gd name="connsiteX13" fmla="*/ 6154989 w 7120953"/>
              <a:gd name="connsiteY13" fmla="*/ 657998 h 3327537"/>
              <a:gd name="connsiteX14" fmla="*/ 5644362 w 7120953"/>
              <a:gd name="connsiteY14" fmla="*/ 980334 h 3327537"/>
              <a:gd name="connsiteX15" fmla="*/ 4618860 w 7120953"/>
              <a:gd name="connsiteY15" fmla="*/ 1526833 h 3327537"/>
              <a:gd name="connsiteX16" fmla="*/ 3493241 w 7120953"/>
              <a:gd name="connsiteY16" fmla="*/ 1957895 h 3327537"/>
              <a:gd name="connsiteX17" fmla="*/ 429712 w 7120953"/>
              <a:gd name="connsiteY17" fmla="*/ 2324030 h 3327537"/>
              <a:gd name="connsiteX18" fmla="*/ 505271 w 7120953"/>
              <a:gd name="connsiteY18" fmla="*/ 2678029 h 3327537"/>
              <a:gd name="connsiteX19" fmla="*/ 526043 w 7120953"/>
              <a:gd name="connsiteY19" fmla="*/ 3263060 h 3327537"/>
              <a:gd name="connsiteX0" fmla="*/ 526043 w 7120953"/>
              <a:gd name="connsiteY0" fmla="*/ 3263060 h 3327537"/>
              <a:gd name="connsiteX1" fmla="*/ 3424669 w 7120953"/>
              <a:gd name="connsiteY1" fmla="*/ 3097207 h 3327537"/>
              <a:gd name="connsiteX2" fmla="*/ 5041297 w 7120953"/>
              <a:gd name="connsiteY2" fmla="*/ 2627475 h 3327537"/>
              <a:gd name="connsiteX3" fmla="*/ 6205849 w 7120953"/>
              <a:gd name="connsiteY3" fmla="*/ 1723265 h 3327537"/>
              <a:gd name="connsiteX4" fmla="*/ 6618593 w 7120953"/>
              <a:gd name="connsiteY4" fmla="*/ 1017517 h 3327537"/>
              <a:gd name="connsiteX5" fmla="*/ 6616033 w 7120953"/>
              <a:gd name="connsiteY5" fmla="*/ 1023195 h 3327537"/>
              <a:gd name="connsiteX6" fmla="*/ 6929869 w 7120953"/>
              <a:gd name="connsiteY6" fmla="*/ 1304549 h 3327537"/>
              <a:gd name="connsiteX7" fmla="*/ 6953315 w 7120953"/>
              <a:gd name="connsiteY7" fmla="*/ 1292826 h 3327537"/>
              <a:gd name="connsiteX8" fmla="*/ 7116282 w 7120953"/>
              <a:gd name="connsiteY8" fmla="*/ 200798 h 3327537"/>
              <a:gd name="connsiteX9" fmla="*/ 6978105 w 7120953"/>
              <a:gd name="connsiteY9" fmla="*/ 88037 h 3327537"/>
              <a:gd name="connsiteX10" fmla="*/ 5861913 w 7120953"/>
              <a:gd name="connsiteY10" fmla="*/ 435259 h 3327537"/>
              <a:gd name="connsiteX11" fmla="*/ 5861913 w 7120953"/>
              <a:gd name="connsiteY11" fmla="*/ 435259 h 3327537"/>
              <a:gd name="connsiteX12" fmla="*/ 6143266 w 7120953"/>
              <a:gd name="connsiteY12" fmla="*/ 646275 h 3327537"/>
              <a:gd name="connsiteX13" fmla="*/ 6154989 w 7120953"/>
              <a:gd name="connsiteY13" fmla="*/ 657998 h 3327537"/>
              <a:gd name="connsiteX14" fmla="*/ 5644362 w 7120953"/>
              <a:gd name="connsiteY14" fmla="*/ 980334 h 3327537"/>
              <a:gd name="connsiteX15" fmla="*/ 4618860 w 7120953"/>
              <a:gd name="connsiteY15" fmla="*/ 1526833 h 3327537"/>
              <a:gd name="connsiteX16" fmla="*/ 3493241 w 7120953"/>
              <a:gd name="connsiteY16" fmla="*/ 1957895 h 3327537"/>
              <a:gd name="connsiteX17" fmla="*/ 429712 w 7120953"/>
              <a:gd name="connsiteY17" fmla="*/ 2324030 h 3327537"/>
              <a:gd name="connsiteX18" fmla="*/ 505271 w 7120953"/>
              <a:gd name="connsiteY18" fmla="*/ 2678029 h 3327537"/>
              <a:gd name="connsiteX19" fmla="*/ 526043 w 7120953"/>
              <a:gd name="connsiteY19" fmla="*/ 3263060 h 3327537"/>
              <a:gd name="connsiteX0" fmla="*/ 526043 w 7120953"/>
              <a:gd name="connsiteY0" fmla="*/ 3263060 h 3327537"/>
              <a:gd name="connsiteX1" fmla="*/ 3424669 w 7120953"/>
              <a:gd name="connsiteY1" fmla="*/ 3097207 h 3327537"/>
              <a:gd name="connsiteX2" fmla="*/ 5041297 w 7120953"/>
              <a:gd name="connsiteY2" fmla="*/ 2627475 h 3327537"/>
              <a:gd name="connsiteX3" fmla="*/ 6205849 w 7120953"/>
              <a:gd name="connsiteY3" fmla="*/ 1723265 h 3327537"/>
              <a:gd name="connsiteX4" fmla="*/ 6618593 w 7120953"/>
              <a:gd name="connsiteY4" fmla="*/ 1017517 h 3327537"/>
              <a:gd name="connsiteX5" fmla="*/ 6616033 w 7120953"/>
              <a:gd name="connsiteY5" fmla="*/ 1023195 h 3327537"/>
              <a:gd name="connsiteX6" fmla="*/ 6929869 w 7120953"/>
              <a:gd name="connsiteY6" fmla="*/ 1304549 h 3327537"/>
              <a:gd name="connsiteX7" fmla="*/ 6953315 w 7120953"/>
              <a:gd name="connsiteY7" fmla="*/ 1292826 h 3327537"/>
              <a:gd name="connsiteX8" fmla="*/ 7116282 w 7120953"/>
              <a:gd name="connsiteY8" fmla="*/ 200798 h 3327537"/>
              <a:gd name="connsiteX9" fmla="*/ 6978105 w 7120953"/>
              <a:gd name="connsiteY9" fmla="*/ 88037 h 3327537"/>
              <a:gd name="connsiteX10" fmla="*/ 5861913 w 7120953"/>
              <a:gd name="connsiteY10" fmla="*/ 435259 h 3327537"/>
              <a:gd name="connsiteX11" fmla="*/ 5861913 w 7120953"/>
              <a:gd name="connsiteY11" fmla="*/ 435259 h 3327537"/>
              <a:gd name="connsiteX12" fmla="*/ 6143266 w 7120953"/>
              <a:gd name="connsiteY12" fmla="*/ 646275 h 3327537"/>
              <a:gd name="connsiteX13" fmla="*/ 6154989 w 7120953"/>
              <a:gd name="connsiteY13" fmla="*/ 657998 h 3327537"/>
              <a:gd name="connsiteX14" fmla="*/ 5644362 w 7120953"/>
              <a:gd name="connsiteY14" fmla="*/ 980334 h 3327537"/>
              <a:gd name="connsiteX15" fmla="*/ 4618860 w 7120953"/>
              <a:gd name="connsiteY15" fmla="*/ 1526833 h 3327537"/>
              <a:gd name="connsiteX16" fmla="*/ 3493241 w 7120953"/>
              <a:gd name="connsiteY16" fmla="*/ 1957895 h 3327537"/>
              <a:gd name="connsiteX17" fmla="*/ 429712 w 7120953"/>
              <a:gd name="connsiteY17" fmla="*/ 2324030 h 3327537"/>
              <a:gd name="connsiteX18" fmla="*/ 505271 w 7120953"/>
              <a:gd name="connsiteY18" fmla="*/ 2678029 h 3327537"/>
              <a:gd name="connsiteX19" fmla="*/ 526043 w 7120953"/>
              <a:gd name="connsiteY19" fmla="*/ 3263060 h 3327537"/>
              <a:gd name="connsiteX0" fmla="*/ 590864 w 7185774"/>
              <a:gd name="connsiteY0" fmla="*/ 3263060 h 3391923"/>
              <a:gd name="connsiteX1" fmla="*/ 3489490 w 7185774"/>
              <a:gd name="connsiteY1" fmla="*/ 3097207 h 3391923"/>
              <a:gd name="connsiteX2" fmla="*/ 5106118 w 7185774"/>
              <a:gd name="connsiteY2" fmla="*/ 2627475 h 3391923"/>
              <a:gd name="connsiteX3" fmla="*/ 6270670 w 7185774"/>
              <a:gd name="connsiteY3" fmla="*/ 1723265 h 3391923"/>
              <a:gd name="connsiteX4" fmla="*/ 6683414 w 7185774"/>
              <a:gd name="connsiteY4" fmla="*/ 1017517 h 3391923"/>
              <a:gd name="connsiteX5" fmla="*/ 6680854 w 7185774"/>
              <a:gd name="connsiteY5" fmla="*/ 1023195 h 3391923"/>
              <a:gd name="connsiteX6" fmla="*/ 6994690 w 7185774"/>
              <a:gd name="connsiteY6" fmla="*/ 1304549 h 3391923"/>
              <a:gd name="connsiteX7" fmla="*/ 7018136 w 7185774"/>
              <a:gd name="connsiteY7" fmla="*/ 1292826 h 3391923"/>
              <a:gd name="connsiteX8" fmla="*/ 7181103 w 7185774"/>
              <a:gd name="connsiteY8" fmla="*/ 200798 h 3391923"/>
              <a:gd name="connsiteX9" fmla="*/ 7042926 w 7185774"/>
              <a:gd name="connsiteY9" fmla="*/ 88037 h 3391923"/>
              <a:gd name="connsiteX10" fmla="*/ 5926734 w 7185774"/>
              <a:gd name="connsiteY10" fmla="*/ 435259 h 3391923"/>
              <a:gd name="connsiteX11" fmla="*/ 5926734 w 7185774"/>
              <a:gd name="connsiteY11" fmla="*/ 435259 h 3391923"/>
              <a:gd name="connsiteX12" fmla="*/ 6208087 w 7185774"/>
              <a:gd name="connsiteY12" fmla="*/ 646275 h 3391923"/>
              <a:gd name="connsiteX13" fmla="*/ 6219810 w 7185774"/>
              <a:gd name="connsiteY13" fmla="*/ 657998 h 3391923"/>
              <a:gd name="connsiteX14" fmla="*/ 5709183 w 7185774"/>
              <a:gd name="connsiteY14" fmla="*/ 980334 h 3391923"/>
              <a:gd name="connsiteX15" fmla="*/ 4683681 w 7185774"/>
              <a:gd name="connsiteY15" fmla="*/ 1526833 h 3391923"/>
              <a:gd name="connsiteX16" fmla="*/ 3558062 w 7185774"/>
              <a:gd name="connsiteY16" fmla="*/ 1957895 h 3391923"/>
              <a:gd name="connsiteX17" fmla="*/ 494533 w 7185774"/>
              <a:gd name="connsiteY17" fmla="*/ 2324030 h 3391923"/>
              <a:gd name="connsiteX18" fmla="*/ 590864 w 7185774"/>
              <a:gd name="connsiteY18" fmla="*/ 3263060 h 3391923"/>
              <a:gd name="connsiteX0" fmla="*/ 590921 w 7185831"/>
              <a:gd name="connsiteY0" fmla="*/ 3263060 h 3392008"/>
              <a:gd name="connsiteX1" fmla="*/ 3489547 w 7185831"/>
              <a:gd name="connsiteY1" fmla="*/ 3097207 h 3392008"/>
              <a:gd name="connsiteX2" fmla="*/ 5106175 w 7185831"/>
              <a:gd name="connsiteY2" fmla="*/ 2627475 h 3392008"/>
              <a:gd name="connsiteX3" fmla="*/ 6270727 w 7185831"/>
              <a:gd name="connsiteY3" fmla="*/ 1723265 h 3392008"/>
              <a:gd name="connsiteX4" fmla="*/ 6683471 w 7185831"/>
              <a:gd name="connsiteY4" fmla="*/ 1017517 h 3392008"/>
              <a:gd name="connsiteX5" fmla="*/ 6680911 w 7185831"/>
              <a:gd name="connsiteY5" fmla="*/ 1023195 h 3392008"/>
              <a:gd name="connsiteX6" fmla="*/ 6994747 w 7185831"/>
              <a:gd name="connsiteY6" fmla="*/ 1304549 h 3392008"/>
              <a:gd name="connsiteX7" fmla="*/ 7018193 w 7185831"/>
              <a:gd name="connsiteY7" fmla="*/ 1292826 h 3392008"/>
              <a:gd name="connsiteX8" fmla="*/ 7181160 w 7185831"/>
              <a:gd name="connsiteY8" fmla="*/ 200798 h 3392008"/>
              <a:gd name="connsiteX9" fmla="*/ 7042983 w 7185831"/>
              <a:gd name="connsiteY9" fmla="*/ 88037 h 3392008"/>
              <a:gd name="connsiteX10" fmla="*/ 5926791 w 7185831"/>
              <a:gd name="connsiteY10" fmla="*/ 435259 h 3392008"/>
              <a:gd name="connsiteX11" fmla="*/ 5926791 w 7185831"/>
              <a:gd name="connsiteY11" fmla="*/ 435259 h 3392008"/>
              <a:gd name="connsiteX12" fmla="*/ 6208144 w 7185831"/>
              <a:gd name="connsiteY12" fmla="*/ 646275 h 3392008"/>
              <a:gd name="connsiteX13" fmla="*/ 6219867 w 7185831"/>
              <a:gd name="connsiteY13" fmla="*/ 657998 h 3392008"/>
              <a:gd name="connsiteX14" fmla="*/ 5709240 w 7185831"/>
              <a:gd name="connsiteY14" fmla="*/ 980334 h 3392008"/>
              <a:gd name="connsiteX15" fmla="*/ 4683738 w 7185831"/>
              <a:gd name="connsiteY15" fmla="*/ 1526833 h 3392008"/>
              <a:gd name="connsiteX16" fmla="*/ 3558119 w 7185831"/>
              <a:gd name="connsiteY16" fmla="*/ 1957895 h 3392008"/>
              <a:gd name="connsiteX17" fmla="*/ 494533 w 7185831"/>
              <a:gd name="connsiteY17" fmla="*/ 2323519 h 3392008"/>
              <a:gd name="connsiteX18" fmla="*/ 590921 w 7185831"/>
              <a:gd name="connsiteY18" fmla="*/ 3263060 h 3392008"/>
              <a:gd name="connsiteX0" fmla="*/ 590978 w 7185888"/>
              <a:gd name="connsiteY0" fmla="*/ 3263060 h 3351669"/>
              <a:gd name="connsiteX1" fmla="*/ 3489604 w 7185888"/>
              <a:gd name="connsiteY1" fmla="*/ 3097207 h 3351669"/>
              <a:gd name="connsiteX2" fmla="*/ 5106232 w 7185888"/>
              <a:gd name="connsiteY2" fmla="*/ 2627475 h 3351669"/>
              <a:gd name="connsiteX3" fmla="*/ 6270784 w 7185888"/>
              <a:gd name="connsiteY3" fmla="*/ 1723265 h 3351669"/>
              <a:gd name="connsiteX4" fmla="*/ 6683528 w 7185888"/>
              <a:gd name="connsiteY4" fmla="*/ 1017517 h 3351669"/>
              <a:gd name="connsiteX5" fmla="*/ 6680968 w 7185888"/>
              <a:gd name="connsiteY5" fmla="*/ 1023195 h 3351669"/>
              <a:gd name="connsiteX6" fmla="*/ 6994804 w 7185888"/>
              <a:gd name="connsiteY6" fmla="*/ 1304549 h 3351669"/>
              <a:gd name="connsiteX7" fmla="*/ 7018250 w 7185888"/>
              <a:gd name="connsiteY7" fmla="*/ 1292826 h 3351669"/>
              <a:gd name="connsiteX8" fmla="*/ 7181217 w 7185888"/>
              <a:gd name="connsiteY8" fmla="*/ 200798 h 3351669"/>
              <a:gd name="connsiteX9" fmla="*/ 7043040 w 7185888"/>
              <a:gd name="connsiteY9" fmla="*/ 88037 h 3351669"/>
              <a:gd name="connsiteX10" fmla="*/ 5926848 w 7185888"/>
              <a:gd name="connsiteY10" fmla="*/ 435259 h 3351669"/>
              <a:gd name="connsiteX11" fmla="*/ 5926848 w 7185888"/>
              <a:gd name="connsiteY11" fmla="*/ 435259 h 3351669"/>
              <a:gd name="connsiteX12" fmla="*/ 6208201 w 7185888"/>
              <a:gd name="connsiteY12" fmla="*/ 646275 h 3351669"/>
              <a:gd name="connsiteX13" fmla="*/ 6219924 w 7185888"/>
              <a:gd name="connsiteY13" fmla="*/ 657998 h 3351669"/>
              <a:gd name="connsiteX14" fmla="*/ 5709297 w 7185888"/>
              <a:gd name="connsiteY14" fmla="*/ 980334 h 3351669"/>
              <a:gd name="connsiteX15" fmla="*/ 4683795 w 7185888"/>
              <a:gd name="connsiteY15" fmla="*/ 1526833 h 3351669"/>
              <a:gd name="connsiteX16" fmla="*/ 3558176 w 7185888"/>
              <a:gd name="connsiteY16" fmla="*/ 1957895 h 3351669"/>
              <a:gd name="connsiteX17" fmla="*/ 494533 w 7185888"/>
              <a:gd name="connsiteY17" fmla="*/ 2565551 h 3351669"/>
              <a:gd name="connsiteX18" fmla="*/ 590978 w 7185888"/>
              <a:gd name="connsiteY18" fmla="*/ 3263060 h 3351669"/>
              <a:gd name="connsiteX0" fmla="*/ 499178 w 7378353"/>
              <a:gd name="connsiteY0" fmla="*/ 3113101 h 3201710"/>
              <a:gd name="connsiteX1" fmla="*/ 3682069 w 7378353"/>
              <a:gd name="connsiteY1" fmla="*/ 3097207 h 3201710"/>
              <a:gd name="connsiteX2" fmla="*/ 5298697 w 7378353"/>
              <a:gd name="connsiteY2" fmla="*/ 2627475 h 3201710"/>
              <a:gd name="connsiteX3" fmla="*/ 6463249 w 7378353"/>
              <a:gd name="connsiteY3" fmla="*/ 1723265 h 3201710"/>
              <a:gd name="connsiteX4" fmla="*/ 6875993 w 7378353"/>
              <a:gd name="connsiteY4" fmla="*/ 1017517 h 3201710"/>
              <a:gd name="connsiteX5" fmla="*/ 6873433 w 7378353"/>
              <a:gd name="connsiteY5" fmla="*/ 1023195 h 3201710"/>
              <a:gd name="connsiteX6" fmla="*/ 7187269 w 7378353"/>
              <a:gd name="connsiteY6" fmla="*/ 1304549 h 3201710"/>
              <a:gd name="connsiteX7" fmla="*/ 7210715 w 7378353"/>
              <a:gd name="connsiteY7" fmla="*/ 1292826 h 3201710"/>
              <a:gd name="connsiteX8" fmla="*/ 7373682 w 7378353"/>
              <a:gd name="connsiteY8" fmla="*/ 200798 h 3201710"/>
              <a:gd name="connsiteX9" fmla="*/ 7235505 w 7378353"/>
              <a:gd name="connsiteY9" fmla="*/ 88037 h 3201710"/>
              <a:gd name="connsiteX10" fmla="*/ 6119313 w 7378353"/>
              <a:gd name="connsiteY10" fmla="*/ 435259 h 3201710"/>
              <a:gd name="connsiteX11" fmla="*/ 6119313 w 7378353"/>
              <a:gd name="connsiteY11" fmla="*/ 435259 h 3201710"/>
              <a:gd name="connsiteX12" fmla="*/ 6400666 w 7378353"/>
              <a:gd name="connsiteY12" fmla="*/ 646275 h 3201710"/>
              <a:gd name="connsiteX13" fmla="*/ 6412389 w 7378353"/>
              <a:gd name="connsiteY13" fmla="*/ 657998 h 3201710"/>
              <a:gd name="connsiteX14" fmla="*/ 5901762 w 7378353"/>
              <a:gd name="connsiteY14" fmla="*/ 980334 h 3201710"/>
              <a:gd name="connsiteX15" fmla="*/ 4876260 w 7378353"/>
              <a:gd name="connsiteY15" fmla="*/ 1526833 h 3201710"/>
              <a:gd name="connsiteX16" fmla="*/ 3750641 w 7378353"/>
              <a:gd name="connsiteY16" fmla="*/ 1957895 h 3201710"/>
              <a:gd name="connsiteX17" fmla="*/ 686998 w 7378353"/>
              <a:gd name="connsiteY17" fmla="*/ 2565551 h 3201710"/>
              <a:gd name="connsiteX18" fmla="*/ 499178 w 7378353"/>
              <a:gd name="connsiteY18" fmla="*/ 3113101 h 3201710"/>
              <a:gd name="connsiteX0" fmla="*/ 499178 w 7378353"/>
              <a:gd name="connsiteY0" fmla="*/ 3113101 h 3462206"/>
              <a:gd name="connsiteX1" fmla="*/ 3682069 w 7378353"/>
              <a:gd name="connsiteY1" fmla="*/ 3097207 h 3462206"/>
              <a:gd name="connsiteX2" fmla="*/ 5298697 w 7378353"/>
              <a:gd name="connsiteY2" fmla="*/ 2627475 h 3462206"/>
              <a:gd name="connsiteX3" fmla="*/ 6463249 w 7378353"/>
              <a:gd name="connsiteY3" fmla="*/ 1723265 h 3462206"/>
              <a:gd name="connsiteX4" fmla="*/ 6875993 w 7378353"/>
              <a:gd name="connsiteY4" fmla="*/ 1017517 h 3462206"/>
              <a:gd name="connsiteX5" fmla="*/ 6873433 w 7378353"/>
              <a:gd name="connsiteY5" fmla="*/ 1023195 h 3462206"/>
              <a:gd name="connsiteX6" fmla="*/ 7187269 w 7378353"/>
              <a:gd name="connsiteY6" fmla="*/ 1304549 h 3462206"/>
              <a:gd name="connsiteX7" fmla="*/ 7210715 w 7378353"/>
              <a:gd name="connsiteY7" fmla="*/ 1292826 h 3462206"/>
              <a:gd name="connsiteX8" fmla="*/ 7373682 w 7378353"/>
              <a:gd name="connsiteY8" fmla="*/ 200798 h 3462206"/>
              <a:gd name="connsiteX9" fmla="*/ 7235505 w 7378353"/>
              <a:gd name="connsiteY9" fmla="*/ 88037 h 3462206"/>
              <a:gd name="connsiteX10" fmla="*/ 6119313 w 7378353"/>
              <a:gd name="connsiteY10" fmla="*/ 435259 h 3462206"/>
              <a:gd name="connsiteX11" fmla="*/ 6119313 w 7378353"/>
              <a:gd name="connsiteY11" fmla="*/ 435259 h 3462206"/>
              <a:gd name="connsiteX12" fmla="*/ 6400666 w 7378353"/>
              <a:gd name="connsiteY12" fmla="*/ 646275 h 3462206"/>
              <a:gd name="connsiteX13" fmla="*/ 6412389 w 7378353"/>
              <a:gd name="connsiteY13" fmla="*/ 657998 h 3462206"/>
              <a:gd name="connsiteX14" fmla="*/ 5901762 w 7378353"/>
              <a:gd name="connsiteY14" fmla="*/ 980334 h 3462206"/>
              <a:gd name="connsiteX15" fmla="*/ 4876260 w 7378353"/>
              <a:gd name="connsiteY15" fmla="*/ 1526833 h 3462206"/>
              <a:gd name="connsiteX16" fmla="*/ 3750641 w 7378353"/>
              <a:gd name="connsiteY16" fmla="*/ 1957895 h 3462206"/>
              <a:gd name="connsiteX17" fmla="*/ 686998 w 7378353"/>
              <a:gd name="connsiteY17" fmla="*/ 2565551 h 3462206"/>
              <a:gd name="connsiteX18" fmla="*/ 499178 w 7378353"/>
              <a:gd name="connsiteY18" fmla="*/ 3113101 h 346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378353" h="3462206">
                <a:moveTo>
                  <a:pt x="499178" y="3113101"/>
                </a:moveTo>
                <a:cubicBezTo>
                  <a:pt x="1296785" y="3462206"/>
                  <a:pt x="2882149" y="3178145"/>
                  <a:pt x="3682069" y="3097207"/>
                </a:cubicBezTo>
                <a:cubicBezTo>
                  <a:pt x="4481989" y="3016269"/>
                  <a:pt x="4835167" y="2856465"/>
                  <a:pt x="5298697" y="2627475"/>
                </a:cubicBezTo>
                <a:cubicBezTo>
                  <a:pt x="5762227" y="2398485"/>
                  <a:pt x="6432425" y="1801703"/>
                  <a:pt x="6463249" y="1723265"/>
                </a:cubicBezTo>
                <a:cubicBezTo>
                  <a:pt x="6554283" y="1594292"/>
                  <a:pt x="6816737" y="1128589"/>
                  <a:pt x="6875993" y="1017517"/>
                </a:cubicBezTo>
                <a:cubicBezTo>
                  <a:pt x="6882818" y="1030897"/>
                  <a:pt x="6891403" y="1024471"/>
                  <a:pt x="6873433" y="1023195"/>
                </a:cubicBezTo>
                <a:cubicBezTo>
                  <a:pt x="6937910" y="1070087"/>
                  <a:pt x="7101940" y="1228646"/>
                  <a:pt x="7187269" y="1304549"/>
                </a:cubicBezTo>
                <a:cubicBezTo>
                  <a:pt x="7209365" y="1322650"/>
                  <a:pt x="7223634" y="1316595"/>
                  <a:pt x="7210715" y="1292826"/>
                </a:cubicBezTo>
                <a:cubicBezTo>
                  <a:pt x="7233894" y="1065510"/>
                  <a:pt x="7369550" y="401596"/>
                  <a:pt x="7373682" y="200798"/>
                </a:cubicBezTo>
                <a:cubicBezTo>
                  <a:pt x="7377814" y="0"/>
                  <a:pt x="7378353" y="60539"/>
                  <a:pt x="7235505" y="88037"/>
                </a:cubicBezTo>
                <a:lnTo>
                  <a:pt x="6119313" y="435259"/>
                </a:lnTo>
                <a:lnTo>
                  <a:pt x="6119313" y="435259"/>
                </a:lnTo>
                <a:lnTo>
                  <a:pt x="6400666" y="646275"/>
                </a:lnTo>
                <a:cubicBezTo>
                  <a:pt x="6404390" y="653548"/>
                  <a:pt x="6418985" y="642958"/>
                  <a:pt x="6412389" y="657998"/>
                </a:cubicBezTo>
                <a:cubicBezTo>
                  <a:pt x="6329238" y="713675"/>
                  <a:pt x="6157783" y="835528"/>
                  <a:pt x="5901762" y="980334"/>
                </a:cubicBezTo>
                <a:cubicBezTo>
                  <a:pt x="5645741" y="1125140"/>
                  <a:pt x="5234780" y="1363906"/>
                  <a:pt x="4876260" y="1526833"/>
                </a:cubicBezTo>
                <a:cubicBezTo>
                  <a:pt x="4517740" y="1689760"/>
                  <a:pt x="4012457" y="1872895"/>
                  <a:pt x="3750641" y="1957895"/>
                </a:cubicBezTo>
                <a:cubicBezTo>
                  <a:pt x="2729179" y="2266054"/>
                  <a:pt x="1931914" y="2536307"/>
                  <a:pt x="686998" y="2565551"/>
                </a:cubicBezTo>
                <a:cubicBezTo>
                  <a:pt x="192465" y="2783079"/>
                  <a:pt x="0" y="3024492"/>
                  <a:pt x="499178" y="3113101"/>
                </a:cubicBezTo>
                <a:close/>
              </a:path>
            </a:pathLst>
          </a:cu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254458" y="5830467"/>
            <a:ext cx="266560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Duggen et al. (2009) </a:t>
            </a:r>
            <a:r>
              <a:rPr lang="it-IT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Geology</a:t>
            </a:r>
            <a:r>
              <a:rPr lang="it-IT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37, 283-286</a:t>
            </a: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>
            <a:off x="7499350" y="3773488"/>
            <a:ext cx="336550" cy="138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H="1" flipV="1">
            <a:off x="7985125" y="4092575"/>
            <a:ext cx="188913" cy="352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5724525" y="3808413"/>
            <a:ext cx="336550" cy="158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 flipH="1">
            <a:off x="6577013" y="3810000"/>
            <a:ext cx="174625" cy="458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18" name="Line 25"/>
          <p:cNvSpPr>
            <a:spLocks noChangeShapeType="1"/>
          </p:cNvSpPr>
          <p:nvPr/>
        </p:nvSpPr>
        <p:spPr bwMode="auto">
          <a:xfrm>
            <a:off x="4752975" y="5370513"/>
            <a:ext cx="422275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19" name="Line 28"/>
          <p:cNvSpPr>
            <a:spLocks noChangeShapeType="1"/>
          </p:cNvSpPr>
          <p:nvPr/>
        </p:nvSpPr>
        <p:spPr bwMode="auto">
          <a:xfrm>
            <a:off x="5810250" y="5278438"/>
            <a:ext cx="371475" cy="3127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20" name="Line 33"/>
          <p:cNvSpPr>
            <a:spLocks noChangeShapeType="1"/>
          </p:cNvSpPr>
          <p:nvPr/>
        </p:nvSpPr>
        <p:spPr bwMode="auto">
          <a:xfrm flipH="1" flipV="1">
            <a:off x="7151688" y="4192588"/>
            <a:ext cx="117475" cy="5635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21" name="Line 34"/>
          <p:cNvSpPr>
            <a:spLocks noChangeShapeType="1"/>
          </p:cNvSpPr>
          <p:nvPr/>
        </p:nvSpPr>
        <p:spPr bwMode="auto">
          <a:xfrm>
            <a:off x="5999163" y="3433763"/>
            <a:ext cx="450850" cy="1020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22" name="AutoShape 11"/>
          <p:cNvSpPr>
            <a:spLocks noChangeArrowheads="1"/>
          </p:cNvSpPr>
          <p:nvPr/>
        </p:nvSpPr>
        <p:spPr bwMode="auto">
          <a:xfrm>
            <a:off x="7356475" y="3748088"/>
            <a:ext cx="295275" cy="309562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3" name="AutoShape 14"/>
          <p:cNvSpPr>
            <a:spLocks noChangeArrowheads="1"/>
          </p:cNvSpPr>
          <p:nvPr/>
        </p:nvSpPr>
        <p:spPr bwMode="auto">
          <a:xfrm>
            <a:off x="6991350" y="4002088"/>
            <a:ext cx="295275" cy="309562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6299200" y="4281488"/>
            <a:ext cx="295275" cy="309562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5" name="AutoShape 19"/>
          <p:cNvSpPr>
            <a:spLocks noChangeArrowheads="1"/>
          </p:cNvSpPr>
          <p:nvPr/>
        </p:nvSpPr>
        <p:spPr bwMode="auto">
          <a:xfrm>
            <a:off x="6443663" y="4114800"/>
            <a:ext cx="295275" cy="309563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6" name="AutoShape 24"/>
          <p:cNvSpPr>
            <a:spLocks noChangeArrowheads="1"/>
          </p:cNvSpPr>
          <p:nvPr/>
        </p:nvSpPr>
        <p:spPr bwMode="auto">
          <a:xfrm>
            <a:off x="5032375" y="5424488"/>
            <a:ext cx="295275" cy="309562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7" name="AutoShape 27"/>
          <p:cNvSpPr>
            <a:spLocks noChangeArrowheads="1"/>
          </p:cNvSpPr>
          <p:nvPr/>
        </p:nvSpPr>
        <p:spPr bwMode="auto">
          <a:xfrm>
            <a:off x="6040438" y="5410200"/>
            <a:ext cx="295275" cy="309563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8" name="AutoShape 30"/>
          <p:cNvSpPr>
            <a:spLocks noChangeArrowheads="1"/>
          </p:cNvSpPr>
          <p:nvPr/>
        </p:nvSpPr>
        <p:spPr bwMode="auto">
          <a:xfrm>
            <a:off x="5913438" y="3792538"/>
            <a:ext cx="295275" cy="309562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9" name="AutoShape 31"/>
          <p:cNvSpPr>
            <a:spLocks noChangeArrowheads="1"/>
          </p:cNvSpPr>
          <p:nvPr/>
        </p:nvSpPr>
        <p:spPr bwMode="auto">
          <a:xfrm>
            <a:off x="7820025" y="3903663"/>
            <a:ext cx="295275" cy="309562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30" name="Rettangolo arrotondato 29"/>
          <p:cNvSpPr/>
          <p:nvPr/>
        </p:nvSpPr>
        <p:spPr>
          <a:xfrm>
            <a:off x="7523163" y="3463925"/>
            <a:ext cx="1019175" cy="3238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&gt;50 Ma</a:t>
            </a:r>
          </a:p>
        </p:txBody>
      </p:sp>
      <p:sp>
        <p:nvSpPr>
          <p:cNvPr id="31" name="Rettangolo arrotondato 30"/>
          <p:cNvSpPr/>
          <p:nvPr/>
        </p:nvSpPr>
        <p:spPr>
          <a:xfrm>
            <a:off x="6586538" y="4756150"/>
            <a:ext cx="1354137" cy="3254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50-32 Ma</a:t>
            </a:r>
          </a:p>
        </p:txBody>
      </p:sp>
      <p:sp>
        <p:nvSpPr>
          <p:cNvPr id="32" name="Rettangolo arrotondato 31"/>
          <p:cNvSpPr/>
          <p:nvPr/>
        </p:nvSpPr>
        <p:spPr>
          <a:xfrm>
            <a:off x="5289550" y="3136900"/>
            <a:ext cx="1354138" cy="3238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45-35 Ma</a:t>
            </a:r>
          </a:p>
        </p:txBody>
      </p:sp>
      <p:sp>
        <p:nvSpPr>
          <p:cNvPr id="33" name="Rettangolo arrotondato 32"/>
          <p:cNvSpPr/>
          <p:nvPr/>
        </p:nvSpPr>
        <p:spPr>
          <a:xfrm>
            <a:off x="6143625" y="3541713"/>
            <a:ext cx="1147763" cy="3238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14-5 Ma</a:t>
            </a:r>
          </a:p>
        </p:txBody>
      </p:sp>
      <p:sp>
        <p:nvSpPr>
          <p:cNvPr id="34" name="Rettangolo arrotondato 33"/>
          <p:cNvSpPr/>
          <p:nvPr/>
        </p:nvSpPr>
        <p:spPr>
          <a:xfrm>
            <a:off x="4062413" y="5057775"/>
            <a:ext cx="1100137" cy="3238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12-2 Ma</a:t>
            </a:r>
          </a:p>
        </p:txBody>
      </p:sp>
      <p:sp>
        <p:nvSpPr>
          <p:cNvPr id="35" name="Rettangolo arrotondato 34"/>
          <p:cNvSpPr/>
          <p:nvPr/>
        </p:nvSpPr>
        <p:spPr>
          <a:xfrm>
            <a:off x="5230813" y="4970463"/>
            <a:ext cx="1014412" cy="3254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9-1 Ma</a:t>
            </a:r>
          </a:p>
        </p:txBody>
      </p:sp>
      <p:sp>
        <p:nvSpPr>
          <p:cNvPr id="36" name="Rettangolo arrotondato 35"/>
          <p:cNvSpPr/>
          <p:nvPr/>
        </p:nvSpPr>
        <p:spPr>
          <a:xfrm>
            <a:off x="7718425" y="4403725"/>
            <a:ext cx="1009650" cy="3238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6-1 Ma</a:t>
            </a:r>
          </a:p>
        </p:txBody>
      </p:sp>
      <p:sp>
        <p:nvSpPr>
          <p:cNvPr id="37" name="Rettangolo arrotondato 36"/>
          <p:cNvSpPr/>
          <p:nvPr/>
        </p:nvSpPr>
        <p:spPr>
          <a:xfrm>
            <a:off x="4752975" y="3614738"/>
            <a:ext cx="1009650" cy="3238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2-0 Ma</a:t>
            </a:r>
          </a:p>
        </p:txBody>
      </p:sp>
      <p:sp>
        <p:nvSpPr>
          <p:cNvPr id="38" name="Rettangolo 37"/>
          <p:cNvSpPr/>
          <p:nvPr/>
        </p:nvSpPr>
        <p:spPr>
          <a:xfrm>
            <a:off x="5475288" y="1747838"/>
            <a:ext cx="612775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grpSp>
        <p:nvGrpSpPr>
          <p:cNvPr id="2" name="Gruppo 62"/>
          <p:cNvGrpSpPr>
            <a:grpSpLocks/>
          </p:cNvGrpSpPr>
          <p:nvPr/>
        </p:nvGrpSpPr>
        <p:grpSpPr bwMode="auto">
          <a:xfrm>
            <a:off x="0" y="0"/>
            <a:ext cx="5448300" cy="2808288"/>
            <a:chOff x="0" y="0"/>
            <a:chExt cx="5448312" cy="2808279"/>
          </a:xfrm>
        </p:grpSpPr>
        <p:sp>
          <p:nvSpPr>
            <p:cNvPr id="40" name="Rettangolo 39"/>
            <p:cNvSpPr/>
            <p:nvPr/>
          </p:nvSpPr>
          <p:spPr>
            <a:xfrm>
              <a:off x="0" y="0"/>
              <a:ext cx="5448312" cy="2808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717552" y="104775"/>
              <a:ext cx="4167197" cy="227964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1778" name="CasellaDiTesto 41"/>
            <p:cNvSpPr txBox="1">
              <a:spLocks noChangeArrowheads="1"/>
            </p:cNvSpPr>
            <p:nvPr/>
          </p:nvSpPr>
          <p:spPr bwMode="auto">
            <a:xfrm rot="-5400000">
              <a:off x="-493709" y="962021"/>
              <a:ext cx="1473195" cy="457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>
                  <a:latin typeface="Comic Sans MS" pitchFamily="66" charset="0"/>
                </a:rPr>
                <a:t>Age (Ma)</a:t>
              </a:r>
            </a:p>
          </p:txBody>
        </p:sp>
        <p:sp>
          <p:nvSpPr>
            <p:cNvPr id="44" name="Rettangolo arrotondato 43"/>
            <p:cNvSpPr/>
            <p:nvPr/>
          </p:nvSpPr>
          <p:spPr>
            <a:xfrm>
              <a:off x="1944692" y="1960557"/>
              <a:ext cx="115887" cy="33178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5" name="Rettangolo arrotondato 44"/>
            <p:cNvSpPr/>
            <p:nvPr/>
          </p:nvSpPr>
          <p:spPr>
            <a:xfrm>
              <a:off x="2395543" y="2047868"/>
              <a:ext cx="115887" cy="27463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6" name="Rettangolo arrotondato 45"/>
            <p:cNvSpPr/>
            <p:nvPr/>
          </p:nvSpPr>
          <p:spPr>
            <a:xfrm>
              <a:off x="3168657" y="730248"/>
              <a:ext cx="115888" cy="33019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7" name="Rettangolo arrotondato 46"/>
            <p:cNvSpPr/>
            <p:nvPr/>
          </p:nvSpPr>
          <p:spPr>
            <a:xfrm>
              <a:off x="3284545" y="2268531"/>
              <a:ext cx="115887" cy="11906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8" name="Rettangolo arrotondato 47"/>
            <p:cNvSpPr/>
            <p:nvPr/>
          </p:nvSpPr>
          <p:spPr>
            <a:xfrm>
              <a:off x="3449646" y="1852607"/>
              <a:ext cx="115887" cy="33019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9" name="Rettangolo arrotondato 48"/>
            <p:cNvSpPr/>
            <p:nvPr/>
          </p:nvSpPr>
          <p:spPr>
            <a:xfrm>
              <a:off x="3946534" y="490536"/>
              <a:ext cx="115888" cy="71754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0" name="Rettangolo arrotondato 49"/>
            <p:cNvSpPr/>
            <p:nvPr/>
          </p:nvSpPr>
          <p:spPr>
            <a:xfrm>
              <a:off x="4413260" y="131763"/>
              <a:ext cx="115888" cy="35877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1" name="Rettangolo arrotondato 50"/>
            <p:cNvSpPr/>
            <p:nvPr/>
          </p:nvSpPr>
          <p:spPr>
            <a:xfrm>
              <a:off x="4545023" y="2155818"/>
              <a:ext cx="115887" cy="19208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53" name="Connettore 2 52"/>
            <p:cNvCxnSpPr/>
            <p:nvPr/>
          </p:nvCxnSpPr>
          <p:spPr>
            <a:xfrm>
              <a:off x="698502" y="2570155"/>
              <a:ext cx="4238634" cy="111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ttangolo 54"/>
            <p:cNvSpPr/>
            <p:nvPr/>
          </p:nvSpPr>
          <p:spPr>
            <a:xfrm>
              <a:off x="930277" y="2509830"/>
              <a:ext cx="3721108" cy="192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1789" name="CasellaDiTesto 42"/>
            <p:cNvSpPr txBox="1">
              <a:spLocks noChangeArrowheads="1"/>
            </p:cNvSpPr>
            <p:nvPr/>
          </p:nvSpPr>
          <p:spPr bwMode="auto">
            <a:xfrm>
              <a:off x="693739" y="2381243"/>
              <a:ext cx="4191009" cy="366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>
                  <a:latin typeface="Comic Sans MS" pitchFamily="66" charset="0"/>
                </a:rPr>
                <a:t>Increasing distance from Canaries</a:t>
              </a:r>
            </a:p>
          </p:txBody>
        </p:sp>
        <p:sp>
          <p:nvSpPr>
            <p:cNvPr id="31790" name="CasellaDiTesto 55"/>
            <p:cNvSpPr txBox="1">
              <a:spLocks noChangeArrowheads="1"/>
            </p:cNvSpPr>
            <p:nvPr/>
          </p:nvSpPr>
          <p:spPr bwMode="auto">
            <a:xfrm>
              <a:off x="344796" y="1858596"/>
              <a:ext cx="5043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600">
                  <a:latin typeface="Comic Sans MS" pitchFamily="66" charset="0"/>
                </a:rPr>
                <a:t>10</a:t>
              </a:r>
            </a:p>
          </p:txBody>
        </p:sp>
        <p:sp>
          <p:nvSpPr>
            <p:cNvPr id="31791" name="CasellaDiTesto 56"/>
            <p:cNvSpPr txBox="1">
              <a:spLocks noChangeArrowheads="1"/>
            </p:cNvSpPr>
            <p:nvPr/>
          </p:nvSpPr>
          <p:spPr bwMode="auto">
            <a:xfrm>
              <a:off x="344488" y="1489070"/>
              <a:ext cx="504826" cy="336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600">
                  <a:latin typeface="Comic Sans MS" pitchFamily="66" charset="0"/>
                </a:rPr>
                <a:t>20</a:t>
              </a:r>
            </a:p>
          </p:txBody>
        </p:sp>
        <p:sp>
          <p:nvSpPr>
            <p:cNvPr id="31792" name="CasellaDiTesto 57"/>
            <p:cNvSpPr txBox="1">
              <a:spLocks noChangeArrowheads="1"/>
            </p:cNvSpPr>
            <p:nvPr/>
          </p:nvSpPr>
          <p:spPr bwMode="auto">
            <a:xfrm>
              <a:off x="344488" y="1095372"/>
              <a:ext cx="504826" cy="336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600">
                  <a:latin typeface="Comic Sans MS" pitchFamily="66" charset="0"/>
                </a:rPr>
                <a:t>30</a:t>
              </a:r>
            </a:p>
          </p:txBody>
        </p:sp>
        <p:sp>
          <p:nvSpPr>
            <p:cNvPr id="31793" name="CasellaDiTesto 58"/>
            <p:cNvSpPr txBox="1">
              <a:spLocks noChangeArrowheads="1"/>
            </p:cNvSpPr>
            <p:nvPr/>
          </p:nvSpPr>
          <p:spPr bwMode="auto">
            <a:xfrm>
              <a:off x="344488" y="725485"/>
              <a:ext cx="504826" cy="336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600">
                  <a:latin typeface="Comic Sans MS" pitchFamily="66" charset="0"/>
                </a:rPr>
                <a:t>40</a:t>
              </a:r>
            </a:p>
          </p:txBody>
        </p:sp>
        <p:sp>
          <p:nvSpPr>
            <p:cNvPr id="31794" name="CasellaDiTesto 59"/>
            <p:cNvSpPr txBox="1">
              <a:spLocks noChangeArrowheads="1"/>
            </p:cNvSpPr>
            <p:nvPr/>
          </p:nvSpPr>
          <p:spPr bwMode="auto">
            <a:xfrm>
              <a:off x="344488" y="320674"/>
              <a:ext cx="504826" cy="336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600">
                  <a:latin typeface="Comic Sans MS" pitchFamily="66" charset="0"/>
                </a:rPr>
                <a:t>50</a:t>
              </a:r>
            </a:p>
          </p:txBody>
        </p:sp>
      </p:grpSp>
      <p:sp>
        <p:nvSpPr>
          <p:cNvPr id="62" name="Freccia a destra 61"/>
          <p:cNvSpPr/>
          <p:nvPr/>
        </p:nvSpPr>
        <p:spPr>
          <a:xfrm rot="1816162">
            <a:off x="677863" y="827088"/>
            <a:ext cx="4121150" cy="741362"/>
          </a:xfrm>
          <a:prstGeom prst="rightArrow">
            <a:avLst>
              <a:gd name="adj1" fmla="val 50000"/>
              <a:gd name="adj2" fmla="val 85938"/>
            </a:avLst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400" b="1" dirty="0" err="1">
                <a:solidFill>
                  <a:schemeClr val="bg1"/>
                </a:solidFill>
              </a:rPr>
              <a:t>Expected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age</a:t>
            </a:r>
            <a:r>
              <a:rPr lang="it-IT" sz="2400" b="1" dirty="0">
                <a:solidFill>
                  <a:schemeClr val="bg1"/>
                </a:solidFill>
              </a:rPr>
              <a:t> trend</a:t>
            </a:r>
          </a:p>
        </p:txBody>
      </p:sp>
      <p:sp>
        <p:nvSpPr>
          <p:cNvPr id="52" name="Oval 23"/>
          <p:cNvSpPr>
            <a:spLocks noChangeArrowheads="1"/>
          </p:cNvSpPr>
          <p:nvPr/>
        </p:nvSpPr>
        <p:spPr bwMode="auto">
          <a:xfrm>
            <a:off x="-727788" y="4142792"/>
            <a:ext cx="3694922" cy="3517641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62" grpId="0" animBg="1"/>
      <p:bldP spid="5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3.7|1.1|1.9|1.7|1.9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9|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6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1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|2.9|1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1|8.1|7.4|5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8|12.7|20.3|6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0.8|8.5|7.5|1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7.8|8.9|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4.1|7.5|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3.6|16.6|8.1|7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heme/theme1.xml><?xml version="1.0" encoding="utf-8"?>
<a:theme xmlns:a="http://schemas.openxmlformats.org/drawingml/2006/main" name="Lustrino et al. (CorseAlp 201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Lustrino et al. (CorseAlp 2011)</Template>
  <TotalTime>1463</TotalTime>
  <Words>1139</Words>
  <Application>Microsoft Office PowerPoint</Application>
  <PresentationFormat>Presentazione su schermo (4:3)</PresentationFormat>
  <Paragraphs>199</Paragraphs>
  <Slides>33</Slides>
  <Notes>11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Lustrino et al. (CorseAlp 2011)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Reviewer</dc:creator>
  <cp:lastModifiedBy>Michele Lustrino</cp:lastModifiedBy>
  <cp:revision>454</cp:revision>
  <dcterms:created xsi:type="dcterms:W3CDTF">2011-04-07T17:11:22Z</dcterms:created>
  <dcterms:modified xsi:type="dcterms:W3CDTF">2014-12-19T06:54:53Z</dcterms:modified>
</cp:coreProperties>
</file>