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324" r:id="rId3"/>
    <p:sldId id="325" r:id="rId4"/>
    <p:sldId id="333" r:id="rId5"/>
    <p:sldId id="450" r:id="rId6"/>
    <p:sldId id="326" r:id="rId7"/>
    <p:sldId id="451" r:id="rId8"/>
    <p:sldId id="327" r:id="rId9"/>
    <p:sldId id="328" r:id="rId10"/>
    <p:sldId id="329" r:id="rId11"/>
    <p:sldId id="330" r:id="rId12"/>
    <p:sldId id="331" r:id="rId13"/>
    <p:sldId id="334" r:id="rId14"/>
    <p:sldId id="335" r:id="rId15"/>
    <p:sldId id="337" r:id="rId16"/>
    <p:sldId id="428" r:id="rId17"/>
    <p:sldId id="429" r:id="rId18"/>
    <p:sldId id="430" r:id="rId19"/>
    <p:sldId id="431" r:id="rId20"/>
    <p:sldId id="432" r:id="rId21"/>
    <p:sldId id="344" r:id="rId22"/>
    <p:sldId id="345" r:id="rId23"/>
    <p:sldId id="465" r:id="rId24"/>
    <p:sldId id="433" r:id="rId25"/>
    <p:sldId id="437" r:id="rId26"/>
    <p:sldId id="436" r:id="rId27"/>
    <p:sldId id="434" r:id="rId28"/>
    <p:sldId id="464" r:id="rId29"/>
    <p:sldId id="339" r:id="rId30"/>
    <p:sldId id="340" r:id="rId31"/>
    <p:sldId id="341" r:id="rId32"/>
    <p:sldId id="342" r:id="rId33"/>
    <p:sldId id="346" r:id="rId34"/>
    <p:sldId id="347" r:id="rId35"/>
    <p:sldId id="348" r:id="rId36"/>
    <p:sldId id="349" r:id="rId37"/>
    <p:sldId id="350" r:id="rId38"/>
    <p:sldId id="352" r:id="rId39"/>
    <p:sldId id="353" r:id="rId40"/>
    <p:sldId id="354" r:id="rId41"/>
    <p:sldId id="363" r:id="rId42"/>
    <p:sldId id="458" r:id="rId43"/>
    <p:sldId id="460" r:id="rId44"/>
    <p:sldId id="357" r:id="rId45"/>
    <p:sldId id="358" r:id="rId46"/>
    <p:sldId id="454" r:id="rId47"/>
    <p:sldId id="438" r:id="rId48"/>
    <p:sldId id="439" r:id="rId49"/>
    <p:sldId id="367" r:id="rId50"/>
    <p:sldId id="36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4C7FF"/>
    <a:srgbClr val="FF8D14"/>
    <a:srgbClr val="F500FF"/>
    <a:srgbClr val="E3FFDD"/>
    <a:srgbClr val="F1F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311" autoAdjust="0"/>
  </p:normalViewPr>
  <p:slideViewPr>
    <p:cSldViewPr snapToGrid="0" snapToObjects="1" showGuides="1">
      <p:cViewPr>
        <p:scale>
          <a:sx n="75" d="100"/>
          <a:sy n="75" d="100"/>
        </p:scale>
        <p:origin x="-760" y="-80"/>
      </p:cViewPr>
      <p:guideLst>
        <p:guide orient="horz" pos="2165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D174-998A-0440-850E-817E93FFB293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9BC01-96EC-6B46-973E-4F9A42CF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2A09E-7E21-F945-9CF7-31D4E8FEC49D}" type="slidenum">
              <a:rPr lang="en-US"/>
              <a:pPr/>
              <a:t>2</a:t>
            </a:fld>
            <a:endParaRPr 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Morgan went further. In addition to excess volcanism, plumes were supposed to also explain:</a:t>
            </a:r>
          </a:p>
          <a:p>
            <a:r>
              <a:rPr lang="en-US"/>
              <a:t>fixity &amp; chains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0FA51-C843-384B-BC95-4BB4FEE58717}" type="slidenum">
              <a:rPr lang="en-US"/>
              <a:pPr/>
              <a:t>11</a:t>
            </a:fld>
            <a:endParaRPr 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9BD97-8C9D-9046-B57D-CD0696E63D98}" type="slidenum">
              <a:rPr lang="en-US"/>
              <a:pPr/>
              <a:t>12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3ED175-F9DF-D64B-A848-85C6EFEFEA2A}" type="slidenum">
              <a:rPr lang="en-US"/>
              <a:pPr/>
              <a:t>13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0A421-5AB4-6F40-82C0-7B9848F43756}" type="slidenum">
              <a:rPr lang="en-US"/>
              <a:pPr/>
              <a:t>14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7F3F2-93E0-374C-B9B4-0EB70AD44009}" type="slidenum">
              <a:rPr lang="en-US"/>
              <a:pPr/>
              <a:t>15</a:t>
            </a:fld>
            <a:endParaRPr lang="en-US"/>
          </a:p>
        </p:txBody>
      </p:sp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F91C5F-D3E2-3243-9CAE-0D4579622769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560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19F990-2CC2-0446-8A8A-311FCEA27EE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79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631E51-71FB-E14B-9AE7-3A278EF66C65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66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0E6512-0837-2C4E-910B-4C5B4FC3D858}" type="slidenum">
              <a:rPr lang="en-US"/>
              <a:pPr/>
              <a:t>21</a:t>
            </a:fld>
            <a:endParaRPr lang="en-US"/>
          </a:p>
        </p:txBody>
      </p:sp>
      <p:sp>
        <p:nvSpPr>
          <p:cNvPr id="759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3D957-FA0A-7F46-B9EC-D7039294DBF5}" type="slidenum">
              <a:rPr lang="en-US"/>
              <a:pPr/>
              <a:t>22</a:t>
            </a:fld>
            <a:endParaRPr lang="en-US"/>
          </a:p>
        </p:txBody>
      </p:sp>
      <p:sp>
        <p:nvSpPr>
          <p:cNvPr id="76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EFCAA-6D28-534D-AC40-F9750B9C36AD}" type="slidenum">
              <a:rPr lang="en-US"/>
              <a:pPr/>
              <a:t>3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DF74A3-D10C-514C-A791-12508194E2D6}" type="slidenum">
              <a:rPr lang="en-US"/>
              <a:pPr/>
              <a:t>29</a:t>
            </a:fld>
            <a:endParaRPr lang="en-US"/>
          </a:p>
        </p:txBody>
      </p:sp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0E01CA-7D33-FE41-A925-2295496844CC}" type="slidenum">
              <a:rPr lang="en-US"/>
              <a:pPr/>
              <a:t>30</a:t>
            </a:fld>
            <a:endParaRPr 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5EE6B-C19C-7243-9474-5B31EC16002A}" type="slidenum">
              <a:rPr lang="en-US"/>
              <a:pPr/>
              <a:t>31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D5139-84AE-2C4A-9F4E-9124910171ED}" type="slidenum">
              <a:rPr lang="en-US"/>
              <a:pPr/>
              <a:t>32</a:t>
            </a:fld>
            <a:endParaRPr lang="en-US"/>
          </a:p>
        </p:txBody>
      </p:sp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BBDBA-09D0-7A48-9CAC-8F847AE5A14C}" type="slidenum">
              <a:rPr lang="en-US"/>
              <a:pPr/>
              <a:t>33</a:t>
            </a:fld>
            <a:endParaRPr lang="en-US"/>
          </a:p>
        </p:txBody>
      </p:sp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C49E7-0774-6B46-9858-E32DB440FFEE}" type="slidenum">
              <a:rPr lang="en-US"/>
              <a:pPr/>
              <a:t>34</a:t>
            </a:fld>
            <a:endParaRPr lang="en-US"/>
          </a:p>
        </p:txBody>
      </p:sp>
      <p:sp>
        <p:nvSpPr>
          <p:cNvPr id="817154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Courier" pitchFamily="-103" charset="0"/>
              </a:rPr>
              <a:t>Geosyncline is a term still occasionally used for a subsiding linear trough that was caused by the accumulation of sedimentary rock strata deposited in a basin and subsequently compressed, deformed, and uplifted into a mountain range, with attendant volcanism and plutonism.</a:t>
            </a:r>
          </a:p>
          <a:p>
            <a:endParaRPr lang="en-US">
              <a:solidFill>
                <a:srgbClr val="13141E"/>
              </a:solidFill>
              <a:latin typeface="Helvetica" pitchFamily="-103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6F095-8314-1345-886D-35142E28F464}" type="slidenum">
              <a:rPr lang="en-US"/>
              <a:pPr/>
              <a:t>35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C40A9-8EE6-BA42-B120-75A5ED82E0BF}" type="slidenum">
              <a:rPr lang="en-US"/>
              <a:pPr/>
              <a:t>36</a:t>
            </a:fld>
            <a:endParaRPr lang="en-US"/>
          </a:p>
        </p:txBody>
      </p:sp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13D64B-CA42-6A41-AE37-31E7B21159DD}" type="slidenum">
              <a:rPr lang="en-US"/>
              <a:pPr/>
              <a:t>37</a:t>
            </a:fld>
            <a:endParaRPr lang="en-US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CDECA-E2ED-1348-BF30-C4E747B3F0E7}" type="slidenum">
              <a:rPr lang="en-US"/>
              <a:pPr/>
              <a:t>38</a:t>
            </a:fld>
            <a:endParaRPr lang="en-US"/>
          </a:p>
        </p:txBody>
      </p:sp>
      <p:sp>
        <p:nvSpPr>
          <p:cNvPr id="804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7B2C4-F609-CA4D-B59C-341128F02029}" type="slidenum">
              <a:rPr lang="en-US"/>
              <a:pPr/>
              <a:t>4</a:t>
            </a:fld>
            <a:endParaRPr lang="en-US"/>
          </a:p>
        </p:txBody>
      </p:sp>
      <p:sp>
        <p:nvSpPr>
          <p:cNvPr id="551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F4B94A-2E01-E345-9AF3-411DA00F3FD4}" type="slidenum">
              <a:rPr lang="en-US"/>
              <a:pPr/>
              <a:t>39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1A0DE4-A000-C14A-B706-A05D8E1D0CE7}" type="slidenum">
              <a:rPr lang="en-US"/>
              <a:pPr/>
              <a:t>40</a:t>
            </a:fld>
            <a:endParaRPr lang="en-US"/>
          </a:p>
        </p:txBody>
      </p:sp>
      <p:sp>
        <p:nvSpPr>
          <p:cNvPr id="579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C7AAC-3011-7F4B-9209-37D330B8BD53}" type="slidenum">
              <a:rPr lang="en-US"/>
              <a:pPr/>
              <a:t>41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E8242A-A673-9243-A485-90EA7894EBA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26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35B1D-3EF5-AE4D-B4B1-D371519E39B4}" type="slidenum">
              <a:rPr lang="en-US"/>
              <a:pPr/>
              <a:t>44</a:t>
            </a:fld>
            <a:endParaRPr lang="en-US"/>
          </a:p>
        </p:txBody>
      </p:sp>
      <p:sp>
        <p:nvSpPr>
          <p:cNvPr id="587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159F1E-90B9-D849-92CC-55BEC0050DC5}" type="slidenum">
              <a:rPr lang="en-US"/>
              <a:pPr/>
              <a:t>45</a:t>
            </a:fld>
            <a:endParaRPr lang="en-US"/>
          </a:p>
        </p:txBody>
      </p:sp>
      <p:sp>
        <p:nvSpPr>
          <p:cNvPr id="589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0FE129-C5D8-6F4C-AF22-4CAF0202F936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259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E06EF-8C1D-A74A-913C-6CACCD82285E}" type="slidenum">
              <a:rPr lang="en-US"/>
              <a:pPr/>
              <a:t>47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8C5E82-1699-914A-82E3-77845B8422CB}" type="slidenum">
              <a:rPr lang="en-US"/>
              <a:pPr/>
              <a:t>50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Mechanisms: Rifting decompression melting</a:t>
            </a:r>
          </a:p>
          <a:p>
            <a:r>
              <a:rPr lang="en-US"/>
              <a:t>Generic: Thermal/Sedimentary evidence</a:t>
            </a:r>
          </a:p>
          <a:p>
            <a:r>
              <a:rPr lang="en-US"/>
              <a:t>Localities: Hawaii/What the hell is Hawaii?</a:t>
            </a:r>
          </a:p>
          <a:p>
            <a:r>
              <a:rPr lang="en-US"/>
              <a:t>And if you think you might forget the URL, we are selling mantleplumes.org coffee mugs at cost price - £2.50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A6B4CD-4174-5745-BF45-62D1AF809453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31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D097A9-FE16-794E-A06D-F335CBDE1FB8}" type="slidenum">
              <a:rPr lang="en-US"/>
              <a:pPr/>
              <a:t>6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19F990-2CC2-0446-8A8A-311FCEA27EE6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79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B2B23-43C2-EB44-92F6-2E4B681928A1}" type="slidenum">
              <a:rPr lang="en-US"/>
              <a:pPr/>
              <a:t>8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D5DE2-5554-3845-8FD0-A03BF05E6218}" type="slidenum">
              <a:rPr lang="en-US"/>
              <a:pPr/>
              <a:t>9</a:t>
            </a:fld>
            <a:endParaRPr 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7E741-6EC0-694F-B4DF-F69B66A77557}" type="slidenum">
              <a:rPr lang="en-US"/>
              <a:pPr/>
              <a:t>10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3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8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59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27"/>
          <p:cNvGrpSpPr>
            <a:grpSpLocks/>
          </p:cNvGrpSpPr>
          <p:nvPr userDrawn="1"/>
        </p:nvGrpSpPr>
        <p:grpSpPr bwMode="auto">
          <a:xfrm>
            <a:off x="477838" y="933450"/>
            <a:ext cx="8666162" cy="5913129"/>
            <a:chOff x="488951" y="944563"/>
            <a:chExt cx="8666153" cy="5913113"/>
          </a:xfrm>
          <a:solidFill>
            <a:schemeClr val="tx1"/>
          </a:solidFill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555875" y="2309816"/>
              <a:ext cx="284131" cy="398330"/>
              <a:chOff x="3963" y="2703"/>
              <a:chExt cx="595" cy="673"/>
            </a:xfrm>
            <a:grpFill/>
          </p:grpSpPr>
          <p:grpSp>
            <p:nvGrpSpPr>
              <p:cNvPr id="188" name="Group 7"/>
              <p:cNvGrpSpPr>
                <a:grpSpLocks/>
              </p:cNvGrpSpPr>
              <p:nvPr/>
            </p:nvGrpSpPr>
            <p:grpSpPr bwMode="auto">
              <a:xfrm>
                <a:off x="3963" y="2703"/>
                <a:ext cx="595" cy="405"/>
                <a:chOff x="3963" y="2703"/>
                <a:chExt cx="595" cy="405"/>
              </a:xfrm>
              <a:grpFill/>
            </p:grpSpPr>
            <p:sp>
              <p:nvSpPr>
                <p:cNvPr id="193" name="Freeform 8"/>
                <p:cNvSpPr>
                  <a:spLocks/>
                </p:cNvSpPr>
                <p:nvPr/>
              </p:nvSpPr>
              <p:spPr bwMode="auto">
                <a:xfrm>
                  <a:off x="3963" y="2703"/>
                  <a:ext cx="266" cy="290"/>
                </a:xfrm>
                <a:custGeom>
                  <a:avLst/>
                  <a:gdLst/>
                  <a:ahLst/>
                  <a:cxnLst>
                    <a:cxn ang="0">
                      <a:pos x="162" y="9"/>
                    </a:cxn>
                    <a:cxn ang="0">
                      <a:pos x="132" y="60"/>
                    </a:cxn>
                    <a:cxn ang="0">
                      <a:pos x="120" y="99"/>
                    </a:cxn>
                    <a:cxn ang="0">
                      <a:pos x="138" y="132"/>
                    </a:cxn>
                    <a:cxn ang="0">
                      <a:pos x="144" y="150"/>
                    </a:cxn>
                    <a:cxn ang="0">
                      <a:pos x="108" y="189"/>
                    </a:cxn>
                    <a:cxn ang="0">
                      <a:pos x="75" y="180"/>
                    </a:cxn>
                    <a:cxn ang="0">
                      <a:pos x="45" y="165"/>
                    </a:cxn>
                    <a:cxn ang="0">
                      <a:pos x="0" y="183"/>
                    </a:cxn>
                    <a:cxn ang="0">
                      <a:pos x="9" y="210"/>
                    </a:cxn>
                    <a:cxn ang="0">
                      <a:pos x="36" y="219"/>
                    </a:cxn>
                    <a:cxn ang="0">
                      <a:pos x="45" y="222"/>
                    </a:cxn>
                    <a:cxn ang="0">
                      <a:pos x="84" y="240"/>
                    </a:cxn>
                    <a:cxn ang="0">
                      <a:pos x="87" y="255"/>
                    </a:cxn>
                    <a:cxn ang="0">
                      <a:pos x="111" y="258"/>
                    </a:cxn>
                    <a:cxn ang="0">
                      <a:pos x="147" y="288"/>
                    </a:cxn>
                    <a:cxn ang="0">
                      <a:pos x="201" y="282"/>
                    </a:cxn>
                    <a:cxn ang="0">
                      <a:pos x="219" y="270"/>
                    </a:cxn>
                    <a:cxn ang="0">
                      <a:pos x="246" y="261"/>
                    </a:cxn>
                    <a:cxn ang="0">
                      <a:pos x="237" y="219"/>
                    </a:cxn>
                    <a:cxn ang="0">
                      <a:pos x="246" y="198"/>
                    </a:cxn>
                    <a:cxn ang="0">
                      <a:pos x="228" y="150"/>
                    </a:cxn>
                    <a:cxn ang="0">
                      <a:pos x="219" y="120"/>
                    </a:cxn>
                    <a:cxn ang="0">
                      <a:pos x="240" y="87"/>
                    </a:cxn>
                    <a:cxn ang="0">
                      <a:pos x="210" y="81"/>
                    </a:cxn>
                    <a:cxn ang="0">
                      <a:pos x="195" y="69"/>
                    </a:cxn>
                    <a:cxn ang="0">
                      <a:pos x="189" y="48"/>
                    </a:cxn>
                    <a:cxn ang="0">
                      <a:pos x="186" y="0"/>
                    </a:cxn>
                    <a:cxn ang="0">
                      <a:pos x="162" y="9"/>
                    </a:cxn>
                  </a:cxnLst>
                  <a:rect l="0" t="0" r="r" b="b"/>
                  <a:pathLst>
                    <a:path w="267" h="291">
                      <a:moveTo>
                        <a:pt x="162" y="9"/>
                      </a:moveTo>
                      <a:cubicBezTo>
                        <a:pt x="125" y="18"/>
                        <a:pt x="150" y="32"/>
                        <a:pt x="132" y="60"/>
                      </a:cubicBezTo>
                      <a:cubicBezTo>
                        <a:pt x="130" y="77"/>
                        <a:pt x="129" y="85"/>
                        <a:pt x="120" y="99"/>
                      </a:cubicBezTo>
                      <a:cubicBezTo>
                        <a:pt x="123" y="116"/>
                        <a:pt x="131" y="117"/>
                        <a:pt x="138" y="132"/>
                      </a:cubicBezTo>
                      <a:cubicBezTo>
                        <a:pt x="141" y="138"/>
                        <a:pt x="144" y="150"/>
                        <a:pt x="144" y="150"/>
                      </a:cubicBezTo>
                      <a:cubicBezTo>
                        <a:pt x="140" y="163"/>
                        <a:pt x="121" y="185"/>
                        <a:pt x="108" y="189"/>
                      </a:cubicBezTo>
                      <a:cubicBezTo>
                        <a:pt x="97" y="187"/>
                        <a:pt x="75" y="180"/>
                        <a:pt x="75" y="180"/>
                      </a:cubicBezTo>
                      <a:cubicBezTo>
                        <a:pt x="65" y="170"/>
                        <a:pt x="59" y="169"/>
                        <a:pt x="45" y="165"/>
                      </a:cubicBezTo>
                      <a:cubicBezTo>
                        <a:pt x="19" y="168"/>
                        <a:pt x="13" y="164"/>
                        <a:pt x="0" y="183"/>
                      </a:cubicBezTo>
                      <a:cubicBezTo>
                        <a:pt x="1" y="189"/>
                        <a:pt x="1" y="205"/>
                        <a:pt x="9" y="210"/>
                      </a:cubicBezTo>
                      <a:cubicBezTo>
                        <a:pt x="17" y="215"/>
                        <a:pt x="27" y="216"/>
                        <a:pt x="36" y="219"/>
                      </a:cubicBezTo>
                      <a:cubicBezTo>
                        <a:pt x="39" y="220"/>
                        <a:pt x="45" y="222"/>
                        <a:pt x="45" y="222"/>
                      </a:cubicBezTo>
                      <a:cubicBezTo>
                        <a:pt x="59" y="236"/>
                        <a:pt x="63" y="237"/>
                        <a:pt x="84" y="240"/>
                      </a:cubicBezTo>
                      <a:cubicBezTo>
                        <a:pt x="85" y="245"/>
                        <a:pt x="83" y="252"/>
                        <a:pt x="87" y="255"/>
                      </a:cubicBezTo>
                      <a:cubicBezTo>
                        <a:pt x="94" y="259"/>
                        <a:pt x="103" y="256"/>
                        <a:pt x="111" y="258"/>
                      </a:cubicBezTo>
                      <a:cubicBezTo>
                        <a:pt x="125" y="262"/>
                        <a:pt x="134" y="280"/>
                        <a:pt x="147" y="288"/>
                      </a:cubicBezTo>
                      <a:cubicBezTo>
                        <a:pt x="165" y="287"/>
                        <a:pt x="185" y="291"/>
                        <a:pt x="201" y="282"/>
                      </a:cubicBezTo>
                      <a:cubicBezTo>
                        <a:pt x="207" y="278"/>
                        <a:pt x="212" y="272"/>
                        <a:pt x="219" y="270"/>
                      </a:cubicBezTo>
                      <a:cubicBezTo>
                        <a:pt x="228" y="267"/>
                        <a:pt x="246" y="261"/>
                        <a:pt x="246" y="261"/>
                      </a:cubicBezTo>
                      <a:cubicBezTo>
                        <a:pt x="251" y="245"/>
                        <a:pt x="256" y="225"/>
                        <a:pt x="237" y="219"/>
                      </a:cubicBezTo>
                      <a:cubicBezTo>
                        <a:pt x="233" y="207"/>
                        <a:pt x="233" y="202"/>
                        <a:pt x="246" y="198"/>
                      </a:cubicBezTo>
                      <a:cubicBezTo>
                        <a:pt x="267" y="167"/>
                        <a:pt x="260" y="155"/>
                        <a:pt x="228" y="150"/>
                      </a:cubicBezTo>
                      <a:cubicBezTo>
                        <a:pt x="233" y="127"/>
                        <a:pt x="225" y="138"/>
                        <a:pt x="219" y="120"/>
                      </a:cubicBezTo>
                      <a:cubicBezTo>
                        <a:pt x="223" y="91"/>
                        <a:pt x="223" y="104"/>
                        <a:pt x="240" y="87"/>
                      </a:cubicBezTo>
                      <a:cubicBezTo>
                        <a:pt x="228" y="79"/>
                        <a:pt x="225" y="77"/>
                        <a:pt x="210" y="81"/>
                      </a:cubicBezTo>
                      <a:cubicBezTo>
                        <a:pt x="170" y="75"/>
                        <a:pt x="193" y="85"/>
                        <a:pt x="195" y="69"/>
                      </a:cubicBezTo>
                      <a:cubicBezTo>
                        <a:pt x="195" y="66"/>
                        <a:pt x="190" y="51"/>
                        <a:pt x="189" y="48"/>
                      </a:cubicBezTo>
                      <a:cubicBezTo>
                        <a:pt x="193" y="32"/>
                        <a:pt x="211" y="8"/>
                        <a:pt x="186" y="0"/>
                      </a:cubicBezTo>
                      <a:cubicBezTo>
                        <a:pt x="179" y="2"/>
                        <a:pt x="162" y="24"/>
                        <a:pt x="162" y="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9"/>
                <p:cNvSpPr>
                  <a:spLocks/>
                </p:cNvSpPr>
                <p:nvPr/>
              </p:nvSpPr>
              <p:spPr bwMode="auto">
                <a:xfrm>
                  <a:off x="4089" y="3009"/>
                  <a:ext cx="106" cy="99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3" y="43"/>
                    </a:cxn>
                    <a:cxn ang="0">
                      <a:pos x="26" y="58"/>
                    </a:cxn>
                    <a:cxn ang="0">
                      <a:pos x="44" y="64"/>
                    </a:cxn>
                    <a:cxn ang="0">
                      <a:pos x="68" y="94"/>
                    </a:cxn>
                    <a:cxn ang="0">
                      <a:pos x="77" y="100"/>
                    </a:cxn>
                    <a:cxn ang="0">
                      <a:pos x="95" y="58"/>
                    </a:cxn>
                    <a:cxn ang="0">
                      <a:pos x="74" y="52"/>
                    </a:cxn>
                    <a:cxn ang="0">
                      <a:pos x="62" y="31"/>
                    </a:cxn>
                    <a:cxn ang="0">
                      <a:pos x="44" y="25"/>
                    </a:cxn>
                    <a:cxn ang="0">
                      <a:pos x="32" y="7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06" h="100">
                      <a:moveTo>
                        <a:pt x="8" y="16"/>
                      </a:moveTo>
                      <a:cubicBezTo>
                        <a:pt x="11" y="26"/>
                        <a:pt x="23" y="43"/>
                        <a:pt x="23" y="43"/>
                      </a:cubicBezTo>
                      <a:cubicBezTo>
                        <a:pt x="24" y="48"/>
                        <a:pt x="22" y="54"/>
                        <a:pt x="26" y="58"/>
                      </a:cubicBezTo>
                      <a:cubicBezTo>
                        <a:pt x="30" y="62"/>
                        <a:pt x="44" y="64"/>
                        <a:pt x="44" y="64"/>
                      </a:cubicBezTo>
                      <a:cubicBezTo>
                        <a:pt x="52" y="89"/>
                        <a:pt x="45" y="78"/>
                        <a:pt x="68" y="94"/>
                      </a:cubicBezTo>
                      <a:cubicBezTo>
                        <a:pt x="71" y="96"/>
                        <a:pt x="77" y="100"/>
                        <a:pt x="77" y="100"/>
                      </a:cubicBezTo>
                      <a:cubicBezTo>
                        <a:pt x="101" y="96"/>
                        <a:pt x="106" y="88"/>
                        <a:pt x="95" y="58"/>
                      </a:cubicBezTo>
                      <a:cubicBezTo>
                        <a:pt x="93" y="51"/>
                        <a:pt x="81" y="54"/>
                        <a:pt x="74" y="52"/>
                      </a:cubicBezTo>
                      <a:cubicBezTo>
                        <a:pt x="71" y="38"/>
                        <a:pt x="75" y="37"/>
                        <a:pt x="62" y="31"/>
                      </a:cubicBezTo>
                      <a:cubicBezTo>
                        <a:pt x="56" y="28"/>
                        <a:pt x="44" y="25"/>
                        <a:pt x="44" y="25"/>
                      </a:cubicBezTo>
                      <a:cubicBezTo>
                        <a:pt x="40" y="19"/>
                        <a:pt x="36" y="13"/>
                        <a:pt x="32" y="7"/>
                      </a:cubicBezTo>
                      <a:cubicBezTo>
                        <a:pt x="28" y="2"/>
                        <a:pt x="14" y="1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9"/>
                        <a:pt x="3" y="14"/>
                        <a:pt x="5" y="19"/>
                      </a:cubicBezTo>
                      <a:cubicBezTo>
                        <a:pt x="6" y="20"/>
                        <a:pt x="7" y="17"/>
                        <a:pt x="8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0"/>
                <p:cNvSpPr>
                  <a:spLocks/>
                </p:cNvSpPr>
                <p:nvPr/>
              </p:nvSpPr>
              <p:spPr bwMode="auto">
                <a:xfrm>
                  <a:off x="4279" y="2808"/>
                  <a:ext cx="96" cy="115"/>
                </a:xfrm>
                <a:custGeom>
                  <a:avLst/>
                  <a:gdLst/>
                  <a:ahLst/>
                  <a:cxnLst>
                    <a:cxn ang="0">
                      <a:pos x="20" y="13"/>
                    </a:cxn>
                    <a:cxn ang="0">
                      <a:pos x="8" y="37"/>
                    </a:cxn>
                    <a:cxn ang="0">
                      <a:pos x="32" y="58"/>
                    </a:cxn>
                    <a:cxn ang="0">
                      <a:pos x="53" y="79"/>
                    </a:cxn>
                    <a:cxn ang="0">
                      <a:pos x="71" y="115"/>
                    </a:cxn>
                    <a:cxn ang="0">
                      <a:pos x="71" y="67"/>
                    </a:cxn>
                    <a:cxn ang="0">
                      <a:pos x="56" y="19"/>
                    </a:cxn>
                    <a:cxn ang="0">
                      <a:pos x="26" y="4"/>
                    </a:cxn>
                    <a:cxn ang="0">
                      <a:pos x="20" y="13"/>
                    </a:cxn>
                  </a:cxnLst>
                  <a:rect l="0" t="0" r="r" b="b"/>
                  <a:pathLst>
                    <a:path w="96" h="115">
                      <a:moveTo>
                        <a:pt x="20" y="13"/>
                      </a:moveTo>
                      <a:cubicBezTo>
                        <a:pt x="1" y="17"/>
                        <a:pt x="0" y="12"/>
                        <a:pt x="8" y="37"/>
                      </a:cubicBezTo>
                      <a:cubicBezTo>
                        <a:pt x="11" y="47"/>
                        <a:pt x="32" y="58"/>
                        <a:pt x="32" y="58"/>
                      </a:cubicBezTo>
                      <a:cubicBezTo>
                        <a:pt x="46" y="79"/>
                        <a:pt x="37" y="74"/>
                        <a:pt x="53" y="79"/>
                      </a:cubicBezTo>
                      <a:cubicBezTo>
                        <a:pt x="62" y="93"/>
                        <a:pt x="57" y="105"/>
                        <a:pt x="71" y="115"/>
                      </a:cubicBezTo>
                      <a:cubicBezTo>
                        <a:pt x="96" y="109"/>
                        <a:pt x="90" y="79"/>
                        <a:pt x="71" y="67"/>
                      </a:cubicBezTo>
                      <a:cubicBezTo>
                        <a:pt x="65" y="49"/>
                        <a:pt x="73" y="31"/>
                        <a:pt x="56" y="19"/>
                      </a:cubicBezTo>
                      <a:cubicBezTo>
                        <a:pt x="44" y="0"/>
                        <a:pt x="54" y="0"/>
                        <a:pt x="26" y="4"/>
                      </a:cubicBezTo>
                      <a:cubicBezTo>
                        <a:pt x="23" y="21"/>
                        <a:pt x="25" y="24"/>
                        <a:pt x="20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1"/>
                <p:cNvSpPr>
                  <a:spLocks/>
                </p:cNvSpPr>
                <p:nvPr/>
              </p:nvSpPr>
              <p:spPr bwMode="auto">
                <a:xfrm>
                  <a:off x="4339" y="2797"/>
                  <a:ext cx="96" cy="113"/>
                </a:xfrm>
                <a:custGeom>
                  <a:avLst/>
                  <a:gdLst/>
                  <a:ahLst/>
                  <a:cxnLst>
                    <a:cxn ang="0">
                      <a:pos x="49" y="24"/>
                    </a:cxn>
                    <a:cxn ang="0">
                      <a:pos x="64" y="93"/>
                    </a:cxn>
                    <a:cxn ang="0">
                      <a:pos x="67" y="111"/>
                    </a:cxn>
                    <a:cxn ang="0">
                      <a:pos x="79" y="108"/>
                    </a:cxn>
                    <a:cxn ang="0">
                      <a:pos x="85" y="60"/>
                    </a:cxn>
                    <a:cxn ang="0">
                      <a:pos x="94" y="27"/>
                    </a:cxn>
                    <a:cxn ang="0">
                      <a:pos x="58" y="15"/>
                    </a:cxn>
                    <a:cxn ang="0">
                      <a:pos x="31" y="0"/>
                    </a:cxn>
                    <a:cxn ang="0">
                      <a:pos x="49" y="24"/>
                    </a:cxn>
                  </a:cxnLst>
                  <a:rect l="0" t="0" r="r" b="b"/>
                  <a:pathLst>
                    <a:path w="98" h="114">
                      <a:moveTo>
                        <a:pt x="49" y="24"/>
                      </a:moveTo>
                      <a:cubicBezTo>
                        <a:pt x="52" y="48"/>
                        <a:pt x="50" y="73"/>
                        <a:pt x="64" y="93"/>
                      </a:cubicBezTo>
                      <a:cubicBezTo>
                        <a:pt x="65" y="99"/>
                        <a:pt x="63" y="107"/>
                        <a:pt x="67" y="111"/>
                      </a:cubicBezTo>
                      <a:cubicBezTo>
                        <a:pt x="70" y="114"/>
                        <a:pt x="78" y="112"/>
                        <a:pt x="79" y="108"/>
                      </a:cubicBezTo>
                      <a:cubicBezTo>
                        <a:pt x="84" y="93"/>
                        <a:pt x="81" y="76"/>
                        <a:pt x="85" y="60"/>
                      </a:cubicBezTo>
                      <a:cubicBezTo>
                        <a:pt x="88" y="49"/>
                        <a:pt x="94" y="27"/>
                        <a:pt x="94" y="27"/>
                      </a:cubicBezTo>
                      <a:cubicBezTo>
                        <a:pt x="80" y="6"/>
                        <a:pt x="98" y="27"/>
                        <a:pt x="58" y="15"/>
                      </a:cubicBezTo>
                      <a:cubicBezTo>
                        <a:pt x="48" y="12"/>
                        <a:pt x="41" y="3"/>
                        <a:pt x="31" y="0"/>
                      </a:cubicBezTo>
                      <a:cubicBezTo>
                        <a:pt x="0" y="10"/>
                        <a:pt x="49" y="51"/>
                        <a:pt x="49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2"/>
                <p:cNvSpPr>
                  <a:spLocks/>
                </p:cNvSpPr>
                <p:nvPr/>
              </p:nvSpPr>
              <p:spPr bwMode="auto">
                <a:xfrm>
                  <a:off x="4482" y="2893"/>
                  <a:ext cx="76" cy="43"/>
                </a:xfrm>
                <a:custGeom>
                  <a:avLst/>
                  <a:gdLst/>
                  <a:ahLst/>
                  <a:cxnLst>
                    <a:cxn ang="0">
                      <a:pos x="9" y="14"/>
                    </a:cxn>
                    <a:cxn ang="0">
                      <a:pos x="51" y="44"/>
                    </a:cxn>
                    <a:cxn ang="0">
                      <a:pos x="48" y="20"/>
                    </a:cxn>
                    <a:cxn ang="0">
                      <a:pos x="21" y="2"/>
                    </a:cxn>
                    <a:cxn ang="0">
                      <a:pos x="3" y="5"/>
                    </a:cxn>
                    <a:cxn ang="0">
                      <a:pos x="6" y="20"/>
                    </a:cxn>
                    <a:cxn ang="0">
                      <a:pos x="9" y="14"/>
                    </a:cxn>
                  </a:cxnLst>
                  <a:rect l="0" t="0" r="r" b="b"/>
                  <a:pathLst>
                    <a:path w="76" h="44">
                      <a:moveTo>
                        <a:pt x="9" y="14"/>
                      </a:moveTo>
                      <a:cubicBezTo>
                        <a:pt x="14" y="41"/>
                        <a:pt x="28" y="36"/>
                        <a:pt x="51" y="44"/>
                      </a:cubicBezTo>
                      <a:cubicBezTo>
                        <a:pt x="76" y="38"/>
                        <a:pt x="70" y="24"/>
                        <a:pt x="48" y="20"/>
                      </a:cubicBezTo>
                      <a:cubicBezTo>
                        <a:pt x="43" y="6"/>
                        <a:pt x="33" y="10"/>
                        <a:pt x="21" y="2"/>
                      </a:cubicBezTo>
                      <a:cubicBezTo>
                        <a:pt x="15" y="3"/>
                        <a:pt x="7" y="0"/>
                        <a:pt x="3" y="5"/>
                      </a:cubicBezTo>
                      <a:cubicBezTo>
                        <a:pt x="0" y="9"/>
                        <a:pt x="3" y="16"/>
                        <a:pt x="6" y="20"/>
                      </a:cubicBezTo>
                      <a:cubicBezTo>
                        <a:pt x="7" y="22"/>
                        <a:pt x="8" y="16"/>
                        <a:pt x="9" y="1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" name="Group 13"/>
              <p:cNvGrpSpPr>
                <a:grpSpLocks/>
              </p:cNvGrpSpPr>
              <p:nvPr/>
            </p:nvGrpSpPr>
            <p:grpSpPr bwMode="auto">
              <a:xfrm>
                <a:off x="4256" y="3199"/>
                <a:ext cx="229" cy="177"/>
                <a:chOff x="4256" y="3199"/>
                <a:chExt cx="229" cy="177"/>
              </a:xfrm>
              <a:grpFill/>
            </p:grpSpPr>
            <p:sp>
              <p:nvSpPr>
                <p:cNvPr id="190" name="Freeform 14"/>
                <p:cNvSpPr>
                  <a:spLocks/>
                </p:cNvSpPr>
                <p:nvPr/>
              </p:nvSpPr>
              <p:spPr bwMode="auto">
                <a:xfrm>
                  <a:off x="4256" y="3199"/>
                  <a:ext cx="57" cy="9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4" y="60"/>
                    </a:cxn>
                    <a:cxn ang="0">
                      <a:pos x="45" y="93"/>
                    </a:cxn>
                    <a:cxn ang="0">
                      <a:pos x="33" y="33"/>
                    </a:cxn>
                    <a:cxn ang="0">
                      <a:pos x="30" y="18"/>
                    </a:cxn>
                    <a:cxn ang="0">
                      <a:pos x="12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8" h="93">
                      <a:moveTo>
                        <a:pt x="0" y="6"/>
                      </a:moveTo>
                      <a:cubicBezTo>
                        <a:pt x="6" y="25"/>
                        <a:pt x="13" y="43"/>
                        <a:pt x="24" y="60"/>
                      </a:cubicBezTo>
                      <a:cubicBezTo>
                        <a:pt x="27" y="80"/>
                        <a:pt x="26" y="87"/>
                        <a:pt x="45" y="93"/>
                      </a:cubicBezTo>
                      <a:cubicBezTo>
                        <a:pt x="58" y="73"/>
                        <a:pt x="45" y="50"/>
                        <a:pt x="33" y="33"/>
                      </a:cubicBezTo>
                      <a:cubicBezTo>
                        <a:pt x="32" y="28"/>
                        <a:pt x="33" y="22"/>
                        <a:pt x="30" y="18"/>
                      </a:cubicBezTo>
                      <a:cubicBezTo>
                        <a:pt x="25" y="11"/>
                        <a:pt x="12" y="0"/>
                        <a:pt x="12" y="0"/>
                      </a:cubicBezTo>
                      <a:cubicBezTo>
                        <a:pt x="2" y="3"/>
                        <a:pt x="5" y="1"/>
                        <a:pt x="0" y="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5"/>
                <p:cNvSpPr>
                  <a:spLocks/>
                </p:cNvSpPr>
                <p:nvPr/>
              </p:nvSpPr>
              <p:spPr bwMode="auto">
                <a:xfrm>
                  <a:off x="4299" y="3306"/>
                  <a:ext cx="66" cy="70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58" y="69"/>
                    </a:cxn>
                    <a:cxn ang="0">
                      <a:pos x="58" y="42"/>
                    </a:cxn>
                    <a:cxn ang="0">
                      <a:pos x="40" y="36"/>
                    </a:cxn>
                    <a:cxn ang="0">
                      <a:pos x="37" y="27"/>
                    </a:cxn>
                    <a:cxn ang="0">
                      <a:pos x="28" y="21"/>
                    </a:cxn>
                    <a:cxn ang="0">
                      <a:pos x="16" y="3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66" h="69">
                      <a:moveTo>
                        <a:pt x="7" y="6"/>
                      </a:moveTo>
                      <a:cubicBezTo>
                        <a:pt x="14" y="41"/>
                        <a:pt x="22" y="62"/>
                        <a:pt x="58" y="69"/>
                      </a:cubicBezTo>
                      <a:cubicBezTo>
                        <a:pt x="61" y="61"/>
                        <a:pt x="66" y="51"/>
                        <a:pt x="58" y="42"/>
                      </a:cubicBezTo>
                      <a:cubicBezTo>
                        <a:pt x="54" y="37"/>
                        <a:pt x="40" y="36"/>
                        <a:pt x="40" y="36"/>
                      </a:cubicBezTo>
                      <a:cubicBezTo>
                        <a:pt x="39" y="33"/>
                        <a:pt x="39" y="29"/>
                        <a:pt x="37" y="27"/>
                      </a:cubicBezTo>
                      <a:cubicBezTo>
                        <a:pt x="35" y="24"/>
                        <a:pt x="30" y="24"/>
                        <a:pt x="28" y="21"/>
                      </a:cubicBezTo>
                      <a:cubicBezTo>
                        <a:pt x="16" y="0"/>
                        <a:pt x="35" y="9"/>
                        <a:pt x="16" y="3"/>
                      </a:cubicBezTo>
                      <a:cubicBezTo>
                        <a:pt x="3" y="6"/>
                        <a:pt x="0" y="6"/>
                        <a:pt x="7" y="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6"/>
                <p:cNvSpPr>
                  <a:spLocks/>
                </p:cNvSpPr>
                <p:nvPr/>
              </p:nvSpPr>
              <p:spPr bwMode="auto">
                <a:xfrm>
                  <a:off x="4435" y="3312"/>
                  <a:ext cx="50" cy="48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41" y="49"/>
                    </a:cxn>
                    <a:cxn ang="0">
                      <a:pos x="44" y="31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6"/>
                    </a:cxn>
                    <a:cxn ang="0">
                      <a:pos x="8" y="13"/>
                    </a:cxn>
                  </a:cxnLst>
                  <a:rect l="0" t="0" r="r" b="b"/>
                  <a:pathLst>
                    <a:path w="50" h="49">
                      <a:moveTo>
                        <a:pt x="8" y="13"/>
                      </a:moveTo>
                      <a:cubicBezTo>
                        <a:pt x="30" y="19"/>
                        <a:pt x="24" y="37"/>
                        <a:pt x="41" y="49"/>
                      </a:cubicBezTo>
                      <a:cubicBezTo>
                        <a:pt x="50" y="35"/>
                        <a:pt x="47" y="45"/>
                        <a:pt x="44" y="31"/>
                      </a:cubicBezTo>
                      <a:cubicBezTo>
                        <a:pt x="39" y="4"/>
                        <a:pt x="41" y="5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8"/>
                        <a:pt x="3" y="13"/>
                        <a:pt x="5" y="16"/>
                      </a:cubicBezTo>
                      <a:cubicBezTo>
                        <a:pt x="6" y="17"/>
                        <a:pt x="7" y="14"/>
                        <a:pt x="8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312829" y="2924174"/>
              <a:ext cx="1414462" cy="1200149"/>
              <a:chOff x="3322" y="1907"/>
              <a:chExt cx="2424" cy="2013"/>
            </a:xfrm>
            <a:grpFill/>
          </p:grpSpPr>
          <p:sp>
            <p:nvSpPr>
              <p:cNvPr id="180" name="Freeform 21"/>
              <p:cNvSpPr>
                <a:spLocks/>
              </p:cNvSpPr>
              <p:nvPr/>
            </p:nvSpPr>
            <p:spPr bwMode="auto">
              <a:xfrm>
                <a:off x="3534" y="3358"/>
                <a:ext cx="824" cy="562"/>
              </a:xfrm>
              <a:custGeom>
                <a:avLst/>
                <a:gdLst/>
                <a:ahLst/>
                <a:cxnLst>
                  <a:cxn ang="0">
                    <a:pos x="816" y="84"/>
                  </a:cxn>
                  <a:cxn ang="0">
                    <a:pos x="792" y="76"/>
                  </a:cxn>
                  <a:cxn ang="0">
                    <a:pos x="780" y="68"/>
                  </a:cxn>
                  <a:cxn ang="0">
                    <a:pos x="756" y="60"/>
                  </a:cxn>
                  <a:cxn ang="0">
                    <a:pos x="616" y="20"/>
                  </a:cxn>
                  <a:cxn ang="0">
                    <a:pos x="588" y="8"/>
                  </a:cxn>
                  <a:cxn ang="0">
                    <a:pos x="564" y="0"/>
                  </a:cxn>
                  <a:cxn ang="0">
                    <a:pos x="516" y="20"/>
                  </a:cxn>
                  <a:cxn ang="0">
                    <a:pos x="492" y="36"/>
                  </a:cxn>
                  <a:cxn ang="0">
                    <a:pos x="460" y="80"/>
                  </a:cxn>
                  <a:cxn ang="0">
                    <a:pos x="384" y="172"/>
                  </a:cxn>
                  <a:cxn ang="0">
                    <a:pos x="352" y="236"/>
                  </a:cxn>
                  <a:cxn ang="0">
                    <a:pos x="288" y="276"/>
                  </a:cxn>
                  <a:cxn ang="0">
                    <a:pos x="224" y="324"/>
                  </a:cxn>
                  <a:cxn ang="0">
                    <a:pos x="160" y="348"/>
                  </a:cxn>
                  <a:cxn ang="0">
                    <a:pos x="136" y="364"/>
                  </a:cxn>
                  <a:cxn ang="0">
                    <a:pos x="112" y="396"/>
                  </a:cxn>
                  <a:cxn ang="0">
                    <a:pos x="60" y="420"/>
                  </a:cxn>
                  <a:cxn ang="0">
                    <a:pos x="4" y="488"/>
                  </a:cxn>
                  <a:cxn ang="0">
                    <a:pos x="172" y="504"/>
                  </a:cxn>
                  <a:cxn ang="0">
                    <a:pos x="248" y="512"/>
                  </a:cxn>
                  <a:cxn ang="0">
                    <a:pos x="316" y="488"/>
                  </a:cxn>
                  <a:cxn ang="0">
                    <a:pos x="332" y="468"/>
                  </a:cxn>
                  <a:cxn ang="0">
                    <a:pos x="356" y="460"/>
                  </a:cxn>
                  <a:cxn ang="0">
                    <a:pos x="408" y="468"/>
                  </a:cxn>
                  <a:cxn ang="0">
                    <a:pos x="444" y="452"/>
                  </a:cxn>
                  <a:cxn ang="0">
                    <a:pos x="464" y="416"/>
                  </a:cxn>
                  <a:cxn ang="0">
                    <a:pos x="472" y="368"/>
                  </a:cxn>
                  <a:cxn ang="0">
                    <a:pos x="496" y="352"/>
                  </a:cxn>
                  <a:cxn ang="0">
                    <a:pos x="508" y="344"/>
                  </a:cxn>
                  <a:cxn ang="0">
                    <a:pos x="604" y="276"/>
                  </a:cxn>
                  <a:cxn ang="0">
                    <a:pos x="640" y="256"/>
                  </a:cxn>
                  <a:cxn ang="0">
                    <a:pos x="716" y="248"/>
                  </a:cxn>
                  <a:cxn ang="0">
                    <a:pos x="756" y="232"/>
                  </a:cxn>
                  <a:cxn ang="0">
                    <a:pos x="808" y="100"/>
                  </a:cxn>
                  <a:cxn ang="0">
                    <a:pos x="816" y="84"/>
                  </a:cxn>
                </a:cxnLst>
                <a:rect l="0" t="0" r="r" b="b"/>
                <a:pathLst>
                  <a:path w="826" h="562">
                    <a:moveTo>
                      <a:pt x="816" y="84"/>
                    </a:moveTo>
                    <a:cubicBezTo>
                      <a:pt x="808" y="81"/>
                      <a:pt x="799" y="81"/>
                      <a:pt x="792" y="76"/>
                    </a:cubicBezTo>
                    <a:cubicBezTo>
                      <a:pt x="788" y="73"/>
                      <a:pt x="784" y="70"/>
                      <a:pt x="780" y="68"/>
                    </a:cubicBezTo>
                    <a:cubicBezTo>
                      <a:pt x="772" y="65"/>
                      <a:pt x="756" y="60"/>
                      <a:pt x="756" y="60"/>
                    </a:cubicBezTo>
                    <a:cubicBezTo>
                      <a:pt x="720" y="24"/>
                      <a:pt x="663" y="23"/>
                      <a:pt x="616" y="20"/>
                    </a:cubicBezTo>
                    <a:cubicBezTo>
                      <a:pt x="577" y="7"/>
                      <a:pt x="637" y="28"/>
                      <a:pt x="588" y="8"/>
                    </a:cubicBezTo>
                    <a:cubicBezTo>
                      <a:pt x="580" y="5"/>
                      <a:pt x="564" y="0"/>
                      <a:pt x="564" y="0"/>
                    </a:cubicBezTo>
                    <a:cubicBezTo>
                      <a:pt x="537" y="5"/>
                      <a:pt x="536" y="5"/>
                      <a:pt x="516" y="20"/>
                    </a:cubicBezTo>
                    <a:cubicBezTo>
                      <a:pt x="508" y="26"/>
                      <a:pt x="492" y="36"/>
                      <a:pt x="492" y="36"/>
                    </a:cubicBezTo>
                    <a:cubicBezTo>
                      <a:pt x="482" y="51"/>
                      <a:pt x="474" y="70"/>
                      <a:pt x="460" y="80"/>
                    </a:cubicBezTo>
                    <a:cubicBezTo>
                      <a:pt x="443" y="132"/>
                      <a:pt x="409" y="135"/>
                      <a:pt x="384" y="172"/>
                    </a:cubicBezTo>
                    <a:cubicBezTo>
                      <a:pt x="371" y="192"/>
                      <a:pt x="366" y="218"/>
                      <a:pt x="352" y="236"/>
                    </a:cubicBezTo>
                    <a:cubicBezTo>
                      <a:pt x="330" y="264"/>
                      <a:pt x="316" y="260"/>
                      <a:pt x="288" y="276"/>
                    </a:cubicBezTo>
                    <a:cubicBezTo>
                      <a:pt x="265" y="289"/>
                      <a:pt x="246" y="312"/>
                      <a:pt x="224" y="324"/>
                    </a:cubicBezTo>
                    <a:cubicBezTo>
                      <a:pt x="205" y="335"/>
                      <a:pt x="180" y="337"/>
                      <a:pt x="160" y="348"/>
                    </a:cubicBezTo>
                    <a:cubicBezTo>
                      <a:pt x="152" y="353"/>
                      <a:pt x="142" y="356"/>
                      <a:pt x="136" y="364"/>
                    </a:cubicBezTo>
                    <a:cubicBezTo>
                      <a:pt x="128" y="375"/>
                      <a:pt x="123" y="389"/>
                      <a:pt x="112" y="396"/>
                    </a:cubicBezTo>
                    <a:cubicBezTo>
                      <a:pt x="96" y="407"/>
                      <a:pt x="77" y="411"/>
                      <a:pt x="60" y="420"/>
                    </a:cubicBezTo>
                    <a:cubicBezTo>
                      <a:pt x="51" y="446"/>
                      <a:pt x="27" y="473"/>
                      <a:pt x="4" y="488"/>
                    </a:cubicBezTo>
                    <a:cubicBezTo>
                      <a:pt x="19" y="562"/>
                      <a:pt x="0" y="504"/>
                      <a:pt x="172" y="504"/>
                    </a:cubicBezTo>
                    <a:cubicBezTo>
                      <a:pt x="177" y="504"/>
                      <a:pt x="241" y="511"/>
                      <a:pt x="248" y="512"/>
                    </a:cubicBezTo>
                    <a:cubicBezTo>
                      <a:pt x="289" y="508"/>
                      <a:pt x="292" y="512"/>
                      <a:pt x="316" y="488"/>
                    </a:cubicBezTo>
                    <a:cubicBezTo>
                      <a:pt x="320" y="475"/>
                      <a:pt x="318" y="474"/>
                      <a:pt x="332" y="468"/>
                    </a:cubicBezTo>
                    <a:cubicBezTo>
                      <a:pt x="340" y="465"/>
                      <a:pt x="356" y="460"/>
                      <a:pt x="356" y="460"/>
                    </a:cubicBezTo>
                    <a:cubicBezTo>
                      <a:pt x="382" y="469"/>
                      <a:pt x="376" y="473"/>
                      <a:pt x="408" y="468"/>
                    </a:cubicBezTo>
                    <a:cubicBezTo>
                      <a:pt x="437" y="458"/>
                      <a:pt x="425" y="465"/>
                      <a:pt x="444" y="452"/>
                    </a:cubicBezTo>
                    <a:cubicBezTo>
                      <a:pt x="462" y="424"/>
                      <a:pt x="457" y="437"/>
                      <a:pt x="464" y="416"/>
                    </a:cubicBezTo>
                    <a:cubicBezTo>
                      <a:pt x="466" y="400"/>
                      <a:pt x="461" y="379"/>
                      <a:pt x="472" y="368"/>
                    </a:cubicBezTo>
                    <a:cubicBezTo>
                      <a:pt x="479" y="361"/>
                      <a:pt x="488" y="357"/>
                      <a:pt x="496" y="352"/>
                    </a:cubicBezTo>
                    <a:cubicBezTo>
                      <a:pt x="500" y="349"/>
                      <a:pt x="508" y="344"/>
                      <a:pt x="508" y="344"/>
                    </a:cubicBezTo>
                    <a:cubicBezTo>
                      <a:pt x="539" y="297"/>
                      <a:pt x="551" y="294"/>
                      <a:pt x="604" y="276"/>
                    </a:cubicBezTo>
                    <a:cubicBezTo>
                      <a:pt x="630" y="267"/>
                      <a:pt x="620" y="259"/>
                      <a:pt x="640" y="256"/>
                    </a:cubicBezTo>
                    <a:cubicBezTo>
                      <a:pt x="665" y="253"/>
                      <a:pt x="716" y="248"/>
                      <a:pt x="716" y="248"/>
                    </a:cubicBezTo>
                    <a:cubicBezTo>
                      <a:pt x="732" y="244"/>
                      <a:pt x="742" y="241"/>
                      <a:pt x="756" y="232"/>
                    </a:cubicBezTo>
                    <a:cubicBezTo>
                      <a:pt x="771" y="186"/>
                      <a:pt x="781" y="141"/>
                      <a:pt x="808" y="100"/>
                    </a:cubicBezTo>
                    <a:cubicBezTo>
                      <a:pt x="826" y="72"/>
                      <a:pt x="803" y="97"/>
                      <a:pt x="816" y="8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1" name="Freeform 22"/>
              <p:cNvSpPr>
                <a:spLocks/>
              </p:cNvSpPr>
              <p:nvPr/>
            </p:nvSpPr>
            <p:spPr bwMode="auto">
              <a:xfrm>
                <a:off x="3322" y="2935"/>
                <a:ext cx="185" cy="168"/>
              </a:xfrm>
              <a:custGeom>
                <a:avLst/>
                <a:gdLst/>
                <a:ahLst/>
                <a:cxnLst>
                  <a:cxn ang="0">
                    <a:pos x="92" y="150"/>
                  </a:cxn>
                  <a:cxn ang="0">
                    <a:pos x="170" y="132"/>
                  </a:cxn>
                  <a:cxn ang="0">
                    <a:pos x="182" y="114"/>
                  </a:cxn>
                  <a:cxn ang="0">
                    <a:pos x="158" y="54"/>
                  </a:cxn>
                  <a:cxn ang="0">
                    <a:pos x="122" y="42"/>
                  </a:cxn>
                  <a:cxn ang="0">
                    <a:pos x="104" y="36"/>
                  </a:cxn>
                  <a:cxn ang="0">
                    <a:pos x="56" y="0"/>
                  </a:cxn>
                  <a:cxn ang="0">
                    <a:pos x="8" y="36"/>
                  </a:cxn>
                  <a:cxn ang="0">
                    <a:pos x="2" y="96"/>
                  </a:cxn>
                  <a:cxn ang="0">
                    <a:pos x="8" y="126"/>
                  </a:cxn>
                  <a:cxn ang="0">
                    <a:pos x="26" y="132"/>
                  </a:cxn>
                  <a:cxn ang="0">
                    <a:pos x="32" y="156"/>
                  </a:cxn>
                  <a:cxn ang="0">
                    <a:pos x="68" y="168"/>
                  </a:cxn>
                  <a:cxn ang="0">
                    <a:pos x="92" y="150"/>
                  </a:cxn>
                </a:cxnLst>
                <a:rect l="0" t="0" r="r" b="b"/>
                <a:pathLst>
                  <a:path w="184" h="168">
                    <a:moveTo>
                      <a:pt x="92" y="150"/>
                    </a:moveTo>
                    <a:cubicBezTo>
                      <a:pt x="118" y="141"/>
                      <a:pt x="143" y="137"/>
                      <a:pt x="170" y="132"/>
                    </a:cubicBezTo>
                    <a:cubicBezTo>
                      <a:pt x="174" y="126"/>
                      <a:pt x="181" y="121"/>
                      <a:pt x="182" y="114"/>
                    </a:cubicBezTo>
                    <a:cubicBezTo>
                      <a:pt x="184" y="102"/>
                      <a:pt x="169" y="61"/>
                      <a:pt x="158" y="54"/>
                    </a:cubicBezTo>
                    <a:cubicBezTo>
                      <a:pt x="147" y="47"/>
                      <a:pt x="134" y="46"/>
                      <a:pt x="122" y="42"/>
                    </a:cubicBezTo>
                    <a:cubicBezTo>
                      <a:pt x="116" y="40"/>
                      <a:pt x="104" y="36"/>
                      <a:pt x="104" y="36"/>
                    </a:cubicBezTo>
                    <a:cubicBezTo>
                      <a:pt x="90" y="15"/>
                      <a:pt x="80" y="8"/>
                      <a:pt x="56" y="0"/>
                    </a:cubicBezTo>
                    <a:cubicBezTo>
                      <a:pt x="17" y="10"/>
                      <a:pt x="39" y="15"/>
                      <a:pt x="8" y="36"/>
                    </a:cubicBezTo>
                    <a:cubicBezTo>
                      <a:pt x="0" y="59"/>
                      <a:pt x="8" y="71"/>
                      <a:pt x="2" y="96"/>
                    </a:cubicBezTo>
                    <a:cubicBezTo>
                      <a:pt x="4" y="106"/>
                      <a:pt x="2" y="118"/>
                      <a:pt x="8" y="126"/>
                    </a:cubicBezTo>
                    <a:cubicBezTo>
                      <a:pt x="12" y="131"/>
                      <a:pt x="22" y="127"/>
                      <a:pt x="26" y="132"/>
                    </a:cubicBezTo>
                    <a:cubicBezTo>
                      <a:pt x="31" y="138"/>
                      <a:pt x="26" y="151"/>
                      <a:pt x="32" y="156"/>
                    </a:cubicBezTo>
                    <a:cubicBezTo>
                      <a:pt x="42" y="164"/>
                      <a:pt x="68" y="168"/>
                      <a:pt x="68" y="168"/>
                    </a:cubicBezTo>
                    <a:cubicBezTo>
                      <a:pt x="76" y="138"/>
                      <a:pt x="66" y="141"/>
                      <a:pt x="92" y="15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2" name="Freeform 23"/>
              <p:cNvSpPr>
                <a:spLocks/>
              </p:cNvSpPr>
              <p:nvPr/>
            </p:nvSpPr>
            <p:spPr bwMode="auto">
              <a:xfrm>
                <a:off x="5346" y="1907"/>
                <a:ext cx="193" cy="226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2" y="76"/>
                  </a:cxn>
                  <a:cxn ang="0">
                    <a:pos x="20" y="88"/>
                  </a:cxn>
                  <a:cxn ang="0">
                    <a:pos x="50" y="118"/>
                  </a:cxn>
                  <a:cxn ang="0">
                    <a:pos x="98" y="184"/>
                  </a:cxn>
                  <a:cxn ang="0">
                    <a:pos x="128" y="226"/>
                  </a:cxn>
                  <a:cxn ang="0">
                    <a:pos x="164" y="160"/>
                  </a:cxn>
                  <a:cxn ang="0">
                    <a:pos x="194" y="76"/>
                  </a:cxn>
                  <a:cxn ang="0">
                    <a:pos x="128" y="46"/>
                  </a:cxn>
                  <a:cxn ang="0">
                    <a:pos x="68" y="4"/>
                  </a:cxn>
                  <a:cxn ang="0">
                    <a:pos x="8" y="58"/>
                  </a:cxn>
                </a:cxnLst>
                <a:rect l="0" t="0" r="r" b="b"/>
                <a:pathLst>
                  <a:path w="194" h="226">
                    <a:moveTo>
                      <a:pt x="8" y="58"/>
                    </a:moveTo>
                    <a:cubicBezTo>
                      <a:pt x="6" y="64"/>
                      <a:pt x="0" y="70"/>
                      <a:pt x="2" y="76"/>
                    </a:cubicBezTo>
                    <a:cubicBezTo>
                      <a:pt x="5" y="83"/>
                      <a:pt x="15" y="83"/>
                      <a:pt x="20" y="88"/>
                    </a:cubicBezTo>
                    <a:cubicBezTo>
                      <a:pt x="60" y="128"/>
                      <a:pt x="2" y="86"/>
                      <a:pt x="50" y="118"/>
                    </a:cubicBezTo>
                    <a:cubicBezTo>
                      <a:pt x="68" y="145"/>
                      <a:pt x="64" y="173"/>
                      <a:pt x="98" y="184"/>
                    </a:cubicBezTo>
                    <a:cubicBezTo>
                      <a:pt x="112" y="226"/>
                      <a:pt x="98" y="216"/>
                      <a:pt x="128" y="226"/>
                    </a:cubicBezTo>
                    <a:cubicBezTo>
                      <a:pt x="184" y="217"/>
                      <a:pt x="172" y="216"/>
                      <a:pt x="164" y="160"/>
                    </a:cubicBezTo>
                    <a:cubicBezTo>
                      <a:pt x="170" y="128"/>
                      <a:pt x="184" y="106"/>
                      <a:pt x="194" y="76"/>
                    </a:cubicBezTo>
                    <a:cubicBezTo>
                      <a:pt x="171" y="53"/>
                      <a:pt x="160" y="52"/>
                      <a:pt x="128" y="46"/>
                    </a:cubicBezTo>
                    <a:cubicBezTo>
                      <a:pt x="119" y="0"/>
                      <a:pt x="115" y="12"/>
                      <a:pt x="68" y="4"/>
                    </a:cubicBezTo>
                    <a:cubicBezTo>
                      <a:pt x="2" y="12"/>
                      <a:pt x="22" y="2"/>
                      <a:pt x="8" y="5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83" name="Group 24"/>
              <p:cNvGrpSpPr>
                <a:grpSpLocks/>
              </p:cNvGrpSpPr>
              <p:nvPr/>
            </p:nvGrpSpPr>
            <p:grpSpPr bwMode="auto">
              <a:xfrm>
                <a:off x="4266" y="2487"/>
                <a:ext cx="1480" cy="538"/>
                <a:chOff x="4266" y="2487"/>
                <a:chExt cx="1480" cy="538"/>
              </a:xfrm>
              <a:grpFill/>
            </p:grpSpPr>
            <p:sp>
              <p:nvSpPr>
                <p:cNvPr id="184" name="Freeform 25"/>
                <p:cNvSpPr>
                  <a:spLocks/>
                </p:cNvSpPr>
                <p:nvPr/>
              </p:nvSpPr>
              <p:spPr bwMode="auto">
                <a:xfrm>
                  <a:off x="5376" y="2767"/>
                  <a:ext cx="166" cy="120"/>
                </a:xfrm>
                <a:custGeom>
                  <a:avLst/>
                  <a:gdLst/>
                  <a:ahLst/>
                  <a:cxnLst>
                    <a:cxn ang="0">
                      <a:pos x="124" y="4"/>
                    </a:cxn>
                    <a:cxn ang="0">
                      <a:pos x="80" y="32"/>
                    </a:cxn>
                    <a:cxn ang="0">
                      <a:pos x="16" y="48"/>
                    </a:cxn>
                    <a:cxn ang="0">
                      <a:pos x="0" y="84"/>
                    </a:cxn>
                    <a:cxn ang="0">
                      <a:pos x="56" y="112"/>
                    </a:cxn>
                    <a:cxn ang="0">
                      <a:pos x="80" y="120"/>
                    </a:cxn>
                    <a:cxn ang="0">
                      <a:pos x="124" y="84"/>
                    </a:cxn>
                    <a:cxn ang="0">
                      <a:pos x="148" y="76"/>
                    </a:cxn>
                    <a:cxn ang="0">
                      <a:pos x="152" y="12"/>
                    </a:cxn>
                    <a:cxn ang="0">
                      <a:pos x="124" y="4"/>
                    </a:cxn>
                  </a:cxnLst>
                  <a:rect l="0" t="0" r="r" b="b"/>
                  <a:pathLst>
                    <a:path w="167" h="120">
                      <a:moveTo>
                        <a:pt x="124" y="4"/>
                      </a:moveTo>
                      <a:cubicBezTo>
                        <a:pt x="86" y="9"/>
                        <a:pt x="101" y="0"/>
                        <a:pt x="80" y="32"/>
                      </a:cubicBezTo>
                      <a:cubicBezTo>
                        <a:pt x="73" y="43"/>
                        <a:pt x="26" y="45"/>
                        <a:pt x="16" y="48"/>
                      </a:cubicBezTo>
                      <a:cubicBezTo>
                        <a:pt x="12" y="61"/>
                        <a:pt x="4" y="71"/>
                        <a:pt x="0" y="84"/>
                      </a:cubicBezTo>
                      <a:cubicBezTo>
                        <a:pt x="7" y="106"/>
                        <a:pt x="36" y="106"/>
                        <a:pt x="56" y="112"/>
                      </a:cubicBezTo>
                      <a:cubicBezTo>
                        <a:pt x="64" y="114"/>
                        <a:pt x="80" y="120"/>
                        <a:pt x="80" y="120"/>
                      </a:cubicBezTo>
                      <a:cubicBezTo>
                        <a:pt x="100" y="113"/>
                        <a:pt x="104" y="93"/>
                        <a:pt x="124" y="84"/>
                      </a:cubicBezTo>
                      <a:cubicBezTo>
                        <a:pt x="132" y="81"/>
                        <a:pt x="148" y="76"/>
                        <a:pt x="148" y="76"/>
                      </a:cubicBezTo>
                      <a:cubicBezTo>
                        <a:pt x="163" y="54"/>
                        <a:pt x="167" y="53"/>
                        <a:pt x="152" y="12"/>
                      </a:cubicBezTo>
                      <a:cubicBezTo>
                        <a:pt x="149" y="3"/>
                        <a:pt x="133" y="7"/>
                        <a:pt x="124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26"/>
                <p:cNvSpPr>
                  <a:spLocks/>
                </p:cNvSpPr>
                <p:nvPr/>
              </p:nvSpPr>
              <p:spPr bwMode="auto">
                <a:xfrm>
                  <a:off x="4266" y="2903"/>
                  <a:ext cx="190" cy="122"/>
                </a:xfrm>
                <a:custGeom>
                  <a:avLst/>
                  <a:gdLst/>
                  <a:ahLst/>
                  <a:cxnLst>
                    <a:cxn ang="0">
                      <a:pos x="165" y="4"/>
                    </a:cxn>
                    <a:cxn ang="0">
                      <a:pos x="65" y="32"/>
                    </a:cxn>
                    <a:cxn ang="0">
                      <a:pos x="25" y="44"/>
                    </a:cxn>
                    <a:cxn ang="0">
                      <a:pos x="5" y="68"/>
                    </a:cxn>
                    <a:cxn ang="0">
                      <a:pos x="57" y="120"/>
                    </a:cxn>
                    <a:cxn ang="0">
                      <a:pos x="109" y="112"/>
                    </a:cxn>
                    <a:cxn ang="0">
                      <a:pos x="173" y="80"/>
                    </a:cxn>
                    <a:cxn ang="0">
                      <a:pos x="177" y="4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191" h="122">
                      <a:moveTo>
                        <a:pt x="165" y="4"/>
                      </a:moveTo>
                      <a:cubicBezTo>
                        <a:pt x="129" y="13"/>
                        <a:pt x="98" y="18"/>
                        <a:pt x="65" y="32"/>
                      </a:cubicBezTo>
                      <a:cubicBezTo>
                        <a:pt x="52" y="37"/>
                        <a:pt x="25" y="44"/>
                        <a:pt x="25" y="44"/>
                      </a:cubicBezTo>
                      <a:cubicBezTo>
                        <a:pt x="19" y="53"/>
                        <a:pt x="8" y="58"/>
                        <a:pt x="5" y="68"/>
                      </a:cubicBezTo>
                      <a:cubicBezTo>
                        <a:pt x="0" y="89"/>
                        <a:pt x="40" y="114"/>
                        <a:pt x="57" y="120"/>
                      </a:cubicBezTo>
                      <a:cubicBezTo>
                        <a:pt x="74" y="118"/>
                        <a:pt x="94" y="122"/>
                        <a:pt x="109" y="112"/>
                      </a:cubicBezTo>
                      <a:cubicBezTo>
                        <a:pt x="151" y="84"/>
                        <a:pt x="108" y="88"/>
                        <a:pt x="173" y="80"/>
                      </a:cubicBezTo>
                      <a:cubicBezTo>
                        <a:pt x="191" y="53"/>
                        <a:pt x="190" y="60"/>
                        <a:pt x="177" y="4"/>
                      </a:cubicBezTo>
                      <a:cubicBezTo>
                        <a:pt x="176" y="0"/>
                        <a:pt x="165" y="0"/>
                        <a:pt x="165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27"/>
                <p:cNvSpPr>
                  <a:spLocks/>
                </p:cNvSpPr>
                <p:nvPr/>
              </p:nvSpPr>
              <p:spPr bwMode="auto">
                <a:xfrm>
                  <a:off x="5659" y="2487"/>
                  <a:ext cx="87" cy="77"/>
                </a:xfrm>
                <a:custGeom>
                  <a:avLst/>
                  <a:gdLst/>
                  <a:ahLst/>
                  <a:cxnLst>
                    <a:cxn ang="0">
                      <a:pos x="56" y="5"/>
                    </a:cxn>
                    <a:cxn ang="0">
                      <a:pos x="8" y="13"/>
                    </a:cxn>
                    <a:cxn ang="0">
                      <a:pos x="0" y="37"/>
                    </a:cxn>
                    <a:cxn ang="0">
                      <a:pos x="52" y="73"/>
                    </a:cxn>
                    <a:cxn ang="0">
                      <a:pos x="56" y="5"/>
                    </a:cxn>
                  </a:cxnLst>
                  <a:rect l="0" t="0" r="r" b="b"/>
                  <a:pathLst>
                    <a:path w="86" h="78">
                      <a:moveTo>
                        <a:pt x="56" y="5"/>
                      </a:moveTo>
                      <a:cubicBezTo>
                        <a:pt x="40" y="7"/>
                        <a:pt x="17" y="0"/>
                        <a:pt x="8" y="13"/>
                      </a:cubicBezTo>
                      <a:cubicBezTo>
                        <a:pt x="3" y="20"/>
                        <a:pt x="0" y="37"/>
                        <a:pt x="0" y="37"/>
                      </a:cubicBezTo>
                      <a:cubicBezTo>
                        <a:pt x="6" y="78"/>
                        <a:pt x="10" y="68"/>
                        <a:pt x="52" y="73"/>
                      </a:cubicBezTo>
                      <a:cubicBezTo>
                        <a:pt x="83" y="65"/>
                        <a:pt x="86" y="20"/>
                        <a:pt x="56" y="5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28"/>
                <p:cNvSpPr>
                  <a:spLocks/>
                </p:cNvSpPr>
                <p:nvPr/>
              </p:nvSpPr>
              <p:spPr bwMode="auto">
                <a:xfrm>
                  <a:off x="4690" y="2623"/>
                  <a:ext cx="531" cy="335"/>
                </a:xfrm>
                <a:custGeom>
                  <a:avLst/>
                  <a:gdLst/>
                  <a:ahLst/>
                  <a:cxnLst>
                    <a:cxn ang="0">
                      <a:pos x="372" y="10"/>
                    </a:cxn>
                    <a:cxn ang="0">
                      <a:pos x="320" y="42"/>
                    </a:cxn>
                    <a:cxn ang="0">
                      <a:pos x="188" y="114"/>
                    </a:cxn>
                    <a:cxn ang="0">
                      <a:pos x="156" y="150"/>
                    </a:cxn>
                    <a:cxn ang="0">
                      <a:pos x="60" y="218"/>
                    </a:cxn>
                    <a:cxn ang="0">
                      <a:pos x="36" y="254"/>
                    </a:cxn>
                    <a:cxn ang="0">
                      <a:pos x="8" y="298"/>
                    </a:cxn>
                    <a:cxn ang="0">
                      <a:pos x="4" y="314"/>
                    </a:cxn>
                    <a:cxn ang="0">
                      <a:pos x="28" y="322"/>
                    </a:cxn>
                    <a:cxn ang="0">
                      <a:pos x="64" y="338"/>
                    </a:cxn>
                    <a:cxn ang="0">
                      <a:pos x="108" y="334"/>
                    </a:cxn>
                    <a:cxn ang="0">
                      <a:pos x="160" y="254"/>
                    </a:cxn>
                    <a:cxn ang="0">
                      <a:pos x="356" y="162"/>
                    </a:cxn>
                    <a:cxn ang="0">
                      <a:pos x="412" y="122"/>
                    </a:cxn>
                    <a:cxn ang="0">
                      <a:pos x="508" y="90"/>
                    </a:cxn>
                    <a:cxn ang="0">
                      <a:pos x="528" y="58"/>
                    </a:cxn>
                    <a:cxn ang="0">
                      <a:pos x="372" y="10"/>
                    </a:cxn>
                  </a:cxnLst>
                  <a:rect l="0" t="0" r="r" b="b"/>
                  <a:pathLst>
                    <a:path w="528" h="338">
                      <a:moveTo>
                        <a:pt x="372" y="10"/>
                      </a:moveTo>
                      <a:cubicBezTo>
                        <a:pt x="355" y="27"/>
                        <a:pt x="340" y="30"/>
                        <a:pt x="320" y="42"/>
                      </a:cubicBezTo>
                      <a:cubicBezTo>
                        <a:pt x="277" y="68"/>
                        <a:pt x="230" y="86"/>
                        <a:pt x="188" y="114"/>
                      </a:cubicBezTo>
                      <a:cubicBezTo>
                        <a:pt x="174" y="123"/>
                        <a:pt x="169" y="140"/>
                        <a:pt x="156" y="150"/>
                      </a:cubicBezTo>
                      <a:cubicBezTo>
                        <a:pt x="134" y="167"/>
                        <a:pt x="83" y="210"/>
                        <a:pt x="60" y="218"/>
                      </a:cubicBezTo>
                      <a:cubicBezTo>
                        <a:pt x="52" y="230"/>
                        <a:pt x="41" y="240"/>
                        <a:pt x="36" y="254"/>
                      </a:cubicBezTo>
                      <a:cubicBezTo>
                        <a:pt x="29" y="276"/>
                        <a:pt x="27" y="285"/>
                        <a:pt x="8" y="298"/>
                      </a:cubicBezTo>
                      <a:cubicBezTo>
                        <a:pt x="7" y="303"/>
                        <a:pt x="0" y="310"/>
                        <a:pt x="4" y="314"/>
                      </a:cubicBezTo>
                      <a:cubicBezTo>
                        <a:pt x="9" y="320"/>
                        <a:pt x="20" y="319"/>
                        <a:pt x="28" y="322"/>
                      </a:cubicBezTo>
                      <a:cubicBezTo>
                        <a:pt x="41" y="326"/>
                        <a:pt x="51" y="334"/>
                        <a:pt x="64" y="338"/>
                      </a:cubicBezTo>
                      <a:cubicBezTo>
                        <a:pt x="79" y="337"/>
                        <a:pt x="94" y="337"/>
                        <a:pt x="108" y="334"/>
                      </a:cubicBezTo>
                      <a:cubicBezTo>
                        <a:pt x="144" y="326"/>
                        <a:pt x="138" y="273"/>
                        <a:pt x="160" y="254"/>
                      </a:cubicBezTo>
                      <a:cubicBezTo>
                        <a:pt x="208" y="212"/>
                        <a:pt x="293" y="171"/>
                        <a:pt x="356" y="162"/>
                      </a:cubicBezTo>
                      <a:cubicBezTo>
                        <a:pt x="381" y="154"/>
                        <a:pt x="387" y="130"/>
                        <a:pt x="412" y="122"/>
                      </a:cubicBezTo>
                      <a:cubicBezTo>
                        <a:pt x="443" y="112"/>
                        <a:pt x="481" y="108"/>
                        <a:pt x="508" y="90"/>
                      </a:cubicBezTo>
                      <a:cubicBezTo>
                        <a:pt x="513" y="75"/>
                        <a:pt x="523" y="73"/>
                        <a:pt x="528" y="58"/>
                      </a:cubicBezTo>
                      <a:cubicBezTo>
                        <a:pt x="514" y="0"/>
                        <a:pt x="416" y="21"/>
                        <a:pt x="372" y="1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5895495" y="5489757"/>
              <a:ext cx="2257899" cy="1367916"/>
              <a:chOff x="3375" y="2687"/>
              <a:chExt cx="2217" cy="1472"/>
            </a:xfrm>
            <a:grpFill/>
          </p:grpSpPr>
          <p:sp>
            <p:nvSpPr>
              <p:cNvPr id="168" name="Freeform 43"/>
              <p:cNvSpPr>
                <a:spLocks/>
              </p:cNvSpPr>
              <p:nvPr/>
            </p:nvSpPr>
            <p:spPr bwMode="auto">
              <a:xfrm>
                <a:off x="3926" y="3720"/>
                <a:ext cx="382" cy="422"/>
              </a:xfrm>
              <a:custGeom>
                <a:avLst/>
                <a:gdLst>
                  <a:gd name="connsiteX0" fmla="*/ 144 w 443"/>
                  <a:gd name="connsiteY0" fmla="*/ 34 h 478"/>
                  <a:gd name="connsiteX1" fmla="*/ 114 w 443"/>
                  <a:gd name="connsiteY1" fmla="*/ 64 h 478"/>
                  <a:gd name="connsiteX2" fmla="*/ 102 w 443"/>
                  <a:gd name="connsiteY2" fmla="*/ 100 h 478"/>
                  <a:gd name="connsiteX3" fmla="*/ 36 w 443"/>
                  <a:gd name="connsiteY3" fmla="*/ 166 h 478"/>
                  <a:gd name="connsiteX4" fmla="*/ 54 w 443"/>
                  <a:gd name="connsiteY4" fmla="*/ 376 h 478"/>
                  <a:gd name="connsiteX5" fmla="*/ 72 w 443"/>
                  <a:gd name="connsiteY5" fmla="*/ 440 h 478"/>
                  <a:gd name="connsiteX6" fmla="*/ 120 w 443"/>
                  <a:gd name="connsiteY6" fmla="*/ 478 h 478"/>
                  <a:gd name="connsiteX7" fmla="*/ 426 w 443"/>
                  <a:gd name="connsiteY7" fmla="*/ 460 h 478"/>
                  <a:gd name="connsiteX8" fmla="*/ 408 w 443"/>
                  <a:gd name="connsiteY8" fmla="*/ 274 h 478"/>
                  <a:gd name="connsiteX9" fmla="*/ 378 w 443"/>
                  <a:gd name="connsiteY9" fmla="*/ 220 h 478"/>
                  <a:gd name="connsiteX10" fmla="*/ 342 w 443"/>
                  <a:gd name="connsiteY10" fmla="*/ 166 h 478"/>
                  <a:gd name="connsiteX11" fmla="*/ 318 w 443"/>
                  <a:gd name="connsiteY11" fmla="*/ 76 h 478"/>
                  <a:gd name="connsiteX12" fmla="*/ 246 w 443"/>
                  <a:gd name="connsiteY12" fmla="*/ 34 h 478"/>
                  <a:gd name="connsiteX13" fmla="*/ 192 w 443"/>
                  <a:gd name="connsiteY13" fmla="*/ 4 h 478"/>
                  <a:gd name="connsiteX14" fmla="*/ 144 w 443"/>
                  <a:gd name="connsiteY14" fmla="*/ 34 h 478"/>
                  <a:gd name="connsiteX0" fmla="*/ 144 w 443"/>
                  <a:gd name="connsiteY0" fmla="*/ 34 h 488"/>
                  <a:gd name="connsiteX1" fmla="*/ 114 w 443"/>
                  <a:gd name="connsiteY1" fmla="*/ 64 h 488"/>
                  <a:gd name="connsiteX2" fmla="*/ 102 w 443"/>
                  <a:gd name="connsiteY2" fmla="*/ 100 h 488"/>
                  <a:gd name="connsiteX3" fmla="*/ 36 w 443"/>
                  <a:gd name="connsiteY3" fmla="*/ 166 h 488"/>
                  <a:gd name="connsiteX4" fmla="*/ 54 w 443"/>
                  <a:gd name="connsiteY4" fmla="*/ 376 h 488"/>
                  <a:gd name="connsiteX5" fmla="*/ 72 w 443"/>
                  <a:gd name="connsiteY5" fmla="*/ 440 h 488"/>
                  <a:gd name="connsiteX6" fmla="*/ 426 w 443"/>
                  <a:gd name="connsiteY6" fmla="*/ 460 h 488"/>
                  <a:gd name="connsiteX7" fmla="*/ 408 w 443"/>
                  <a:gd name="connsiteY7" fmla="*/ 274 h 488"/>
                  <a:gd name="connsiteX8" fmla="*/ 378 w 443"/>
                  <a:gd name="connsiteY8" fmla="*/ 220 h 488"/>
                  <a:gd name="connsiteX9" fmla="*/ 342 w 443"/>
                  <a:gd name="connsiteY9" fmla="*/ 166 h 488"/>
                  <a:gd name="connsiteX10" fmla="*/ 318 w 443"/>
                  <a:gd name="connsiteY10" fmla="*/ 76 h 488"/>
                  <a:gd name="connsiteX11" fmla="*/ 246 w 443"/>
                  <a:gd name="connsiteY11" fmla="*/ 34 h 488"/>
                  <a:gd name="connsiteX12" fmla="*/ 192 w 443"/>
                  <a:gd name="connsiteY12" fmla="*/ 4 h 488"/>
                  <a:gd name="connsiteX13" fmla="*/ 144 w 443"/>
                  <a:gd name="connsiteY13" fmla="*/ 34 h 488"/>
                  <a:gd name="connsiteX0" fmla="*/ 144 w 443"/>
                  <a:gd name="connsiteY0" fmla="*/ 34 h 458"/>
                  <a:gd name="connsiteX1" fmla="*/ 114 w 443"/>
                  <a:gd name="connsiteY1" fmla="*/ 64 h 458"/>
                  <a:gd name="connsiteX2" fmla="*/ 102 w 443"/>
                  <a:gd name="connsiteY2" fmla="*/ 100 h 458"/>
                  <a:gd name="connsiteX3" fmla="*/ 36 w 443"/>
                  <a:gd name="connsiteY3" fmla="*/ 166 h 458"/>
                  <a:gd name="connsiteX4" fmla="*/ 54 w 443"/>
                  <a:gd name="connsiteY4" fmla="*/ 376 h 458"/>
                  <a:gd name="connsiteX5" fmla="*/ 72 w 443"/>
                  <a:gd name="connsiteY5" fmla="*/ 440 h 458"/>
                  <a:gd name="connsiteX6" fmla="*/ 426 w 443"/>
                  <a:gd name="connsiteY6" fmla="*/ 430 h 458"/>
                  <a:gd name="connsiteX7" fmla="*/ 408 w 443"/>
                  <a:gd name="connsiteY7" fmla="*/ 274 h 458"/>
                  <a:gd name="connsiteX8" fmla="*/ 378 w 443"/>
                  <a:gd name="connsiteY8" fmla="*/ 220 h 458"/>
                  <a:gd name="connsiteX9" fmla="*/ 342 w 443"/>
                  <a:gd name="connsiteY9" fmla="*/ 166 h 458"/>
                  <a:gd name="connsiteX10" fmla="*/ 318 w 443"/>
                  <a:gd name="connsiteY10" fmla="*/ 76 h 458"/>
                  <a:gd name="connsiteX11" fmla="*/ 246 w 443"/>
                  <a:gd name="connsiteY11" fmla="*/ 34 h 458"/>
                  <a:gd name="connsiteX12" fmla="*/ 192 w 443"/>
                  <a:gd name="connsiteY12" fmla="*/ 4 h 458"/>
                  <a:gd name="connsiteX13" fmla="*/ 144 w 443"/>
                  <a:gd name="connsiteY13" fmla="*/ 34 h 458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45"/>
                  <a:gd name="connsiteX1" fmla="*/ 114 w 443"/>
                  <a:gd name="connsiteY1" fmla="*/ 64 h 445"/>
                  <a:gd name="connsiteX2" fmla="*/ 102 w 443"/>
                  <a:gd name="connsiteY2" fmla="*/ 100 h 445"/>
                  <a:gd name="connsiteX3" fmla="*/ 36 w 443"/>
                  <a:gd name="connsiteY3" fmla="*/ 166 h 445"/>
                  <a:gd name="connsiteX4" fmla="*/ 54 w 443"/>
                  <a:gd name="connsiteY4" fmla="*/ 376 h 445"/>
                  <a:gd name="connsiteX5" fmla="*/ 72 w 443"/>
                  <a:gd name="connsiteY5" fmla="*/ 440 h 445"/>
                  <a:gd name="connsiteX6" fmla="*/ 426 w 443"/>
                  <a:gd name="connsiteY6" fmla="*/ 430 h 445"/>
                  <a:gd name="connsiteX7" fmla="*/ 408 w 443"/>
                  <a:gd name="connsiteY7" fmla="*/ 274 h 445"/>
                  <a:gd name="connsiteX8" fmla="*/ 378 w 443"/>
                  <a:gd name="connsiteY8" fmla="*/ 220 h 445"/>
                  <a:gd name="connsiteX9" fmla="*/ 342 w 443"/>
                  <a:gd name="connsiteY9" fmla="*/ 166 h 445"/>
                  <a:gd name="connsiteX10" fmla="*/ 318 w 443"/>
                  <a:gd name="connsiteY10" fmla="*/ 76 h 445"/>
                  <a:gd name="connsiteX11" fmla="*/ 246 w 443"/>
                  <a:gd name="connsiteY11" fmla="*/ 34 h 445"/>
                  <a:gd name="connsiteX12" fmla="*/ 192 w 443"/>
                  <a:gd name="connsiteY12" fmla="*/ 4 h 445"/>
                  <a:gd name="connsiteX13" fmla="*/ 144 w 443"/>
                  <a:gd name="connsiteY13" fmla="*/ 34 h 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3" h="445">
                    <a:moveTo>
                      <a:pt x="144" y="34"/>
                    </a:moveTo>
                    <a:cubicBezTo>
                      <a:pt x="128" y="45"/>
                      <a:pt x="122" y="45"/>
                      <a:pt x="114" y="64"/>
                    </a:cubicBezTo>
                    <a:cubicBezTo>
                      <a:pt x="109" y="76"/>
                      <a:pt x="111" y="91"/>
                      <a:pt x="102" y="100"/>
                    </a:cubicBezTo>
                    <a:cubicBezTo>
                      <a:pt x="79" y="123"/>
                      <a:pt x="64" y="148"/>
                      <a:pt x="36" y="166"/>
                    </a:cubicBezTo>
                    <a:cubicBezTo>
                      <a:pt x="13" y="234"/>
                      <a:pt x="0" y="322"/>
                      <a:pt x="54" y="376"/>
                    </a:cubicBezTo>
                    <a:cubicBezTo>
                      <a:pt x="60" y="394"/>
                      <a:pt x="71" y="439"/>
                      <a:pt x="72" y="440"/>
                    </a:cubicBezTo>
                    <a:cubicBezTo>
                      <a:pt x="78" y="435"/>
                      <a:pt x="431" y="445"/>
                      <a:pt x="426" y="430"/>
                    </a:cubicBezTo>
                    <a:cubicBezTo>
                      <a:pt x="443" y="362"/>
                      <a:pt x="436" y="337"/>
                      <a:pt x="408" y="274"/>
                    </a:cubicBezTo>
                    <a:cubicBezTo>
                      <a:pt x="385" y="221"/>
                      <a:pt x="411" y="253"/>
                      <a:pt x="378" y="220"/>
                    </a:cubicBezTo>
                    <a:cubicBezTo>
                      <a:pt x="370" y="197"/>
                      <a:pt x="352" y="188"/>
                      <a:pt x="342" y="166"/>
                    </a:cubicBezTo>
                    <a:cubicBezTo>
                      <a:pt x="330" y="140"/>
                      <a:pt x="333" y="99"/>
                      <a:pt x="318" y="76"/>
                    </a:cubicBezTo>
                    <a:cubicBezTo>
                      <a:pt x="302" y="52"/>
                      <a:pt x="270" y="47"/>
                      <a:pt x="246" y="34"/>
                    </a:cubicBezTo>
                    <a:cubicBezTo>
                      <a:pt x="184" y="0"/>
                      <a:pt x="233" y="18"/>
                      <a:pt x="192" y="4"/>
                    </a:cubicBezTo>
                    <a:cubicBezTo>
                      <a:pt x="191" y="4"/>
                      <a:pt x="117" y="7"/>
                      <a:pt x="144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9" name="Freeform 44"/>
              <p:cNvSpPr>
                <a:spLocks/>
              </p:cNvSpPr>
              <p:nvPr/>
            </p:nvSpPr>
            <p:spPr bwMode="auto">
              <a:xfrm>
                <a:off x="3375" y="3845"/>
                <a:ext cx="218" cy="270"/>
              </a:xfrm>
              <a:custGeom>
                <a:avLst/>
                <a:gdLst/>
                <a:ahLst/>
                <a:cxnLst>
                  <a:cxn ang="0">
                    <a:pos x="170" y="15"/>
                  </a:cxn>
                  <a:cxn ang="0">
                    <a:pos x="62" y="9"/>
                  </a:cxn>
                  <a:cxn ang="0">
                    <a:pos x="56" y="87"/>
                  </a:cxn>
                  <a:cxn ang="0">
                    <a:pos x="2" y="123"/>
                  </a:cxn>
                  <a:cxn ang="0">
                    <a:pos x="8" y="171"/>
                  </a:cxn>
                  <a:cxn ang="0">
                    <a:pos x="44" y="195"/>
                  </a:cxn>
                  <a:cxn ang="0">
                    <a:pos x="80" y="231"/>
                  </a:cxn>
                  <a:cxn ang="0">
                    <a:pos x="104" y="267"/>
                  </a:cxn>
                  <a:cxn ang="0">
                    <a:pos x="116" y="285"/>
                  </a:cxn>
                  <a:cxn ang="0">
                    <a:pos x="104" y="177"/>
                  </a:cxn>
                  <a:cxn ang="0">
                    <a:pos x="134" y="153"/>
                  </a:cxn>
                  <a:cxn ang="0">
                    <a:pos x="92" y="111"/>
                  </a:cxn>
                  <a:cxn ang="0">
                    <a:pos x="98" y="93"/>
                  </a:cxn>
                  <a:cxn ang="0">
                    <a:pos x="206" y="111"/>
                  </a:cxn>
                  <a:cxn ang="0">
                    <a:pos x="242" y="105"/>
                  </a:cxn>
                  <a:cxn ang="0">
                    <a:pos x="212" y="3"/>
                  </a:cxn>
                  <a:cxn ang="0">
                    <a:pos x="170" y="15"/>
                  </a:cxn>
                </a:cxnLst>
                <a:rect l="0" t="0" r="r" b="b"/>
                <a:pathLst>
                  <a:path w="254" h="285">
                    <a:moveTo>
                      <a:pt x="170" y="15"/>
                    </a:moveTo>
                    <a:cubicBezTo>
                      <a:pt x="125" y="10"/>
                      <a:pt x="104" y="2"/>
                      <a:pt x="62" y="9"/>
                    </a:cubicBezTo>
                    <a:cubicBezTo>
                      <a:pt x="46" y="58"/>
                      <a:pt x="48" y="32"/>
                      <a:pt x="56" y="87"/>
                    </a:cubicBezTo>
                    <a:cubicBezTo>
                      <a:pt x="41" y="110"/>
                      <a:pt x="25" y="108"/>
                      <a:pt x="2" y="123"/>
                    </a:cubicBezTo>
                    <a:cubicBezTo>
                      <a:pt x="4" y="139"/>
                      <a:pt x="0" y="157"/>
                      <a:pt x="8" y="171"/>
                    </a:cubicBezTo>
                    <a:cubicBezTo>
                      <a:pt x="15" y="183"/>
                      <a:pt x="32" y="187"/>
                      <a:pt x="44" y="195"/>
                    </a:cubicBezTo>
                    <a:cubicBezTo>
                      <a:pt x="58" y="204"/>
                      <a:pt x="71" y="217"/>
                      <a:pt x="80" y="231"/>
                    </a:cubicBezTo>
                    <a:cubicBezTo>
                      <a:pt x="88" y="243"/>
                      <a:pt x="96" y="255"/>
                      <a:pt x="104" y="267"/>
                    </a:cubicBezTo>
                    <a:cubicBezTo>
                      <a:pt x="108" y="273"/>
                      <a:pt x="116" y="285"/>
                      <a:pt x="116" y="285"/>
                    </a:cubicBezTo>
                    <a:cubicBezTo>
                      <a:pt x="191" y="266"/>
                      <a:pt x="125" y="208"/>
                      <a:pt x="104" y="177"/>
                    </a:cubicBezTo>
                    <a:cubicBezTo>
                      <a:pt x="118" y="172"/>
                      <a:pt x="131" y="172"/>
                      <a:pt x="134" y="153"/>
                    </a:cubicBezTo>
                    <a:cubicBezTo>
                      <a:pt x="137" y="133"/>
                      <a:pt x="92" y="111"/>
                      <a:pt x="92" y="111"/>
                    </a:cubicBezTo>
                    <a:cubicBezTo>
                      <a:pt x="94" y="105"/>
                      <a:pt x="92" y="95"/>
                      <a:pt x="98" y="93"/>
                    </a:cubicBezTo>
                    <a:cubicBezTo>
                      <a:pt x="101" y="92"/>
                      <a:pt x="205" y="111"/>
                      <a:pt x="206" y="111"/>
                    </a:cubicBezTo>
                    <a:cubicBezTo>
                      <a:pt x="218" y="109"/>
                      <a:pt x="237" y="116"/>
                      <a:pt x="242" y="105"/>
                    </a:cubicBezTo>
                    <a:cubicBezTo>
                      <a:pt x="254" y="78"/>
                      <a:pt x="236" y="19"/>
                      <a:pt x="212" y="3"/>
                    </a:cubicBezTo>
                    <a:cubicBezTo>
                      <a:pt x="173" y="9"/>
                      <a:pt x="185" y="0"/>
                      <a:pt x="17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0" name="Freeform 45"/>
              <p:cNvSpPr>
                <a:spLocks/>
              </p:cNvSpPr>
              <p:nvPr/>
            </p:nvSpPr>
            <p:spPr bwMode="auto">
              <a:xfrm>
                <a:off x="4328" y="3633"/>
                <a:ext cx="134" cy="121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30" y="36"/>
                  </a:cxn>
                  <a:cxn ang="0">
                    <a:pos x="120" y="108"/>
                  </a:cxn>
                  <a:cxn ang="0">
                    <a:pos x="144" y="102"/>
                  </a:cxn>
                  <a:cxn ang="0">
                    <a:pos x="144" y="42"/>
                  </a:cxn>
                  <a:cxn ang="0">
                    <a:pos x="126" y="36"/>
                  </a:cxn>
                  <a:cxn ang="0">
                    <a:pos x="114" y="0"/>
                  </a:cxn>
                </a:cxnLst>
                <a:rect l="0" t="0" r="r" b="b"/>
                <a:pathLst>
                  <a:path w="155" h="127">
                    <a:moveTo>
                      <a:pt x="114" y="0"/>
                    </a:moveTo>
                    <a:cubicBezTo>
                      <a:pt x="51" y="8"/>
                      <a:pt x="73" y="7"/>
                      <a:pt x="30" y="36"/>
                    </a:cubicBezTo>
                    <a:cubicBezTo>
                      <a:pt x="0" y="127"/>
                      <a:pt x="42" y="103"/>
                      <a:pt x="120" y="108"/>
                    </a:cubicBezTo>
                    <a:cubicBezTo>
                      <a:pt x="128" y="106"/>
                      <a:pt x="138" y="108"/>
                      <a:pt x="144" y="102"/>
                    </a:cubicBezTo>
                    <a:cubicBezTo>
                      <a:pt x="155" y="91"/>
                      <a:pt x="148" y="50"/>
                      <a:pt x="144" y="42"/>
                    </a:cubicBezTo>
                    <a:cubicBezTo>
                      <a:pt x="141" y="37"/>
                      <a:pt x="132" y="38"/>
                      <a:pt x="126" y="36"/>
                    </a:cubicBezTo>
                    <a:cubicBezTo>
                      <a:pt x="122" y="24"/>
                      <a:pt x="118" y="12"/>
                      <a:pt x="1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1" name="Freeform 46"/>
              <p:cNvSpPr>
                <a:spLocks/>
              </p:cNvSpPr>
              <p:nvPr/>
            </p:nvSpPr>
            <p:spPr bwMode="auto">
              <a:xfrm>
                <a:off x="4728" y="2801"/>
                <a:ext cx="273" cy="178"/>
              </a:xfrm>
              <a:custGeom>
                <a:avLst/>
                <a:gdLst/>
                <a:ahLst/>
                <a:cxnLst>
                  <a:cxn ang="0">
                    <a:pos x="215" y="16"/>
                  </a:cxn>
                  <a:cxn ang="0">
                    <a:pos x="149" y="28"/>
                  </a:cxn>
                  <a:cxn ang="0">
                    <a:pos x="115" y="83"/>
                  </a:cxn>
                  <a:cxn ang="0">
                    <a:pos x="49" y="116"/>
                  </a:cxn>
                  <a:cxn ang="0">
                    <a:pos x="38" y="183"/>
                  </a:cxn>
                  <a:cxn ang="0">
                    <a:pos x="104" y="172"/>
                  </a:cxn>
                  <a:cxn ang="0">
                    <a:pos x="293" y="72"/>
                  </a:cxn>
                  <a:cxn ang="0">
                    <a:pos x="215" y="16"/>
                  </a:cxn>
                </a:cxnLst>
                <a:rect l="0" t="0" r="r" b="b"/>
                <a:pathLst>
                  <a:path w="317" h="189">
                    <a:moveTo>
                      <a:pt x="215" y="16"/>
                    </a:moveTo>
                    <a:cubicBezTo>
                      <a:pt x="193" y="20"/>
                      <a:pt x="170" y="20"/>
                      <a:pt x="149" y="28"/>
                    </a:cubicBezTo>
                    <a:cubicBezTo>
                      <a:pt x="112" y="42"/>
                      <a:pt x="136" y="57"/>
                      <a:pt x="115" y="83"/>
                    </a:cubicBezTo>
                    <a:cubicBezTo>
                      <a:pt x="99" y="102"/>
                      <a:pt x="71" y="109"/>
                      <a:pt x="49" y="116"/>
                    </a:cubicBezTo>
                    <a:cubicBezTo>
                      <a:pt x="46" y="120"/>
                      <a:pt x="0" y="172"/>
                      <a:pt x="38" y="183"/>
                    </a:cubicBezTo>
                    <a:cubicBezTo>
                      <a:pt x="59" y="189"/>
                      <a:pt x="82" y="176"/>
                      <a:pt x="104" y="172"/>
                    </a:cubicBezTo>
                    <a:cubicBezTo>
                      <a:pt x="167" y="109"/>
                      <a:pt x="206" y="93"/>
                      <a:pt x="293" y="72"/>
                    </a:cubicBezTo>
                    <a:cubicBezTo>
                      <a:pt x="317" y="0"/>
                      <a:pt x="277" y="16"/>
                      <a:pt x="215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2" name="Freeform 47"/>
              <p:cNvSpPr>
                <a:spLocks/>
              </p:cNvSpPr>
              <p:nvPr/>
            </p:nvSpPr>
            <p:spPr bwMode="auto">
              <a:xfrm>
                <a:off x="4791" y="3011"/>
                <a:ext cx="103" cy="137"/>
              </a:xfrm>
              <a:custGeom>
                <a:avLst/>
                <a:gdLst/>
                <a:ahLst/>
                <a:cxnLst>
                  <a:cxn ang="0">
                    <a:pos x="9" y="46"/>
                  </a:cxn>
                  <a:cxn ang="0">
                    <a:pos x="42" y="68"/>
                  </a:cxn>
                  <a:cxn ang="0">
                    <a:pos x="53" y="101"/>
                  </a:cxn>
                  <a:cxn ang="0">
                    <a:pos x="119" y="145"/>
                  </a:cxn>
                  <a:cxn ang="0">
                    <a:pos x="64" y="46"/>
                  </a:cxn>
                  <a:cxn ang="0">
                    <a:pos x="9" y="12"/>
                  </a:cxn>
                  <a:cxn ang="0">
                    <a:pos x="9" y="46"/>
                  </a:cxn>
                </a:cxnLst>
                <a:rect l="0" t="0" r="r" b="b"/>
                <a:pathLst>
                  <a:path w="119" h="145">
                    <a:moveTo>
                      <a:pt x="9" y="46"/>
                    </a:moveTo>
                    <a:cubicBezTo>
                      <a:pt x="20" y="53"/>
                      <a:pt x="34" y="58"/>
                      <a:pt x="42" y="68"/>
                    </a:cubicBezTo>
                    <a:cubicBezTo>
                      <a:pt x="49" y="77"/>
                      <a:pt x="45" y="93"/>
                      <a:pt x="53" y="101"/>
                    </a:cubicBezTo>
                    <a:cubicBezTo>
                      <a:pt x="72" y="120"/>
                      <a:pt x="119" y="145"/>
                      <a:pt x="119" y="145"/>
                    </a:cubicBezTo>
                    <a:cubicBezTo>
                      <a:pt x="97" y="112"/>
                      <a:pt x="88" y="77"/>
                      <a:pt x="64" y="46"/>
                    </a:cubicBezTo>
                    <a:cubicBezTo>
                      <a:pt x="58" y="38"/>
                      <a:pt x="26" y="0"/>
                      <a:pt x="9" y="12"/>
                    </a:cubicBezTo>
                    <a:cubicBezTo>
                      <a:pt x="0" y="18"/>
                      <a:pt x="9" y="35"/>
                      <a:pt x="9" y="4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3" name="Freeform 48"/>
              <p:cNvSpPr>
                <a:spLocks/>
              </p:cNvSpPr>
              <p:nvPr/>
            </p:nvSpPr>
            <p:spPr bwMode="auto">
              <a:xfrm>
                <a:off x="5014" y="2829"/>
                <a:ext cx="109" cy="82"/>
              </a:xfrm>
              <a:custGeom>
                <a:avLst/>
                <a:gdLst/>
                <a:ahLst/>
                <a:cxnLst>
                  <a:cxn ang="0">
                    <a:pos x="23" y="44"/>
                  </a:cxn>
                  <a:cxn ang="0">
                    <a:pos x="63" y="64"/>
                  </a:cxn>
                  <a:cxn ang="0">
                    <a:pos x="103" y="76"/>
                  </a:cxn>
                  <a:cxn ang="0">
                    <a:pos x="83" y="48"/>
                  </a:cxn>
                  <a:cxn ang="0">
                    <a:pos x="71" y="24"/>
                  </a:cxn>
                  <a:cxn ang="0">
                    <a:pos x="23" y="0"/>
                  </a:cxn>
                  <a:cxn ang="0">
                    <a:pos x="15" y="40"/>
                  </a:cxn>
                  <a:cxn ang="0">
                    <a:pos x="31" y="44"/>
                  </a:cxn>
                  <a:cxn ang="0">
                    <a:pos x="23" y="44"/>
                  </a:cxn>
                </a:cxnLst>
                <a:rect l="0" t="0" r="r" b="b"/>
                <a:pathLst>
                  <a:path w="108" h="83">
                    <a:moveTo>
                      <a:pt x="23" y="44"/>
                    </a:moveTo>
                    <a:cubicBezTo>
                      <a:pt x="66" y="51"/>
                      <a:pt x="33" y="54"/>
                      <a:pt x="63" y="64"/>
                    </a:cubicBezTo>
                    <a:cubicBezTo>
                      <a:pt x="76" y="83"/>
                      <a:pt x="81" y="80"/>
                      <a:pt x="103" y="76"/>
                    </a:cubicBezTo>
                    <a:cubicBezTo>
                      <a:pt x="108" y="54"/>
                      <a:pt x="103" y="55"/>
                      <a:pt x="83" y="48"/>
                    </a:cubicBezTo>
                    <a:cubicBezTo>
                      <a:pt x="78" y="41"/>
                      <a:pt x="77" y="30"/>
                      <a:pt x="71" y="24"/>
                    </a:cubicBezTo>
                    <a:cubicBezTo>
                      <a:pt x="63" y="16"/>
                      <a:pt x="34" y="8"/>
                      <a:pt x="23" y="0"/>
                    </a:cubicBezTo>
                    <a:cubicBezTo>
                      <a:pt x="10" y="13"/>
                      <a:pt x="0" y="16"/>
                      <a:pt x="15" y="40"/>
                    </a:cubicBezTo>
                    <a:cubicBezTo>
                      <a:pt x="18" y="45"/>
                      <a:pt x="26" y="42"/>
                      <a:pt x="31" y="44"/>
                    </a:cubicBezTo>
                    <a:cubicBezTo>
                      <a:pt x="33" y="45"/>
                      <a:pt x="26" y="44"/>
                      <a:pt x="23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4" name="Freeform 49"/>
              <p:cNvSpPr>
                <a:spLocks/>
              </p:cNvSpPr>
              <p:nvPr/>
            </p:nvSpPr>
            <p:spPr bwMode="auto">
              <a:xfrm>
                <a:off x="5107" y="3784"/>
                <a:ext cx="97" cy="113"/>
              </a:xfrm>
              <a:custGeom>
                <a:avLst/>
                <a:gdLst/>
                <a:ahLst/>
                <a:cxnLst>
                  <a:cxn ang="0">
                    <a:pos x="64" y="13"/>
                  </a:cxn>
                  <a:cxn ang="0">
                    <a:pos x="28" y="37"/>
                  </a:cxn>
                  <a:cxn ang="0">
                    <a:pos x="0" y="85"/>
                  </a:cxn>
                  <a:cxn ang="0">
                    <a:pos x="48" y="101"/>
                  </a:cxn>
                  <a:cxn ang="0">
                    <a:pos x="68" y="73"/>
                  </a:cxn>
                  <a:cxn ang="0">
                    <a:pos x="96" y="21"/>
                  </a:cxn>
                  <a:cxn ang="0">
                    <a:pos x="64" y="13"/>
                  </a:cxn>
                </a:cxnLst>
                <a:rect l="0" t="0" r="r" b="b"/>
                <a:pathLst>
                  <a:path w="96" h="113">
                    <a:moveTo>
                      <a:pt x="64" y="13"/>
                    </a:moveTo>
                    <a:cubicBezTo>
                      <a:pt x="49" y="18"/>
                      <a:pt x="41" y="28"/>
                      <a:pt x="28" y="37"/>
                    </a:cubicBezTo>
                    <a:cubicBezTo>
                      <a:pt x="16" y="54"/>
                      <a:pt x="18" y="73"/>
                      <a:pt x="0" y="85"/>
                    </a:cubicBezTo>
                    <a:cubicBezTo>
                      <a:pt x="7" y="113"/>
                      <a:pt x="19" y="105"/>
                      <a:pt x="48" y="101"/>
                    </a:cubicBezTo>
                    <a:cubicBezTo>
                      <a:pt x="57" y="73"/>
                      <a:pt x="48" y="80"/>
                      <a:pt x="68" y="73"/>
                    </a:cubicBezTo>
                    <a:cubicBezTo>
                      <a:pt x="82" y="59"/>
                      <a:pt x="90" y="40"/>
                      <a:pt x="96" y="21"/>
                    </a:cubicBezTo>
                    <a:cubicBezTo>
                      <a:pt x="89" y="0"/>
                      <a:pt x="96" y="8"/>
                      <a:pt x="64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5" name="Freeform 50"/>
              <p:cNvSpPr>
                <a:spLocks/>
              </p:cNvSpPr>
              <p:nvPr/>
            </p:nvSpPr>
            <p:spPr bwMode="auto">
              <a:xfrm>
                <a:off x="4622" y="4072"/>
                <a:ext cx="159" cy="87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18" y="60"/>
                  </a:cxn>
                  <a:cxn ang="0">
                    <a:pos x="30" y="64"/>
                  </a:cxn>
                  <a:cxn ang="0">
                    <a:pos x="86" y="68"/>
                  </a:cxn>
                  <a:cxn ang="0">
                    <a:pos x="122" y="88"/>
                  </a:cxn>
                  <a:cxn ang="0">
                    <a:pos x="134" y="24"/>
                  </a:cxn>
                  <a:cxn ang="0">
                    <a:pos x="130" y="8"/>
                  </a:cxn>
                  <a:cxn ang="0">
                    <a:pos x="54" y="8"/>
                  </a:cxn>
                </a:cxnLst>
                <a:rect l="0" t="0" r="r" b="b"/>
                <a:pathLst>
                  <a:path w="159" h="88">
                    <a:moveTo>
                      <a:pt x="54" y="8"/>
                    </a:moveTo>
                    <a:cubicBezTo>
                      <a:pt x="9" y="12"/>
                      <a:pt x="0" y="0"/>
                      <a:pt x="18" y="60"/>
                    </a:cubicBezTo>
                    <a:cubicBezTo>
                      <a:pt x="19" y="64"/>
                      <a:pt x="26" y="64"/>
                      <a:pt x="30" y="64"/>
                    </a:cubicBezTo>
                    <a:cubicBezTo>
                      <a:pt x="49" y="66"/>
                      <a:pt x="67" y="67"/>
                      <a:pt x="86" y="68"/>
                    </a:cubicBezTo>
                    <a:cubicBezTo>
                      <a:pt x="98" y="76"/>
                      <a:pt x="110" y="80"/>
                      <a:pt x="122" y="88"/>
                    </a:cubicBezTo>
                    <a:cubicBezTo>
                      <a:pt x="159" y="76"/>
                      <a:pt x="142" y="55"/>
                      <a:pt x="134" y="24"/>
                    </a:cubicBezTo>
                    <a:cubicBezTo>
                      <a:pt x="133" y="19"/>
                      <a:pt x="135" y="9"/>
                      <a:pt x="130" y="8"/>
                    </a:cubicBezTo>
                    <a:cubicBezTo>
                      <a:pt x="105" y="3"/>
                      <a:pt x="79" y="8"/>
                      <a:pt x="54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6" name="Freeform 51"/>
              <p:cNvSpPr>
                <a:spLocks/>
              </p:cNvSpPr>
              <p:nvPr/>
            </p:nvSpPr>
            <p:spPr bwMode="auto">
              <a:xfrm>
                <a:off x="5148" y="2945"/>
                <a:ext cx="95" cy="20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2" y="108"/>
                  </a:cxn>
                  <a:cxn ang="0">
                    <a:pos x="48" y="136"/>
                  </a:cxn>
                  <a:cxn ang="0">
                    <a:pos x="68" y="176"/>
                  </a:cxn>
                  <a:cxn ang="0">
                    <a:pos x="72" y="200"/>
                  </a:cxn>
                  <a:cxn ang="0">
                    <a:pos x="92" y="196"/>
                  </a:cxn>
                  <a:cxn ang="0">
                    <a:pos x="84" y="184"/>
                  </a:cxn>
                  <a:cxn ang="0">
                    <a:pos x="52" y="80"/>
                  </a:cxn>
                  <a:cxn ang="0">
                    <a:pos x="32" y="56"/>
                  </a:cxn>
                  <a:cxn ang="0">
                    <a:pos x="12" y="0"/>
                  </a:cxn>
                  <a:cxn ang="0">
                    <a:pos x="0" y="20"/>
                  </a:cxn>
                </a:cxnLst>
                <a:rect l="0" t="0" r="r" b="b"/>
                <a:pathLst>
                  <a:path w="95" h="204">
                    <a:moveTo>
                      <a:pt x="0" y="20"/>
                    </a:moveTo>
                    <a:cubicBezTo>
                      <a:pt x="3" y="43"/>
                      <a:pt x="7" y="89"/>
                      <a:pt x="12" y="108"/>
                    </a:cubicBezTo>
                    <a:cubicBezTo>
                      <a:pt x="16" y="123"/>
                      <a:pt x="48" y="136"/>
                      <a:pt x="48" y="136"/>
                    </a:cubicBezTo>
                    <a:cubicBezTo>
                      <a:pt x="52" y="150"/>
                      <a:pt x="68" y="176"/>
                      <a:pt x="68" y="176"/>
                    </a:cubicBezTo>
                    <a:cubicBezTo>
                      <a:pt x="69" y="184"/>
                      <a:pt x="66" y="195"/>
                      <a:pt x="72" y="200"/>
                    </a:cubicBezTo>
                    <a:cubicBezTo>
                      <a:pt x="77" y="204"/>
                      <a:pt x="88" y="201"/>
                      <a:pt x="92" y="196"/>
                    </a:cubicBezTo>
                    <a:cubicBezTo>
                      <a:pt x="95" y="192"/>
                      <a:pt x="87" y="188"/>
                      <a:pt x="84" y="184"/>
                    </a:cubicBezTo>
                    <a:cubicBezTo>
                      <a:pt x="82" y="149"/>
                      <a:pt x="94" y="94"/>
                      <a:pt x="52" y="80"/>
                    </a:cubicBezTo>
                    <a:cubicBezTo>
                      <a:pt x="48" y="76"/>
                      <a:pt x="34" y="63"/>
                      <a:pt x="32" y="56"/>
                    </a:cubicBezTo>
                    <a:cubicBezTo>
                      <a:pt x="26" y="30"/>
                      <a:pt x="38" y="9"/>
                      <a:pt x="12" y="0"/>
                    </a:cubicBezTo>
                    <a:cubicBezTo>
                      <a:pt x="2" y="14"/>
                      <a:pt x="6" y="8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7" name="Freeform 52"/>
              <p:cNvSpPr>
                <a:spLocks/>
              </p:cNvSpPr>
              <p:nvPr/>
            </p:nvSpPr>
            <p:spPr bwMode="auto">
              <a:xfrm>
                <a:off x="5307" y="2924"/>
                <a:ext cx="94" cy="99"/>
              </a:xfrm>
              <a:custGeom>
                <a:avLst/>
                <a:gdLst/>
                <a:ahLst/>
                <a:cxnLst>
                  <a:cxn ang="0">
                    <a:pos x="13" y="19"/>
                  </a:cxn>
                  <a:cxn ang="0">
                    <a:pos x="65" y="99"/>
                  </a:cxn>
                  <a:cxn ang="0">
                    <a:pos x="77" y="51"/>
                  </a:cxn>
                  <a:cxn ang="0">
                    <a:pos x="41" y="15"/>
                  </a:cxn>
                  <a:cxn ang="0">
                    <a:pos x="29" y="3"/>
                  </a:cxn>
                  <a:cxn ang="0">
                    <a:pos x="13" y="19"/>
                  </a:cxn>
                </a:cxnLst>
                <a:rect l="0" t="0" r="r" b="b"/>
                <a:pathLst>
                  <a:path w="93" h="99">
                    <a:moveTo>
                      <a:pt x="13" y="19"/>
                    </a:moveTo>
                    <a:cubicBezTo>
                      <a:pt x="33" y="49"/>
                      <a:pt x="35" y="79"/>
                      <a:pt x="65" y="99"/>
                    </a:cubicBezTo>
                    <a:cubicBezTo>
                      <a:pt x="89" y="93"/>
                      <a:pt x="93" y="72"/>
                      <a:pt x="77" y="51"/>
                    </a:cubicBezTo>
                    <a:cubicBezTo>
                      <a:pt x="67" y="38"/>
                      <a:pt x="53" y="27"/>
                      <a:pt x="41" y="15"/>
                    </a:cubicBezTo>
                    <a:cubicBezTo>
                      <a:pt x="37" y="11"/>
                      <a:pt x="29" y="3"/>
                      <a:pt x="29" y="3"/>
                    </a:cubicBezTo>
                    <a:cubicBezTo>
                      <a:pt x="0" y="8"/>
                      <a:pt x="1" y="0"/>
                      <a:pt x="13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8" name="Freeform 53"/>
              <p:cNvSpPr>
                <a:spLocks/>
              </p:cNvSpPr>
              <p:nvPr/>
            </p:nvSpPr>
            <p:spPr bwMode="auto">
              <a:xfrm>
                <a:off x="5460" y="2846"/>
                <a:ext cx="132" cy="301"/>
              </a:xfrm>
              <a:custGeom>
                <a:avLst/>
                <a:gdLst/>
                <a:ahLst/>
                <a:cxnLst>
                  <a:cxn ang="0">
                    <a:pos x="80" y="22"/>
                  </a:cxn>
                  <a:cxn ang="0">
                    <a:pos x="56" y="122"/>
                  </a:cxn>
                  <a:cxn ang="0">
                    <a:pos x="32" y="170"/>
                  </a:cxn>
                  <a:cxn ang="0">
                    <a:pos x="28" y="246"/>
                  </a:cxn>
                  <a:cxn ang="0">
                    <a:pos x="0" y="294"/>
                  </a:cxn>
                  <a:cxn ang="0">
                    <a:pos x="44" y="282"/>
                  </a:cxn>
                  <a:cxn ang="0">
                    <a:pos x="56" y="242"/>
                  </a:cxn>
                  <a:cxn ang="0">
                    <a:pos x="60" y="190"/>
                  </a:cxn>
                  <a:cxn ang="0">
                    <a:pos x="104" y="130"/>
                  </a:cxn>
                  <a:cxn ang="0">
                    <a:pos x="132" y="34"/>
                  </a:cxn>
                  <a:cxn ang="0">
                    <a:pos x="96" y="6"/>
                  </a:cxn>
                  <a:cxn ang="0">
                    <a:pos x="80" y="22"/>
                  </a:cxn>
                </a:cxnLst>
                <a:rect l="0" t="0" r="r" b="b"/>
                <a:pathLst>
                  <a:path w="132" h="300">
                    <a:moveTo>
                      <a:pt x="80" y="22"/>
                    </a:moveTo>
                    <a:cubicBezTo>
                      <a:pt x="75" y="53"/>
                      <a:pt x="65" y="92"/>
                      <a:pt x="56" y="122"/>
                    </a:cubicBezTo>
                    <a:cubicBezTo>
                      <a:pt x="51" y="138"/>
                      <a:pt x="38" y="153"/>
                      <a:pt x="32" y="170"/>
                    </a:cubicBezTo>
                    <a:cubicBezTo>
                      <a:pt x="31" y="195"/>
                      <a:pt x="33" y="221"/>
                      <a:pt x="28" y="246"/>
                    </a:cubicBezTo>
                    <a:cubicBezTo>
                      <a:pt x="25" y="261"/>
                      <a:pt x="5" y="278"/>
                      <a:pt x="0" y="294"/>
                    </a:cubicBezTo>
                    <a:cubicBezTo>
                      <a:pt x="19" y="300"/>
                      <a:pt x="32" y="299"/>
                      <a:pt x="44" y="282"/>
                    </a:cubicBezTo>
                    <a:cubicBezTo>
                      <a:pt x="47" y="268"/>
                      <a:pt x="56" y="242"/>
                      <a:pt x="56" y="242"/>
                    </a:cubicBezTo>
                    <a:cubicBezTo>
                      <a:pt x="57" y="225"/>
                      <a:pt x="56" y="207"/>
                      <a:pt x="60" y="190"/>
                    </a:cubicBezTo>
                    <a:cubicBezTo>
                      <a:pt x="62" y="182"/>
                      <a:pt x="99" y="142"/>
                      <a:pt x="104" y="130"/>
                    </a:cubicBezTo>
                    <a:cubicBezTo>
                      <a:pt x="118" y="99"/>
                      <a:pt x="121" y="66"/>
                      <a:pt x="132" y="34"/>
                    </a:cubicBezTo>
                    <a:cubicBezTo>
                      <a:pt x="127" y="0"/>
                      <a:pt x="128" y="0"/>
                      <a:pt x="96" y="6"/>
                    </a:cubicBezTo>
                    <a:cubicBezTo>
                      <a:pt x="91" y="22"/>
                      <a:pt x="96" y="17"/>
                      <a:pt x="80" y="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9" name="Freeform 54"/>
              <p:cNvSpPr>
                <a:spLocks/>
              </p:cNvSpPr>
              <p:nvPr/>
            </p:nvSpPr>
            <p:spPr bwMode="auto">
              <a:xfrm>
                <a:off x="5343" y="2687"/>
                <a:ext cx="95" cy="244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45" y="48"/>
                  </a:cxn>
                  <a:cxn ang="0">
                    <a:pos x="49" y="60"/>
                  </a:cxn>
                  <a:cxn ang="0">
                    <a:pos x="53" y="204"/>
                  </a:cxn>
                  <a:cxn ang="0">
                    <a:pos x="29" y="220"/>
                  </a:cxn>
                  <a:cxn ang="0">
                    <a:pos x="57" y="232"/>
                  </a:cxn>
                  <a:cxn ang="0">
                    <a:pos x="77" y="196"/>
                  </a:cxn>
                  <a:cxn ang="0">
                    <a:pos x="81" y="184"/>
                  </a:cxn>
                  <a:cxn ang="0">
                    <a:pos x="85" y="104"/>
                  </a:cxn>
                  <a:cxn ang="0">
                    <a:pos x="93" y="80"/>
                  </a:cxn>
                  <a:cxn ang="0">
                    <a:pos x="89" y="44"/>
                  </a:cxn>
                  <a:cxn ang="0">
                    <a:pos x="77" y="36"/>
                  </a:cxn>
                  <a:cxn ang="0">
                    <a:pos x="61" y="12"/>
                  </a:cxn>
                  <a:cxn ang="0">
                    <a:pos x="37" y="4"/>
                  </a:cxn>
                  <a:cxn ang="0">
                    <a:pos x="25" y="0"/>
                  </a:cxn>
                  <a:cxn ang="0">
                    <a:pos x="9" y="4"/>
                  </a:cxn>
                  <a:cxn ang="0">
                    <a:pos x="37" y="24"/>
                  </a:cxn>
                </a:cxnLst>
                <a:rect l="0" t="0" r="r" b="b"/>
                <a:pathLst>
                  <a:path w="93" h="243">
                    <a:moveTo>
                      <a:pt x="37" y="24"/>
                    </a:moveTo>
                    <a:cubicBezTo>
                      <a:pt x="40" y="32"/>
                      <a:pt x="42" y="40"/>
                      <a:pt x="45" y="48"/>
                    </a:cubicBezTo>
                    <a:cubicBezTo>
                      <a:pt x="46" y="52"/>
                      <a:pt x="49" y="60"/>
                      <a:pt x="49" y="60"/>
                    </a:cubicBezTo>
                    <a:cubicBezTo>
                      <a:pt x="51" y="94"/>
                      <a:pt x="64" y="171"/>
                      <a:pt x="53" y="204"/>
                    </a:cubicBezTo>
                    <a:cubicBezTo>
                      <a:pt x="50" y="213"/>
                      <a:pt x="29" y="220"/>
                      <a:pt x="29" y="220"/>
                    </a:cubicBezTo>
                    <a:cubicBezTo>
                      <a:pt x="21" y="243"/>
                      <a:pt x="40" y="235"/>
                      <a:pt x="57" y="232"/>
                    </a:cubicBezTo>
                    <a:cubicBezTo>
                      <a:pt x="75" y="214"/>
                      <a:pt x="67" y="225"/>
                      <a:pt x="77" y="196"/>
                    </a:cubicBezTo>
                    <a:cubicBezTo>
                      <a:pt x="78" y="192"/>
                      <a:pt x="81" y="184"/>
                      <a:pt x="81" y="184"/>
                    </a:cubicBezTo>
                    <a:cubicBezTo>
                      <a:pt x="82" y="157"/>
                      <a:pt x="82" y="131"/>
                      <a:pt x="85" y="104"/>
                    </a:cubicBezTo>
                    <a:cubicBezTo>
                      <a:pt x="86" y="96"/>
                      <a:pt x="93" y="80"/>
                      <a:pt x="93" y="80"/>
                    </a:cubicBezTo>
                    <a:cubicBezTo>
                      <a:pt x="92" y="68"/>
                      <a:pt x="93" y="55"/>
                      <a:pt x="89" y="44"/>
                    </a:cubicBezTo>
                    <a:cubicBezTo>
                      <a:pt x="87" y="39"/>
                      <a:pt x="80" y="40"/>
                      <a:pt x="77" y="36"/>
                    </a:cubicBezTo>
                    <a:cubicBezTo>
                      <a:pt x="71" y="29"/>
                      <a:pt x="70" y="15"/>
                      <a:pt x="61" y="12"/>
                    </a:cubicBezTo>
                    <a:cubicBezTo>
                      <a:pt x="53" y="9"/>
                      <a:pt x="45" y="7"/>
                      <a:pt x="37" y="4"/>
                    </a:cubicBezTo>
                    <a:cubicBezTo>
                      <a:pt x="33" y="3"/>
                      <a:pt x="25" y="0"/>
                      <a:pt x="25" y="0"/>
                    </a:cubicBezTo>
                    <a:cubicBezTo>
                      <a:pt x="20" y="1"/>
                      <a:pt x="12" y="0"/>
                      <a:pt x="9" y="4"/>
                    </a:cubicBezTo>
                    <a:cubicBezTo>
                      <a:pt x="0" y="17"/>
                      <a:pt x="33" y="23"/>
                      <a:pt x="37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8362942" y="4121147"/>
              <a:ext cx="646111" cy="2203443"/>
              <a:chOff x="4445" y="1124"/>
              <a:chExt cx="1155" cy="3228"/>
            </a:xfrm>
            <a:grpFill/>
          </p:grpSpPr>
          <p:sp>
            <p:nvSpPr>
              <p:cNvPr id="159" name="Freeform 56"/>
              <p:cNvSpPr>
                <a:spLocks/>
              </p:cNvSpPr>
              <p:nvPr/>
            </p:nvSpPr>
            <p:spPr bwMode="auto">
              <a:xfrm>
                <a:off x="4476" y="1431"/>
                <a:ext cx="94" cy="167"/>
              </a:xfrm>
              <a:custGeom>
                <a:avLst/>
                <a:gdLst/>
                <a:ahLst/>
                <a:cxnLst>
                  <a:cxn ang="0">
                    <a:pos x="36" y="21"/>
                  </a:cxn>
                  <a:cxn ang="0">
                    <a:pos x="0" y="121"/>
                  </a:cxn>
                  <a:cxn ang="0">
                    <a:pos x="40" y="161"/>
                  </a:cxn>
                  <a:cxn ang="0">
                    <a:pos x="64" y="117"/>
                  </a:cxn>
                  <a:cxn ang="0">
                    <a:pos x="72" y="93"/>
                  </a:cxn>
                  <a:cxn ang="0">
                    <a:pos x="76" y="81"/>
                  </a:cxn>
                  <a:cxn ang="0">
                    <a:pos x="68" y="5"/>
                  </a:cxn>
                  <a:cxn ang="0">
                    <a:pos x="36" y="21"/>
                  </a:cxn>
                </a:cxnLst>
                <a:rect l="0" t="0" r="r" b="b"/>
                <a:pathLst>
                  <a:path w="94" h="168">
                    <a:moveTo>
                      <a:pt x="36" y="21"/>
                    </a:moveTo>
                    <a:cubicBezTo>
                      <a:pt x="27" y="57"/>
                      <a:pt x="21" y="90"/>
                      <a:pt x="0" y="121"/>
                    </a:cubicBezTo>
                    <a:cubicBezTo>
                      <a:pt x="5" y="162"/>
                      <a:pt x="1" y="168"/>
                      <a:pt x="40" y="161"/>
                    </a:cubicBezTo>
                    <a:cubicBezTo>
                      <a:pt x="51" y="144"/>
                      <a:pt x="46" y="129"/>
                      <a:pt x="64" y="117"/>
                    </a:cubicBezTo>
                    <a:cubicBezTo>
                      <a:pt x="67" y="109"/>
                      <a:pt x="69" y="101"/>
                      <a:pt x="72" y="93"/>
                    </a:cubicBezTo>
                    <a:cubicBezTo>
                      <a:pt x="73" y="89"/>
                      <a:pt x="76" y="81"/>
                      <a:pt x="76" y="81"/>
                    </a:cubicBezTo>
                    <a:cubicBezTo>
                      <a:pt x="79" y="54"/>
                      <a:pt x="94" y="22"/>
                      <a:pt x="68" y="5"/>
                    </a:cubicBezTo>
                    <a:cubicBezTo>
                      <a:pt x="36" y="10"/>
                      <a:pt x="43" y="0"/>
                      <a:pt x="36" y="2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0" name="Freeform 57"/>
              <p:cNvSpPr>
                <a:spLocks/>
              </p:cNvSpPr>
              <p:nvPr/>
            </p:nvSpPr>
            <p:spPr bwMode="auto">
              <a:xfrm>
                <a:off x="4573" y="1280"/>
                <a:ext cx="148" cy="144"/>
              </a:xfrm>
              <a:custGeom>
                <a:avLst/>
                <a:gdLst/>
                <a:ahLst/>
                <a:cxnLst>
                  <a:cxn ang="0">
                    <a:pos x="52" y="29"/>
                  </a:cxn>
                  <a:cxn ang="0">
                    <a:pos x="8" y="25"/>
                  </a:cxn>
                  <a:cxn ang="0">
                    <a:pos x="0" y="49"/>
                  </a:cxn>
                  <a:cxn ang="0">
                    <a:pos x="60" y="145"/>
                  </a:cxn>
                  <a:cxn ang="0">
                    <a:pos x="84" y="141"/>
                  </a:cxn>
                  <a:cxn ang="0">
                    <a:pos x="92" y="105"/>
                  </a:cxn>
                  <a:cxn ang="0">
                    <a:pos x="128" y="89"/>
                  </a:cxn>
                  <a:cxn ang="0">
                    <a:pos x="144" y="53"/>
                  </a:cxn>
                  <a:cxn ang="0">
                    <a:pos x="140" y="13"/>
                  </a:cxn>
                  <a:cxn ang="0">
                    <a:pos x="88" y="25"/>
                  </a:cxn>
                  <a:cxn ang="0">
                    <a:pos x="52" y="29"/>
                  </a:cxn>
                </a:cxnLst>
                <a:rect l="0" t="0" r="r" b="b"/>
                <a:pathLst>
                  <a:path w="149" h="145">
                    <a:moveTo>
                      <a:pt x="52" y="29"/>
                    </a:moveTo>
                    <a:cubicBezTo>
                      <a:pt x="38" y="20"/>
                      <a:pt x="29" y="10"/>
                      <a:pt x="8" y="25"/>
                    </a:cubicBezTo>
                    <a:cubicBezTo>
                      <a:pt x="1" y="30"/>
                      <a:pt x="0" y="49"/>
                      <a:pt x="0" y="49"/>
                    </a:cubicBezTo>
                    <a:cubicBezTo>
                      <a:pt x="6" y="88"/>
                      <a:pt x="27" y="123"/>
                      <a:pt x="60" y="145"/>
                    </a:cubicBezTo>
                    <a:cubicBezTo>
                      <a:pt x="68" y="144"/>
                      <a:pt x="77" y="145"/>
                      <a:pt x="84" y="141"/>
                    </a:cubicBezTo>
                    <a:cubicBezTo>
                      <a:pt x="95" y="135"/>
                      <a:pt x="84" y="114"/>
                      <a:pt x="92" y="105"/>
                    </a:cubicBezTo>
                    <a:cubicBezTo>
                      <a:pt x="101" y="95"/>
                      <a:pt x="117" y="96"/>
                      <a:pt x="128" y="89"/>
                    </a:cubicBezTo>
                    <a:cubicBezTo>
                      <a:pt x="135" y="78"/>
                      <a:pt x="144" y="53"/>
                      <a:pt x="144" y="53"/>
                    </a:cubicBezTo>
                    <a:cubicBezTo>
                      <a:pt x="143" y="40"/>
                      <a:pt x="149" y="23"/>
                      <a:pt x="140" y="13"/>
                    </a:cubicBezTo>
                    <a:cubicBezTo>
                      <a:pt x="128" y="0"/>
                      <a:pt x="88" y="25"/>
                      <a:pt x="88" y="25"/>
                    </a:cubicBezTo>
                    <a:cubicBezTo>
                      <a:pt x="73" y="40"/>
                      <a:pt x="62" y="71"/>
                      <a:pt x="52" y="2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1" name="Freeform 58"/>
              <p:cNvSpPr>
                <a:spLocks/>
              </p:cNvSpPr>
              <p:nvPr/>
            </p:nvSpPr>
            <p:spPr bwMode="auto">
              <a:xfrm>
                <a:off x="4635" y="1124"/>
                <a:ext cx="91" cy="105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2" y="104"/>
                  </a:cxn>
                  <a:cxn ang="0">
                    <a:pos x="72" y="56"/>
                  </a:cxn>
                  <a:cxn ang="0">
                    <a:pos x="28" y="8"/>
                  </a:cxn>
                  <a:cxn ang="0">
                    <a:pos x="4" y="8"/>
                  </a:cxn>
                  <a:cxn ang="0">
                    <a:pos x="0" y="20"/>
                  </a:cxn>
                </a:cxnLst>
                <a:rect l="0" t="0" r="r" b="b"/>
                <a:pathLst>
                  <a:path w="90" h="104">
                    <a:moveTo>
                      <a:pt x="0" y="20"/>
                    </a:moveTo>
                    <a:cubicBezTo>
                      <a:pt x="4" y="57"/>
                      <a:pt x="6" y="78"/>
                      <a:pt x="32" y="104"/>
                    </a:cubicBezTo>
                    <a:cubicBezTo>
                      <a:pt x="62" y="97"/>
                      <a:pt x="52" y="76"/>
                      <a:pt x="72" y="56"/>
                    </a:cubicBezTo>
                    <a:cubicBezTo>
                      <a:pt x="90" y="2"/>
                      <a:pt x="73" y="12"/>
                      <a:pt x="28" y="8"/>
                    </a:cubicBezTo>
                    <a:cubicBezTo>
                      <a:pt x="20" y="5"/>
                      <a:pt x="12" y="0"/>
                      <a:pt x="4" y="8"/>
                    </a:cubicBezTo>
                    <a:cubicBezTo>
                      <a:pt x="1" y="11"/>
                      <a:pt x="0" y="20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2" name="Freeform 59"/>
              <p:cNvSpPr>
                <a:spLocks/>
              </p:cNvSpPr>
              <p:nvPr/>
            </p:nvSpPr>
            <p:spPr bwMode="auto">
              <a:xfrm>
                <a:off x="4888" y="1129"/>
                <a:ext cx="224" cy="100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64" y="32"/>
                  </a:cxn>
                  <a:cxn ang="0">
                    <a:pos x="88" y="80"/>
                  </a:cxn>
                  <a:cxn ang="0">
                    <a:pos x="124" y="96"/>
                  </a:cxn>
                  <a:cxn ang="0">
                    <a:pos x="136" y="100"/>
                  </a:cxn>
                  <a:cxn ang="0">
                    <a:pos x="160" y="72"/>
                  </a:cxn>
                  <a:cxn ang="0">
                    <a:pos x="160" y="72"/>
                  </a:cxn>
                  <a:cxn ang="0">
                    <a:pos x="192" y="64"/>
                  </a:cxn>
                  <a:cxn ang="0">
                    <a:pos x="192" y="0"/>
                  </a:cxn>
                  <a:cxn ang="0">
                    <a:pos x="52" y="4"/>
                  </a:cxn>
                </a:cxnLst>
                <a:rect l="0" t="0" r="r" b="b"/>
                <a:pathLst>
                  <a:path w="223" h="100">
                    <a:moveTo>
                      <a:pt x="52" y="4"/>
                    </a:moveTo>
                    <a:cubicBezTo>
                      <a:pt x="46" y="21"/>
                      <a:pt x="47" y="26"/>
                      <a:pt x="64" y="32"/>
                    </a:cubicBezTo>
                    <a:cubicBezTo>
                      <a:pt x="76" y="44"/>
                      <a:pt x="86" y="78"/>
                      <a:pt x="88" y="80"/>
                    </a:cubicBezTo>
                    <a:cubicBezTo>
                      <a:pt x="107" y="93"/>
                      <a:pt x="95" y="86"/>
                      <a:pt x="124" y="96"/>
                    </a:cubicBezTo>
                    <a:cubicBezTo>
                      <a:pt x="128" y="97"/>
                      <a:pt x="136" y="100"/>
                      <a:pt x="136" y="100"/>
                    </a:cubicBezTo>
                    <a:lnTo>
                      <a:pt x="160" y="72"/>
                    </a:lnTo>
                    <a:cubicBezTo>
                      <a:pt x="160" y="72"/>
                      <a:pt x="160" y="72"/>
                      <a:pt x="160" y="72"/>
                    </a:cubicBezTo>
                    <a:cubicBezTo>
                      <a:pt x="178" y="66"/>
                      <a:pt x="168" y="69"/>
                      <a:pt x="192" y="64"/>
                    </a:cubicBezTo>
                    <a:cubicBezTo>
                      <a:pt x="213" y="50"/>
                      <a:pt x="223" y="10"/>
                      <a:pt x="192" y="0"/>
                    </a:cubicBezTo>
                    <a:cubicBezTo>
                      <a:pt x="47" y="4"/>
                      <a:pt x="0" y="4"/>
                      <a:pt x="52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3" name="Freeform 60"/>
              <p:cNvSpPr>
                <a:spLocks/>
              </p:cNvSpPr>
              <p:nvPr/>
            </p:nvSpPr>
            <p:spPr bwMode="auto">
              <a:xfrm>
                <a:off x="4445" y="1933"/>
                <a:ext cx="840" cy="640"/>
              </a:xfrm>
              <a:custGeom>
                <a:avLst/>
                <a:gdLst/>
                <a:ahLst/>
                <a:cxnLst>
                  <a:cxn ang="0">
                    <a:pos x="207" y="50"/>
                  </a:cxn>
                  <a:cxn ang="0">
                    <a:pos x="183" y="98"/>
                  </a:cxn>
                  <a:cxn ang="0">
                    <a:pos x="179" y="110"/>
                  </a:cxn>
                  <a:cxn ang="0">
                    <a:pos x="43" y="146"/>
                  </a:cxn>
                  <a:cxn ang="0">
                    <a:pos x="11" y="174"/>
                  </a:cxn>
                  <a:cxn ang="0">
                    <a:pos x="23" y="254"/>
                  </a:cxn>
                  <a:cxn ang="0">
                    <a:pos x="75" y="290"/>
                  </a:cxn>
                  <a:cxn ang="0">
                    <a:pos x="155" y="286"/>
                  </a:cxn>
                  <a:cxn ang="0">
                    <a:pos x="267" y="386"/>
                  </a:cxn>
                  <a:cxn ang="0">
                    <a:pos x="407" y="382"/>
                  </a:cxn>
                  <a:cxn ang="0">
                    <a:pos x="411" y="370"/>
                  </a:cxn>
                  <a:cxn ang="0">
                    <a:pos x="435" y="362"/>
                  </a:cxn>
                  <a:cxn ang="0">
                    <a:pos x="463" y="414"/>
                  </a:cxn>
                  <a:cxn ang="0">
                    <a:pos x="503" y="458"/>
                  </a:cxn>
                  <a:cxn ang="0">
                    <a:pos x="583" y="550"/>
                  </a:cxn>
                  <a:cxn ang="0">
                    <a:pos x="615" y="586"/>
                  </a:cxn>
                  <a:cxn ang="0">
                    <a:pos x="643" y="610"/>
                  </a:cxn>
                  <a:cxn ang="0">
                    <a:pos x="707" y="638"/>
                  </a:cxn>
                  <a:cxn ang="0">
                    <a:pos x="807" y="630"/>
                  </a:cxn>
                  <a:cxn ang="0">
                    <a:pos x="811" y="618"/>
                  </a:cxn>
                  <a:cxn ang="0">
                    <a:pos x="827" y="614"/>
                  </a:cxn>
                  <a:cxn ang="0">
                    <a:pos x="839" y="590"/>
                  </a:cxn>
                  <a:cxn ang="0">
                    <a:pos x="835" y="462"/>
                  </a:cxn>
                  <a:cxn ang="0">
                    <a:pos x="743" y="422"/>
                  </a:cxn>
                  <a:cxn ang="0">
                    <a:pos x="667" y="386"/>
                  </a:cxn>
                  <a:cxn ang="0">
                    <a:pos x="631" y="366"/>
                  </a:cxn>
                  <a:cxn ang="0">
                    <a:pos x="563" y="330"/>
                  </a:cxn>
                  <a:cxn ang="0">
                    <a:pos x="515" y="302"/>
                  </a:cxn>
                  <a:cxn ang="0">
                    <a:pos x="499" y="198"/>
                  </a:cxn>
                  <a:cxn ang="0">
                    <a:pos x="423" y="154"/>
                  </a:cxn>
                  <a:cxn ang="0">
                    <a:pos x="419" y="86"/>
                  </a:cxn>
                  <a:cxn ang="0">
                    <a:pos x="399" y="62"/>
                  </a:cxn>
                  <a:cxn ang="0">
                    <a:pos x="303" y="14"/>
                  </a:cxn>
                  <a:cxn ang="0">
                    <a:pos x="219" y="6"/>
                  </a:cxn>
                  <a:cxn ang="0">
                    <a:pos x="207" y="50"/>
                  </a:cxn>
                </a:cxnLst>
                <a:rect l="0" t="0" r="r" b="b"/>
                <a:pathLst>
                  <a:path w="840" h="639">
                    <a:moveTo>
                      <a:pt x="207" y="50"/>
                    </a:moveTo>
                    <a:cubicBezTo>
                      <a:pt x="186" y="81"/>
                      <a:pt x="194" y="65"/>
                      <a:pt x="183" y="98"/>
                    </a:cubicBezTo>
                    <a:cubicBezTo>
                      <a:pt x="182" y="102"/>
                      <a:pt x="183" y="108"/>
                      <a:pt x="179" y="110"/>
                    </a:cubicBezTo>
                    <a:cubicBezTo>
                      <a:pt x="142" y="135"/>
                      <a:pt x="86" y="142"/>
                      <a:pt x="43" y="146"/>
                    </a:cubicBezTo>
                    <a:cubicBezTo>
                      <a:pt x="24" y="151"/>
                      <a:pt x="17" y="155"/>
                      <a:pt x="11" y="174"/>
                    </a:cubicBezTo>
                    <a:cubicBezTo>
                      <a:pt x="7" y="203"/>
                      <a:pt x="0" y="231"/>
                      <a:pt x="23" y="254"/>
                    </a:cubicBezTo>
                    <a:cubicBezTo>
                      <a:pt x="31" y="278"/>
                      <a:pt x="56" y="277"/>
                      <a:pt x="75" y="290"/>
                    </a:cubicBezTo>
                    <a:cubicBezTo>
                      <a:pt x="110" y="286"/>
                      <a:pt x="121" y="282"/>
                      <a:pt x="155" y="286"/>
                    </a:cubicBezTo>
                    <a:cubicBezTo>
                      <a:pt x="198" y="329"/>
                      <a:pt x="201" y="375"/>
                      <a:pt x="267" y="386"/>
                    </a:cubicBezTo>
                    <a:cubicBezTo>
                      <a:pt x="314" y="385"/>
                      <a:pt x="361" y="387"/>
                      <a:pt x="407" y="382"/>
                    </a:cubicBezTo>
                    <a:cubicBezTo>
                      <a:pt x="411" y="382"/>
                      <a:pt x="408" y="372"/>
                      <a:pt x="411" y="370"/>
                    </a:cubicBezTo>
                    <a:cubicBezTo>
                      <a:pt x="418" y="365"/>
                      <a:pt x="435" y="362"/>
                      <a:pt x="435" y="362"/>
                    </a:cubicBezTo>
                    <a:cubicBezTo>
                      <a:pt x="468" y="370"/>
                      <a:pt x="455" y="389"/>
                      <a:pt x="463" y="414"/>
                    </a:cubicBezTo>
                    <a:cubicBezTo>
                      <a:pt x="468" y="429"/>
                      <a:pt x="490" y="449"/>
                      <a:pt x="503" y="458"/>
                    </a:cubicBezTo>
                    <a:cubicBezTo>
                      <a:pt x="515" y="495"/>
                      <a:pt x="544" y="537"/>
                      <a:pt x="583" y="550"/>
                    </a:cubicBezTo>
                    <a:cubicBezTo>
                      <a:pt x="595" y="562"/>
                      <a:pt x="603" y="574"/>
                      <a:pt x="615" y="586"/>
                    </a:cubicBezTo>
                    <a:cubicBezTo>
                      <a:pt x="620" y="602"/>
                      <a:pt x="627" y="605"/>
                      <a:pt x="643" y="610"/>
                    </a:cubicBezTo>
                    <a:cubicBezTo>
                      <a:pt x="664" y="631"/>
                      <a:pt x="677" y="634"/>
                      <a:pt x="707" y="638"/>
                    </a:cubicBezTo>
                    <a:cubicBezTo>
                      <a:pt x="740" y="635"/>
                      <a:pt x="775" y="639"/>
                      <a:pt x="807" y="630"/>
                    </a:cubicBezTo>
                    <a:cubicBezTo>
                      <a:pt x="811" y="629"/>
                      <a:pt x="808" y="621"/>
                      <a:pt x="811" y="618"/>
                    </a:cubicBezTo>
                    <a:cubicBezTo>
                      <a:pt x="815" y="615"/>
                      <a:pt x="822" y="615"/>
                      <a:pt x="827" y="614"/>
                    </a:cubicBezTo>
                    <a:cubicBezTo>
                      <a:pt x="830" y="606"/>
                      <a:pt x="839" y="599"/>
                      <a:pt x="839" y="590"/>
                    </a:cubicBezTo>
                    <a:cubicBezTo>
                      <a:pt x="840" y="547"/>
                      <a:pt x="838" y="505"/>
                      <a:pt x="835" y="462"/>
                    </a:cubicBezTo>
                    <a:cubicBezTo>
                      <a:pt x="831" y="415"/>
                      <a:pt x="776" y="424"/>
                      <a:pt x="743" y="422"/>
                    </a:cubicBezTo>
                    <a:cubicBezTo>
                      <a:pt x="719" y="406"/>
                      <a:pt x="695" y="393"/>
                      <a:pt x="667" y="386"/>
                    </a:cubicBezTo>
                    <a:cubicBezTo>
                      <a:pt x="655" y="378"/>
                      <a:pt x="643" y="374"/>
                      <a:pt x="631" y="366"/>
                    </a:cubicBezTo>
                    <a:cubicBezTo>
                      <a:pt x="608" y="331"/>
                      <a:pt x="610" y="335"/>
                      <a:pt x="563" y="330"/>
                    </a:cubicBezTo>
                    <a:cubicBezTo>
                      <a:pt x="540" y="322"/>
                      <a:pt x="532" y="319"/>
                      <a:pt x="515" y="302"/>
                    </a:cubicBezTo>
                    <a:cubicBezTo>
                      <a:pt x="504" y="270"/>
                      <a:pt x="517" y="221"/>
                      <a:pt x="499" y="198"/>
                    </a:cubicBezTo>
                    <a:cubicBezTo>
                      <a:pt x="476" y="169"/>
                      <a:pt x="456" y="165"/>
                      <a:pt x="423" y="154"/>
                    </a:cubicBezTo>
                    <a:cubicBezTo>
                      <a:pt x="422" y="131"/>
                      <a:pt x="422" y="108"/>
                      <a:pt x="419" y="86"/>
                    </a:cubicBezTo>
                    <a:cubicBezTo>
                      <a:pt x="418" y="79"/>
                      <a:pt x="403" y="66"/>
                      <a:pt x="399" y="62"/>
                    </a:cubicBezTo>
                    <a:cubicBezTo>
                      <a:pt x="370" y="27"/>
                      <a:pt x="350" y="19"/>
                      <a:pt x="303" y="14"/>
                    </a:cubicBezTo>
                    <a:cubicBezTo>
                      <a:pt x="261" y="0"/>
                      <a:pt x="291" y="1"/>
                      <a:pt x="219" y="6"/>
                    </a:cubicBezTo>
                    <a:cubicBezTo>
                      <a:pt x="205" y="27"/>
                      <a:pt x="212" y="13"/>
                      <a:pt x="207" y="5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4" name="Freeform 61"/>
              <p:cNvSpPr>
                <a:spLocks/>
              </p:cNvSpPr>
              <p:nvPr/>
            </p:nvSpPr>
            <p:spPr bwMode="auto">
              <a:xfrm>
                <a:off x="4544" y="2338"/>
                <a:ext cx="159" cy="191"/>
              </a:xfrm>
              <a:custGeom>
                <a:avLst/>
                <a:gdLst/>
                <a:ahLst/>
                <a:cxnLst>
                  <a:cxn ang="0">
                    <a:pos x="33" y="18"/>
                  </a:cxn>
                  <a:cxn ang="0">
                    <a:pos x="21" y="118"/>
                  </a:cxn>
                  <a:cxn ang="0">
                    <a:pos x="5" y="142"/>
                  </a:cxn>
                  <a:cxn ang="0">
                    <a:pos x="9" y="170"/>
                  </a:cxn>
                  <a:cxn ang="0">
                    <a:pos x="105" y="166"/>
                  </a:cxn>
                  <a:cxn ang="0">
                    <a:pos x="89" y="62"/>
                  </a:cxn>
                  <a:cxn ang="0">
                    <a:pos x="73" y="38"/>
                  </a:cxn>
                  <a:cxn ang="0">
                    <a:pos x="69" y="22"/>
                  </a:cxn>
                  <a:cxn ang="0">
                    <a:pos x="45" y="14"/>
                  </a:cxn>
                  <a:cxn ang="0">
                    <a:pos x="33" y="18"/>
                  </a:cxn>
                </a:cxnLst>
                <a:rect l="0" t="0" r="r" b="b"/>
                <a:pathLst>
                  <a:path w="161" h="190">
                    <a:moveTo>
                      <a:pt x="33" y="18"/>
                    </a:moveTo>
                    <a:cubicBezTo>
                      <a:pt x="6" y="59"/>
                      <a:pt x="42" y="0"/>
                      <a:pt x="21" y="118"/>
                    </a:cubicBezTo>
                    <a:cubicBezTo>
                      <a:pt x="19" y="127"/>
                      <a:pt x="5" y="142"/>
                      <a:pt x="5" y="142"/>
                    </a:cubicBezTo>
                    <a:cubicBezTo>
                      <a:pt x="6" y="151"/>
                      <a:pt x="0" y="168"/>
                      <a:pt x="9" y="170"/>
                    </a:cubicBezTo>
                    <a:cubicBezTo>
                      <a:pt x="40" y="177"/>
                      <a:pt x="83" y="190"/>
                      <a:pt x="105" y="166"/>
                    </a:cubicBezTo>
                    <a:cubicBezTo>
                      <a:pt x="161" y="105"/>
                      <a:pt x="119" y="82"/>
                      <a:pt x="89" y="62"/>
                    </a:cubicBezTo>
                    <a:cubicBezTo>
                      <a:pt x="84" y="54"/>
                      <a:pt x="75" y="47"/>
                      <a:pt x="73" y="38"/>
                    </a:cubicBezTo>
                    <a:cubicBezTo>
                      <a:pt x="72" y="33"/>
                      <a:pt x="73" y="26"/>
                      <a:pt x="69" y="22"/>
                    </a:cubicBezTo>
                    <a:cubicBezTo>
                      <a:pt x="63" y="17"/>
                      <a:pt x="45" y="14"/>
                      <a:pt x="45" y="14"/>
                    </a:cubicBezTo>
                    <a:cubicBezTo>
                      <a:pt x="28" y="18"/>
                      <a:pt x="24" y="18"/>
                      <a:pt x="33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5" name="Freeform 62"/>
              <p:cNvSpPr>
                <a:spLocks/>
              </p:cNvSpPr>
              <p:nvPr/>
            </p:nvSpPr>
            <p:spPr bwMode="auto">
              <a:xfrm>
                <a:off x="4581" y="2596"/>
                <a:ext cx="125" cy="163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10" y="125"/>
                  </a:cxn>
                  <a:cxn ang="0">
                    <a:pos x="38" y="129"/>
                  </a:cxn>
                  <a:cxn ang="0">
                    <a:pos x="74" y="165"/>
                  </a:cxn>
                  <a:cxn ang="0">
                    <a:pos x="70" y="25"/>
                  </a:cxn>
                  <a:cxn ang="0">
                    <a:pos x="42" y="21"/>
                  </a:cxn>
                  <a:cxn ang="0">
                    <a:pos x="6" y="1"/>
                  </a:cxn>
                </a:cxnLst>
                <a:rect l="0" t="0" r="r" b="b"/>
                <a:pathLst>
                  <a:path w="123" h="165">
                    <a:moveTo>
                      <a:pt x="6" y="1"/>
                    </a:moveTo>
                    <a:cubicBezTo>
                      <a:pt x="7" y="42"/>
                      <a:pt x="0" y="85"/>
                      <a:pt x="10" y="125"/>
                    </a:cubicBezTo>
                    <a:cubicBezTo>
                      <a:pt x="12" y="134"/>
                      <a:pt x="29" y="125"/>
                      <a:pt x="38" y="129"/>
                    </a:cubicBezTo>
                    <a:cubicBezTo>
                      <a:pt x="52" y="135"/>
                      <a:pt x="46" y="156"/>
                      <a:pt x="74" y="165"/>
                    </a:cubicBezTo>
                    <a:cubicBezTo>
                      <a:pt x="123" y="149"/>
                      <a:pt x="114" y="43"/>
                      <a:pt x="70" y="25"/>
                    </a:cubicBezTo>
                    <a:cubicBezTo>
                      <a:pt x="61" y="21"/>
                      <a:pt x="51" y="22"/>
                      <a:pt x="42" y="21"/>
                    </a:cubicBezTo>
                    <a:cubicBezTo>
                      <a:pt x="35" y="0"/>
                      <a:pt x="27" y="1"/>
                      <a:pt x="6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6" name="Freeform 63"/>
              <p:cNvSpPr>
                <a:spLocks/>
              </p:cNvSpPr>
              <p:nvPr/>
            </p:nvSpPr>
            <p:spPr bwMode="auto">
              <a:xfrm>
                <a:off x="4581" y="3585"/>
                <a:ext cx="355" cy="344"/>
              </a:xfrm>
              <a:custGeom>
                <a:avLst/>
                <a:gdLst/>
                <a:ahLst/>
                <a:cxnLst>
                  <a:cxn ang="0">
                    <a:pos x="3" y="40"/>
                  </a:cxn>
                  <a:cxn ang="0">
                    <a:pos x="9" y="82"/>
                  </a:cxn>
                  <a:cxn ang="0">
                    <a:pos x="45" y="94"/>
                  </a:cxn>
                  <a:cxn ang="0">
                    <a:pos x="177" y="124"/>
                  </a:cxn>
                  <a:cxn ang="0">
                    <a:pos x="225" y="238"/>
                  </a:cxn>
                  <a:cxn ang="0">
                    <a:pos x="261" y="274"/>
                  </a:cxn>
                  <a:cxn ang="0">
                    <a:pos x="297" y="298"/>
                  </a:cxn>
                  <a:cxn ang="0">
                    <a:pos x="351" y="274"/>
                  </a:cxn>
                  <a:cxn ang="0">
                    <a:pos x="345" y="208"/>
                  </a:cxn>
                  <a:cxn ang="0">
                    <a:pos x="291" y="172"/>
                  </a:cxn>
                  <a:cxn ang="0">
                    <a:pos x="273" y="160"/>
                  </a:cxn>
                  <a:cxn ang="0">
                    <a:pos x="231" y="112"/>
                  </a:cxn>
                  <a:cxn ang="0">
                    <a:pos x="195" y="100"/>
                  </a:cxn>
                  <a:cxn ang="0">
                    <a:pos x="159" y="52"/>
                  </a:cxn>
                  <a:cxn ang="0">
                    <a:pos x="99" y="10"/>
                  </a:cxn>
                  <a:cxn ang="0">
                    <a:pos x="63" y="58"/>
                  </a:cxn>
                  <a:cxn ang="0">
                    <a:pos x="51" y="34"/>
                  </a:cxn>
                  <a:cxn ang="0">
                    <a:pos x="45" y="4"/>
                  </a:cxn>
                  <a:cxn ang="0">
                    <a:pos x="9" y="22"/>
                  </a:cxn>
                  <a:cxn ang="0">
                    <a:pos x="3" y="40"/>
                  </a:cxn>
                </a:cxnLst>
                <a:rect l="0" t="0" r="r" b="b"/>
                <a:pathLst>
                  <a:path w="354" h="345">
                    <a:moveTo>
                      <a:pt x="3" y="40"/>
                    </a:moveTo>
                    <a:cubicBezTo>
                      <a:pt x="5" y="54"/>
                      <a:pt x="0" y="71"/>
                      <a:pt x="9" y="82"/>
                    </a:cubicBezTo>
                    <a:cubicBezTo>
                      <a:pt x="17" y="92"/>
                      <a:pt x="33" y="91"/>
                      <a:pt x="45" y="94"/>
                    </a:cubicBezTo>
                    <a:cubicBezTo>
                      <a:pt x="89" y="105"/>
                      <a:pt x="132" y="118"/>
                      <a:pt x="177" y="124"/>
                    </a:cubicBezTo>
                    <a:cubicBezTo>
                      <a:pt x="210" y="157"/>
                      <a:pt x="195" y="204"/>
                      <a:pt x="225" y="238"/>
                    </a:cubicBezTo>
                    <a:cubicBezTo>
                      <a:pt x="236" y="251"/>
                      <a:pt x="249" y="262"/>
                      <a:pt x="261" y="274"/>
                    </a:cubicBezTo>
                    <a:cubicBezTo>
                      <a:pt x="271" y="284"/>
                      <a:pt x="297" y="298"/>
                      <a:pt x="297" y="298"/>
                    </a:cubicBezTo>
                    <a:cubicBezTo>
                      <a:pt x="328" y="345"/>
                      <a:pt x="335" y="298"/>
                      <a:pt x="351" y="274"/>
                    </a:cubicBezTo>
                    <a:cubicBezTo>
                      <a:pt x="349" y="252"/>
                      <a:pt x="354" y="228"/>
                      <a:pt x="345" y="208"/>
                    </a:cubicBezTo>
                    <a:cubicBezTo>
                      <a:pt x="345" y="208"/>
                      <a:pt x="300" y="178"/>
                      <a:pt x="291" y="172"/>
                    </a:cubicBezTo>
                    <a:cubicBezTo>
                      <a:pt x="285" y="168"/>
                      <a:pt x="273" y="160"/>
                      <a:pt x="273" y="160"/>
                    </a:cubicBezTo>
                    <a:cubicBezTo>
                      <a:pt x="267" y="142"/>
                      <a:pt x="249" y="122"/>
                      <a:pt x="231" y="112"/>
                    </a:cubicBezTo>
                    <a:cubicBezTo>
                      <a:pt x="220" y="106"/>
                      <a:pt x="195" y="100"/>
                      <a:pt x="195" y="100"/>
                    </a:cubicBezTo>
                    <a:cubicBezTo>
                      <a:pt x="181" y="79"/>
                      <a:pt x="181" y="66"/>
                      <a:pt x="159" y="52"/>
                    </a:cubicBezTo>
                    <a:cubicBezTo>
                      <a:pt x="126" y="3"/>
                      <a:pt x="172" y="0"/>
                      <a:pt x="99" y="10"/>
                    </a:cubicBezTo>
                    <a:cubicBezTo>
                      <a:pt x="85" y="31"/>
                      <a:pt x="85" y="44"/>
                      <a:pt x="63" y="58"/>
                    </a:cubicBezTo>
                    <a:cubicBezTo>
                      <a:pt x="31" y="47"/>
                      <a:pt x="51" y="61"/>
                      <a:pt x="51" y="34"/>
                    </a:cubicBezTo>
                    <a:cubicBezTo>
                      <a:pt x="51" y="24"/>
                      <a:pt x="47" y="14"/>
                      <a:pt x="45" y="4"/>
                    </a:cubicBezTo>
                    <a:cubicBezTo>
                      <a:pt x="33" y="8"/>
                      <a:pt x="17" y="11"/>
                      <a:pt x="9" y="22"/>
                    </a:cubicBezTo>
                    <a:cubicBezTo>
                      <a:pt x="5" y="27"/>
                      <a:pt x="3" y="40"/>
                      <a:pt x="3" y="4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7" name="Freeform 64"/>
              <p:cNvSpPr>
                <a:spLocks/>
              </p:cNvSpPr>
              <p:nvPr/>
            </p:nvSpPr>
            <p:spPr bwMode="auto">
              <a:xfrm>
                <a:off x="5163" y="4026"/>
                <a:ext cx="437" cy="326"/>
              </a:xfrm>
              <a:custGeom>
                <a:avLst/>
                <a:gdLst/>
                <a:ahLst/>
                <a:cxnLst>
                  <a:cxn ang="0">
                    <a:pos x="207" y="18"/>
                  </a:cxn>
                  <a:cxn ang="0">
                    <a:pos x="159" y="36"/>
                  </a:cxn>
                  <a:cxn ang="0">
                    <a:pos x="147" y="114"/>
                  </a:cxn>
                  <a:cxn ang="0">
                    <a:pos x="75" y="150"/>
                  </a:cxn>
                  <a:cxn ang="0">
                    <a:pos x="21" y="216"/>
                  </a:cxn>
                  <a:cxn ang="0">
                    <a:pos x="3" y="252"/>
                  </a:cxn>
                  <a:cxn ang="0">
                    <a:pos x="51" y="270"/>
                  </a:cxn>
                  <a:cxn ang="0">
                    <a:pos x="135" y="276"/>
                  </a:cxn>
                  <a:cxn ang="0">
                    <a:pos x="237" y="288"/>
                  </a:cxn>
                  <a:cxn ang="0">
                    <a:pos x="249" y="306"/>
                  </a:cxn>
                  <a:cxn ang="0">
                    <a:pos x="315" y="312"/>
                  </a:cxn>
                  <a:cxn ang="0">
                    <a:pos x="405" y="312"/>
                  </a:cxn>
                  <a:cxn ang="0">
                    <a:pos x="429" y="252"/>
                  </a:cxn>
                  <a:cxn ang="0">
                    <a:pos x="393" y="144"/>
                  </a:cxn>
                  <a:cxn ang="0">
                    <a:pos x="369" y="108"/>
                  </a:cxn>
                  <a:cxn ang="0">
                    <a:pos x="303" y="18"/>
                  </a:cxn>
                  <a:cxn ang="0">
                    <a:pos x="207" y="18"/>
                  </a:cxn>
                </a:cxnLst>
                <a:rect l="0" t="0" r="r" b="b"/>
                <a:pathLst>
                  <a:path w="437" h="326">
                    <a:moveTo>
                      <a:pt x="207" y="18"/>
                    </a:moveTo>
                    <a:cubicBezTo>
                      <a:pt x="181" y="9"/>
                      <a:pt x="174" y="13"/>
                      <a:pt x="159" y="36"/>
                    </a:cubicBezTo>
                    <a:cubicBezTo>
                      <a:pt x="154" y="62"/>
                      <a:pt x="157" y="90"/>
                      <a:pt x="147" y="114"/>
                    </a:cubicBezTo>
                    <a:cubicBezTo>
                      <a:pt x="143" y="124"/>
                      <a:pt x="92" y="139"/>
                      <a:pt x="75" y="150"/>
                    </a:cubicBezTo>
                    <a:cubicBezTo>
                      <a:pt x="65" y="181"/>
                      <a:pt x="48" y="198"/>
                      <a:pt x="21" y="216"/>
                    </a:cubicBezTo>
                    <a:cubicBezTo>
                      <a:pt x="18" y="220"/>
                      <a:pt x="0" y="244"/>
                      <a:pt x="3" y="252"/>
                    </a:cubicBezTo>
                    <a:cubicBezTo>
                      <a:pt x="8" y="265"/>
                      <a:pt x="44" y="269"/>
                      <a:pt x="51" y="270"/>
                    </a:cubicBezTo>
                    <a:cubicBezTo>
                      <a:pt x="79" y="273"/>
                      <a:pt x="107" y="274"/>
                      <a:pt x="135" y="276"/>
                    </a:cubicBezTo>
                    <a:cubicBezTo>
                      <a:pt x="169" y="282"/>
                      <a:pt x="204" y="278"/>
                      <a:pt x="237" y="288"/>
                    </a:cubicBezTo>
                    <a:cubicBezTo>
                      <a:pt x="244" y="290"/>
                      <a:pt x="242" y="304"/>
                      <a:pt x="249" y="306"/>
                    </a:cubicBezTo>
                    <a:cubicBezTo>
                      <a:pt x="270" y="312"/>
                      <a:pt x="293" y="310"/>
                      <a:pt x="315" y="312"/>
                    </a:cubicBezTo>
                    <a:cubicBezTo>
                      <a:pt x="348" y="319"/>
                      <a:pt x="368" y="326"/>
                      <a:pt x="405" y="312"/>
                    </a:cubicBezTo>
                    <a:cubicBezTo>
                      <a:pt x="407" y="311"/>
                      <a:pt x="420" y="266"/>
                      <a:pt x="429" y="252"/>
                    </a:cubicBezTo>
                    <a:cubicBezTo>
                      <a:pt x="424" y="191"/>
                      <a:pt x="437" y="173"/>
                      <a:pt x="393" y="144"/>
                    </a:cubicBezTo>
                    <a:cubicBezTo>
                      <a:pt x="385" y="132"/>
                      <a:pt x="374" y="122"/>
                      <a:pt x="369" y="108"/>
                    </a:cubicBezTo>
                    <a:cubicBezTo>
                      <a:pt x="357" y="73"/>
                      <a:pt x="350" y="23"/>
                      <a:pt x="303" y="18"/>
                    </a:cubicBezTo>
                    <a:cubicBezTo>
                      <a:pt x="221" y="8"/>
                      <a:pt x="243" y="0"/>
                      <a:pt x="207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65"/>
            <p:cNvGrpSpPr>
              <a:grpSpLocks/>
            </p:cNvGrpSpPr>
            <p:nvPr/>
          </p:nvGrpSpPr>
          <p:grpSpPr bwMode="auto">
            <a:xfrm>
              <a:off x="6589707" y="3262317"/>
              <a:ext cx="2565397" cy="876301"/>
              <a:chOff x="4115" y="2064"/>
              <a:chExt cx="1551" cy="512"/>
            </a:xfrm>
            <a:grpFill/>
          </p:grpSpPr>
          <p:sp>
            <p:nvSpPr>
              <p:cNvPr id="127" name="Freeform 66"/>
              <p:cNvSpPr>
                <a:spLocks/>
              </p:cNvSpPr>
              <p:nvPr/>
            </p:nvSpPr>
            <p:spPr bwMode="auto">
              <a:xfrm>
                <a:off x="4207" y="2224"/>
                <a:ext cx="216" cy="128"/>
              </a:xfrm>
              <a:custGeom>
                <a:avLst/>
                <a:gdLst/>
                <a:ahLst/>
                <a:cxnLst>
                  <a:cxn ang="0">
                    <a:pos x="60" y="242"/>
                  </a:cxn>
                  <a:cxn ang="0">
                    <a:pos x="92" y="214"/>
                  </a:cxn>
                  <a:cxn ang="0">
                    <a:pos x="160" y="190"/>
                  </a:cxn>
                  <a:cxn ang="0">
                    <a:pos x="252" y="134"/>
                  </a:cxn>
                  <a:cxn ang="0">
                    <a:pos x="304" y="138"/>
                  </a:cxn>
                  <a:cxn ang="0">
                    <a:pos x="328" y="146"/>
                  </a:cxn>
                  <a:cxn ang="0">
                    <a:pos x="344" y="190"/>
                  </a:cxn>
                  <a:cxn ang="0">
                    <a:pos x="372" y="198"/>
                  </a:cxn>
                  <a:cxn ang="0">
                    <a:pos x="400" y="194"/>
                  </a:cxn>
                  <a:cxn ang="0">
                    <a:pos x="428" y="162"/>
                  </a:cxn>
                  <a:cxn ang="0">
                    <a:pos x="432" y="130"/>
                  </a:cxn>
                  <a:cxn ang="0">
                    <a:pos x="372" y="82"/>
                  </a:cxn>
                  <a:cxn ang="0">
                    <a:pos x="356" y="58"/>
                  </a:cxn>
                  <a:cxn ang="0">
                    <a:pos x="348" y="46"/>
                  </a:cxn>
                  <a:cxn ang="0">
                    <a:pos x="296" y="30"/>
                  </a:cxn>
                  <a:cxn ang="0">
                    <a:pos x="212" y="14"/>
                  </a:cxn>
                  <a:cxn ang="0">
                    <a:pos x="184" y="54"/>
                  </a:cxn>
                  <a:cxn ang="0">
                    <a:pos x="148" y="62"/>
                  </a:cxn>
                  <a:cxn ang="0">
                    <a:pos x="136" y="86"/>
                  </a:cxn>
                  <a:cxn ang="0">
                    <a:pos x="44" y="110"/>
                  </a:cxn>
                  <a:cxn ang="0">
                    <a:pos x="48" y="134"/>
                  </a:cxn>
                  <a:cxn ang="0">
                    <a:pos x="20" y="182"/>
                  </a:cxn>
                  <a:cxn ang="0">
                    <a:pos x="12" y="202"/>
                  </a:cxn>
                  <a:cxn ang="0">
                    <a:pos x="36" y="218"/>
                  </a:cxn>
                  <a:cxn ang="0">
                    <a:pos x="52" y="242"/>
                  </a:cxn>
                  <a:cxn ang="0">
                    <a:pos x="60" y="242"/>
                  </a:cxn>
                </a:cxnLst>
                <a:rect l="0" t="0" r="r" b="b"/>
                <a:pathLst>
                  <a:path w="439" h="249">
                    <a:moveTo>
                      <a:pt x="60" y="242"/>
                    </a:moveTo>
                    <a:cubicBezTo>
                      <a:pt x="78" y="236"/>
                      <a:pt x="76" y="223"/>
                      <a:pt x="92" y="214"/>
                    </a:cubicBezTo>
                    <a:cubicBezTo>
                      <a:pt x="114" y="202"/>
                      <a:pt x="139" y="204"/>
                      <a:pt x="160" y="190"/>
                    </a:cubicBezTo>
                    <a:cubicBezTo>
                      <a:pt x="181" y="158"/>
                      <a:pt x="221" y="155"/>
                      <a:pt x="252" y="134"/>
                    </a:cubicBezTo>
                    <a:cubicBezTo>
                      <a:pt x="269" y="135"/>
                      <a:pt x="287" y="135"/>
                      <a:pt x="304" y="138"/>
                    </a:cubicBezTo>
                    <a:cubicBezTo>
                      <a:pt x="312" y="139"/>
                      <a:pt x="328" y="146"/>
                      <a:pt x="328" y="146"/>
                    </a:cubicBezTo>
                    <a:cubicBezTo>
                      <a:pt x="334" y="155"/>
                      <a:pt x="342" y="187"/>
                      <a:pt x="344" y="190"/>
                    </a:cubicBezTo>
                    <a:cubicBezTo>
                      <a:pt x="350" y="197"/>
                      <a:pt x="363" y="195"/>
                      <a:pt x="372" y="198"/>
                    </a:cubicBezTo>
                    <a:cubicBezTo>
                      <a:pt x="381" y="197"/>
                      <a:pt x="392" y="199"/>
                      <a:pt x="400" y="194"/>
                    </a:cubicBezTo>
                    <a:cubicBezTo>
                      <a:pt x="412" y="186"/>
                      <a:pt x="416" y="170"/>
                      <a:pt x="428" y="162"/>
                    </a:cubicBezTo>
                    <a:cubicBezTo>
                      <a:pt x="439" y="146"/>
                      <a:pt x="438" y="153"/>
                      <a:pt x="432" y="130"/>
                    </a:cubicBezTo>
                    <a:cubicBezTo>
                      <a:pt x="419" y="81"/>
                      <a:pt x="420" y="94"/>
                      <a:pt x="372" y="82"/>
                    </a:cubicBezTo>
                    <a:cubicBezTo>
                      <a:pt x="367" y="74"/>
                      <a:pt x="361" y="66"/>
                      <a:pt x="356" y="58"/>
                    </a:cubicBezTo>
                    <a:cubicBezTo>
                      <a:pt x="353" y="54"/>
                      <a:pt x="353" y="48"/>
                      <a:pt x="348" y="46"/>
                    </a:cubicBezTo>
                    <a:cubicBezTo>
                      <a:pt x="331" y="40"/>
                      <a:pt x="313" y="36"/>
                      <a:pt x="296" y="30"/>
                    </a:cubicBezTo>
                    <a:cubicBezTo>
                      <a:pt x="266" y="0"/>
                      <a:pt x="268" y="10"/>
                      <a:pt x="212" y="14"/>
                    </a:cubicBezTo>
                    <a:cubicBezTo>
                      <a:pt x="185" y="23"/>
                      <a:pt x="201" y="42"/>
                      <a:pt x="184" y="54"/>
                    </a:cubicBezTo>
                    <a:cubicBezTo>
                      <a:pt x="182" y="56"/>
                      <a:pt x="148" y="62"/>
                      <a:pt x="148" y="62"/>
                    </a:cubicBezTo>
                    <a:cubicBezTo>
                      <a:pt x="143" y="69"/>
                      <a:pt x="141" y="79"/>
                      <a:pt x="136" y="86"/>
                    </a:cubicBezTo>
                    <a:cubicBezTo>
                      <a:pt x="118" y="113"/>
                      <a:pt x="69" y="108"/>
                      <a:pt x="44" y="110"/>
                    </a:cubicBezTo>
                    <a:cubicBezTo>
                      <a:pt x="8" y="122"/>
                      <a:pt x="17" y="126"/>
                      <a:pt x="48" y="134"/>
                    </a:cubicBezTo>
                    <a:cubicBezTo>
                      <a:pt x="62" y="175"/>
                      <a:pt x="58" y="177"/>
                      <a:pt x="20" y="182"/>
                    </a:cubicBezTo>
                    <a:cubicBezTo>
                      <a:pt x="12" y="187"/>
                      <a:pt x="0" y="190"/>
                      <a:pt x="12" y="202"/>
                    </a:cubicBezTo>
                    <a:cubicBezTo>
                      <a:pt x="19" y="209"/>
                      <a:pt x="36" y="218"/>
                      <a:pt x="36" y="218"/>
                    </a:cubicBezTo>
                    <a:cubicBezTo>
                      <a:pt x="41" y="226"/>
                      <a:pt x="43" y="239"/>
                      <a:pt x="52" y="242"/>
                    </a:cubicBezTo>
                    <a:cubicBezTo>
                      <a:pt x="66" y="247"/>
                      <a:pt x="67" y="249"/>
                      <a:pt x="60" y="24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" name="Freeform 67"/>
              <p:cNvSpPr>
                <a:spLocks/>
              </p:cNvSpPr>
              <p:nvPr/>
            </p:nvSpPr>
            <p:spPr bwMode="auto">
              <a:xfrm>
                <a:off x="4232" y="2194"/>
                <a:ext cx="50" cy="60"/>
              </a:xfrm>
              <a:custGeom>
                <a:avLst/>
                <a:gdLst/>
                <a:ahLst/>
                <a:cxnLst>
                  <a:cxn ang="0">
                    <a:pos x="41" y="8"/>
                  </a:cxn>
                  <a:cxn ang="0">
                    <a:pos x="25" y="24"/>
                  </a:cxn>
                  <a:cxn ang="0">
                    <a:pos x="9" y="48"/>
                  </a:cxn>
                  <a:cxn ang="0">
                    <a:pos x="9" y="100"/>
                  </a:cxn>
                  <a:cxn ang="0">
                    <a:pos x="33" y="116"/>
                  </a:cxn>
                  <a:cxn ang="0">
                    <a:pos x="61" y="104"/>
                  </a:cxn>
                  <a:cxn ang="0">
                    <a:pos x="85" y="60"/>
                  </a:cxn>
                  <a:cxn ang="0">
                    <a:pos x="77" y="0"/>
                  </a:cxn>
                  <a:cxn ang="0">
                    <a:pos x="41" y="8"/>
                  </a:cxn>
                </a:cxnLst>
                <a:rect l="0" t="0" r="r" b="b"/>
                <a:pathLst>
                  <a:path w="102" h="116">
                    <a:moveTo>
                      <a:pt x="41" y="8"/>
                    </a:moveTo>
                    <a:cubicBezTo>
                      <a:pt x="21" y="15"/>
                      <a:pt x="35" y="7"/>
                      <a:pt x="25" y="24"/>
                    </a:cubicBezTo>
                    <a:cubicBezTo>
                      <a:pt x="20" y="32"/>
                      <a:pt x="9" y="48"/>
                      <a:pt x="9" y="48"/>
                    </a:cubicBezTo>
                    <a:cubicBezTo>
                      <a:pt x="6" y="64"/>
                      <a:pt x="0" y="84"/>
                      <a:pt x="9" y="100"/>
                    </a:cubicBezTo>
                    <a:cubicBezTo>
                      <a:pt x="14" y="108"/>
                      <a:pt x="33" y="116"/>
                      <a:pt x="33" y="116"/>
                    </a:cubicBezTo>
                    <a:cubicBezTo>
                      <a:pt x="41" y="114"/>
                      <a:pt x="56" y="112"/>
                      <a:pt x="61" y="104"/>
                    </a:cubicBezTo>
                    <a:cubicBezTo>
                      <a:pt x="75" y="81"/>
                      <a:pt x="64" y="74"/>
                      <a:pt x="85" y="60"/>
                    </a:cubicBezTo>
                    <a:cubicBezTo>
                      <a:pt x="93" y="37"/>
                      <a:pt x="102" y="16"/>
                      <a:pt x="77" y="0"/>
                    </a:cubicBezTo>
                    <a:cubicBezTo>
                      <a:pt x="46" y="4"/>
                      <a:pt x="57" y="0"/>
                      <a:pt x="41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" name="Freeform 68"/>
              <p:cNvSpPr>
                <a:spLocks/>
              </p:cNvSpPr>
              <p:nvPr/>
            </p:nvSpPr>
            <p:spPr bwMode="auto">
              <a:xfrm>
                <a:off x="4282" y="2198"/>
                <a:ext cx="23" cy="33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" name="Freeform 69"/>
              <p:cNvSpPr>
                <a:spLocks/>
              </p:cNvSpPr>
              <p:nvPr/>
            </p:nvSpPr>
            <p:spPr bwMode="auto">
              <a:xfrm>
                <a:off x="4699" y="2072"/>
                <a:ext cx="227" cy="109"/>
              </a:xfrm>
              <a:custGeom>
                <a:avLst/>
                <a:gdLst/>
                <a:ahLst/>
                <a:cxnLst>
                  <a:cxn ang="0">
                    <a:pos x="3" y="96"/>
                  </a:cxn>
                  <a:cxn ang="0">
                    <a:pos x="27" y="112"/>
                  </a:cxn>
                  <a:cxn ang="0">
                    <a:pos x="47" y="152"/>
                  </a:cxn>
                  <a:cxn ang="0">
                    <a:pos x="75" y="156"/>
                  </a:cxn>
                  <a:cxn ang="0">
                    <a:pos x="103" y="184"/>
                  </a:cxn>
                  <a:cxn ang="0">
                    <a:pos x="167" y="164"/>
                  </a:cxn>
                  <a:cxn ang="0">
                    <a:pos x="207" y="216"/>
                  </a:cxn>
                  <a:cxn ang="0">
                    <a:pos x="239" y="172"/>
                  </a:cxn>
                  <a:cxn ang="0">
                    <a:pos x="295" y="156"/>
                  </a:cxn>
                  <a:cxn ang="0">
                    <a:pos x="315" y="188"/>
                  </a:cxn>
                  <a:cxn ang="0">
                    <a:pos x="319" y="200"/>
                  </a:cxn>
                  <a:cxn ang="0">
                    <a:pos x="359" y="208"/>
                  </a:cxn>
                  <a:cxn ang="0">
                    <a:pos x="363" y="168"/>
                  </a:cxn>
                  <a:cxn ang="0">
                    <a:pos x="339" y="152"/>
                  </a:cxn>
                  <a:cxn ang="0">
                    <a:pos x="343" y="116"/>
                  </a:cxn>
                  <a:cxn ang="0">
                    <a:pos x="355" y="108"/>
                  </a:cxn>
                  <a:cxn ang="0">
                    <a:pos x="423" y="64"/>
                  </a:cxn>
                  <a:cxn ang="0">
                    <a:pos x="439" y="0"/>
                  </a:cxn>
                  <a:cxn ang="0">
                    <a:pos x="395" y="8"/>
                  </a:cxn>
                  <a:cxn ang="0">
                    <a:pos x="371" y="28"/>
                  </a:cxn>
                  <a:cxn ang="0">
                    <a:pos x="315" y="32"/>
                  </a:cxn>
                  <a:cxn ang="0">
                    <a:pos x="163" y="84"/>
                  </a:cxn>
                  <a:cxn ang="0">
                    <a:pos x="115" y="80"/>
                  </a:cxn>
                  <a:cxn ang="0">
                    <a:pos x="111" y="68"/>
                  </a:cxn>
                  <a:cxn ang="0">
                    <a:pos x="99" y="64"/>
                  </a:cxn>
                  <a:cxn ang="0">
                    <a:pos x="3" y="84"/>
                  </a:cxn>
                  <a:cxn ang="0">
                    <a:pos x="3" y="96"/>
                  </a:cxn>
                </a:cxnLst>
                <a:rect l="0" t="0" r="r" b="b"/>
                <a:pathLst>
                  <a:path w="445" h="216">
                    <a:moveTo>
                      <a:pt x="3" y="96"/>
                    </a:moveTo>
                    <a:cubicBezTo>
                      <a:pt x="10" y="103"/>
                      <a:pt x="20" y="105"/>
                      <a:pt x="27" y="112"/>
                    </a:cubicBezTo>
                    <a:cubicBezTo>
                      <a:pt x="35" y="120"/>
                      <a:pt x="35" y="147"/>
                      <a:pt x="47" y="152"/>
                    </a:cubicBezTo>
                    <a:cubicBezTo>
                      <a:pt x="56" y="156"/>
                      <a:pt x="66" y="155"/>
                      <a:pt x="75" y="156"/>
                    </a:cubicBezTo>
                    <a:cubicBezTo>
                      <a:pt x="88" y="160"/>
                      <a:pt x="103" y="184"/>
                      <a:pt x="103" y="184"/>
                    </a:cubicBezTo>
                    <a:cubicBezTo>
                      <a:pt x="180" y="177"/>
                      <a:pt x="122" y="179"/>
                      <a:pt x="167" y="164"/>
                    </a:cubicBezTo>
                    <a:cubicBezTo>
                      <a:pt x="193" y="203"/>
                      <a:pt x="151" y="208"/>
                      <a:pt x="207" y="216"/>
                    </a:cubicBezTo>
                    <a:cubicBezTo>
                      <a:pt x="237" y="206"/>
                      <a:pt x="209" y="182"/>
                      <a:pt x="239" y="172"/>
                    </a:cubicBezTo>
                    <a:cubicBezTo>
                      <a:pt x="258" y="166"/>
                      <a:pt x="276" y="162"/>
                      <a:pt x="295" y="156"/>
                    </a:cubicBezTo>
                    <a:cubicBezTo>
                      <a:pt x="314" y="169"/>
                      <a:pt x="305" y="159"/>
                      <a:pt x="315" y="188"/>
                    </a:cubicBezTo>
                    <a:cubicBezTo>
                      <a:pt x="316" y="192"/>
                      <a:pt x="315" y="199"/>
                      <a:pt x="319" y="200"/>
                    </a:cubicBezTo>
                    <a:cubicBezTo>
                      <a:pt x="340" y="207"/>
                      <a:pt x="327" y="203"/>
                      <a:pt x="359" y="208"/>
                    </a:cubicBezTo>
                    <a:cubicBezTo>
                      <a:pt x="368" y="194"/>
                      <a:pt x="376" y="188"/>
                      <a:pt x="363" y="168"/>
                    </a:cubicBezTo>
                    <a:cubicBezTo>
                      <a:pt x="358" y="160"/>
                      <a:pt x="339" y="152"/>
                      <a:pt x="339" y="152"/>
                    </a:cubicBezTo>
                    <a:cubicBezTo>
                      <a:pt x="340" y="140"/>
                      <a:pt x="339" y="127"/>
                      <a:pt x="343" y="116"/>
                    </a:cubicBezTo>
                    <a:cubicBezTo>
                      <a:pt x="345" y="111"/>
                      <a:pt x="352" y="111"/>
                      <a:pt x="355" y="108"/>
                    </a:cubicBezTo>
                    <a:cubicBezTo>
                      <a:pt x="375" y="88"/>
                      <a:pt x="395" y="73"/>
                      <a:pt x="423" y="64"/>
                    </a:cubicBezTo>
                    <a:cubicBezTo>
                      <a:pt x="445" y="31"/>
                      <a:pt x="445" y="61"/>
                      <a:pt x="439" y="0"/>
                    </a:cubicBezTo>
                    <a:cubicBezTo>
                      <a:pt x="438" y="0"/>
                      <a:pt x="404" y="2"/>
                      <a:pt x="395" y="8"/>
                    </a:cubicBezTo>
                    <a:cubicBezTo>
                      <a:pt x="389" y="12"/>
                      <a:pt x="380" y="26"/>
                      <a:pt x="371" y="28"/>
                    </a:cubicBezTo>
                    <a:cubicBezTo>
                      <a:pt x="353" y="31"/>
                      <a:pt x="334" y="31"/>
                      <a:pt x="315" y="32"/>
                    </a:cubicBezTo>
                    <a:cubicBezTo>
                      <a:pt x="261" y="50"/>
                      <a:pt x="223" y="76"/>
                      <a:pt x="163" y="84"/>
                    </a:cubicBezTo>
                    <a:cubicBezTo>
                      <a:pt x="147" y="83"/>
                      <a:pt x="130" y="85"/>
                      <a:pt x="115" y="80"/>
                    </a:cubicBezTo>
                    <a:cubicBezTo>
                      <a:pt x="111" y="79"/>
                      <a:pt x="114" y="71"/>
                      <a:pt x="111" y="68"/>
                    </a:cubicBezTo>
                    <a:cubicBezTo>
                      <a:pt x="108" y="65"/>
                      <a:pt x="103" y="65"/>
                      <a:pt x="99" y="64"/>
                    </a:cubicBezTo>
                    <a:cubicBezTo>
                      <a:pt x="92" y="65"/>
                      <a:pt x="15" y="76"/>
                      <a:pt x="3" y="84"/>
                    </a:cubicBezTo>
                    <a:cubicBezTo>
                      <a:pt x="0" y="86"/>
                      <a:pt x="3" y="92"/>
                      <a:pt x="3" y="9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" name="Freeform 70"/>
              <p:cNvSpPr>
                <a:spLocks/>
              </p:cNvSpPr>
              <p:nvPr/>
            </p:nvSpPr>
            <p:spPr bwMode="auto">
              <a:xfrm>
                <a:off x="4955" y="2252"/>
                <a:ext cx="183" cy="160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189" y="20"/>
                  </a:cxn>
                  <a:cxn ang="0">
                    <a:pos x="141" y="44"/>
                  </a:cxn>
                  <a:cxn ang="0">
                    <a:pos x="125" y="68"/>
                  </a:cxn>
                  <a:cxn ang="0">
                    <a:pos x="101" y="84"/>
                  </a:cxn>
                  <a:cxn ang="0">
                    <a:pos x="89" y="92"/>
                  </a:cxn>
                  <a:cxn ang="0">
                    <a:pos x="17" y="260"/>
                  </a:cxn>
                  <a:cxn ang="0">
                    <a:pos x="113" y="280"/>
                  </a:cxn>
                  <a:cxn ang="0">
                    <a:pos x="209" y="232"/>
                  </a:cxn>
                  <a:cxn ang="0">
                    <a:pos x="241" y="208"/>
                  </a:cxn>
                  <a:cxn ang="0">
                    <a:pos x="297" y="188"/>
                  </a:cxn>
                  <a:cxn ang="0">
                    <a:pos x="357" y="156"/>
                  </a:cxn>
                  <a:cxn ang="0">
                    <a:pos x="337" y="108"/>
                  </a:cxn>
                  <a:cxn ang="0">
                    <a:pos x="305" y="60"/>
                  </a:cxn>
                  <a:cxn ang="0">
                    <a:pos x="309" y="8"/>
                  </a:cxn>
                  <a:cxn ang="0">
                    <a:pos x="281" y="0"/>
                  </a:cxn>
                </a:cxnLst>
                <a:rect l="0" t="0" r="r" b="b"/>
                <a:pathLst>
                  <a:path w="373" h="312">
                    <a:moveTo>
                      <a:pt x="281" y="0"/>
                    </a:moveTo>
                    <a:cubicBezTo>
                      <a:pt x="263" y="27"/>
                      <a:pt x="216" y="18"/>
                      <a:pt x="189" y="20"/>
                    </a:cubicBezTo>
                    <a:cubicBezTo>
                      <a:pt x="167" y="24"/>
                      <a:pt x="155" y="26"/>
                      <a:pt x="141" y="44"/>
                    </a:cubicBezTo>
                    <a:cubicBezTo>
                      <a:pt x="135" y="52"/>
                      <a:pt x="133" y="63"/>
                      <a:pt x="125" y="68"/>
                    </a:cubicBezTo>
                    <a:cubicBezTo>
                      <a:pt x="117" y="73"/>
                      <a:pt x="109" y="79"/>
                      <a:pt x="101" y="84"/>
                    </a:cubicBezTo>
                    <a:cubicBezTo>
                      <a:pt x="97" y="87"/>
                      <a:pt x="89" y="92"/>
                      <a:pt x="89" y="92"/>
                    </a:cubicBezTo>
                    <a:cubicBezTo>
                      <a:pt x="54" y="144"/>
                      <a:pt x="63" y="214"/>
                      <a:pt x="17" y="260"/>
                    </a:cubicBezTo>
                    <a:cubicBezTo>
                      <a:pt x="0" y="312"/>
                      <a:pt x="71" y="282"/>
                      <a:pt x="113" y="280"/>
                    </a:cubicBezTo>
                    <a:cubicBezTo>
                      <a:pt x="145" y="269"/>
                      <a:pt x="181" y="251"/>
                      <a:pt x="209" y="232"/>
                    </a:cubicBezTo>
                    <a:cubicBezTo>
                      <a:pt x="218" y="218"/>
                      <a:pt x="225" y="213"/>
                      <a:pt x="241" y="208"/>
                    </a:cubicBezTo>
                    <a:cubicBezTo>
                      <a:pt x="260" y="189"/>
                      <a:pt x="268" y="192"/>
                      <a:pt x="297" y="188"/>
                    </a:cubicBezTo>
                    <a:cubicBezTo>
                      <a:pt x="316" y="182"/>
                      <a:pt x="340" y="168"/>
                      <a:pt x="357" y="156"/>
                    </a:cubicBezTo>
                    <a:cubicBezTo>
                      <a:pt x="373" y="131"/>
                      <a:pt x="362" y="116"/>
                      <a:pt x="337" y="108"/>
                    </a:cubicBezTo>
                    <a:cubicBezTo>
                      <a:pt x="325" y="71"/>
                      <a:pt x="349" y="67"/>
                      <a:pt x="305" y="60"/>
                    </a:cubicBezTo>
                    <a:cubicBezTo>
                      <a:pt x="307" y="49"/>
                      <a:pt x="320" y="19"/>
                      <a:pt x="309" y="8"/>
                    </a:cubicBezTo>
                    <a:cubicBezTo>
                      <a:pt x="302" y="1"/>
                      <a:pt x="290" y="4"/>
                      <a:pt x="28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" name="Freeform 71"/>
              <p:cNvSpPr>
                <a:spLocks/>
              </p:cNvSpPr>
              <p:nvPr/>
            </p:nvSpPr>
            <p:spPr bwMode="auto">
              <a:xfrm>
                <a:off x="5588" y="2146"/>
                <a:ext cx="78" cy="63"/>
              </a:xfrm>
              <a:custGeom>
                <a:avLst/>
                <a:gdLst/>
                <a:ahLst/>
                <a:cxnLst>
                  <a:cxn ang="0">
                    <a:pos x="72" y="17"/>
                  </a:cxn>
                  <a:cxn ang="0">
                    <a:pos x="28" y="29"/>
                  </a:cxn>
                  <a:cxn ang="0">
                    <a:pos x="8" y="65"/>
                  </a:cxn>
                  <a:cxn ang="0">
                    <a:pos x="0" y="77"/>
                  </a:cxn>
                  <a:cxn ang="0">
                    <a:pos x="60" y="93"/>
                  </a:cxn>
                  <a:cxn ang="0">
                    <a:pos x="108" y="121"/>
                  </a:cxn>
                  <a:cxn ang="0">
                    <a:pos x="116" y="13"/>
                  </a:cxn>
                  <a:cxn ang="0">
                    <a:pos x="72" y="17"/>
                  </a:cxn>
                </a:cxnLst>
                <a:rect l="0" t="0" r="r" b="b"/>
                <a:pathLst>
                  <a:path w="158" h="121">
                    <a:moveTo>
                      <a:pt x="72" y="17"/>
                    </a:moveTo>
                    <a:cubicBezTo>
                      <a:pt x="60" y="19"/>
                      <a:pt x="38" y="16"/>
                      <a:pt x="28" y="29"/>
                    </a:cubicBezTo>
                    <a:cubicBezTo>
                      <a:pt x="19" y="40"/>
                      <a:pt x="16" y="54"/>
                      <a:pt x="8" y="65"/>
                    </a:cubicBezTo>
                    <a:cubicBezTo>
                      <a:pt x="5" y="69"/>
                      <a:pt x="0" y="77"/>
                      <a:pt x="0" y="77"/>
                    </a:cubicBezTo>
                    <a:cubicBezTo>
                      <a:pt x="19" y="90"/>
                      <a:pt x="41" y="82"/>
                      <a:pt x="60" y="93"/>
                    </a:cubicBezTo>
                    <a:cubicBezTo>
                      <a:pt x="78" y="103"/>
                      <a:pt x="89" y="115"/>
                      <a:pt x="108" y="121"/>
                    </a:cubicBezTo>
                    <a:cubicBezTo>
                      <a:pt x="148" y="108"/>
                      <a:pt x="158" y="109"/>
                      <a:pt x="116" y="13"/>
                    </a:cubicBezTo>
                    <a:cubicBezTo>
                      <a:pt x="110" y="0"/>
                      <a:pt x="87" y="17"/>
                      <a:pt x="72" y="1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" name="Freeform 72"/>
              <p:cNvSpPr>
                <a:spLocks/>
              </p:cNvSpPr>
              <p:nvPr/>
            </p:nvSpPr>
            <p:spPr bwMode="auto">
              <a:xfrm>
                <a:off x="5419" y="2190"/>
                <a:ext cx="203" cy="117"/>
              </a:xfrm>
              <a:custGeom>
                <a:avLst/>
                <a:gdLst/>
                <a:ahLst/>
                <a:cxnLst>
                  <a:cxn ang="0">
                    <a:pos x="340" y="0"/>
                  </a:cxn>
                  <a:cxn ang="0">
                    <a:pos x="176" y="48"/>
                  </a:cxn>
                  <a:cxn ang="0">
                    <a:pos x="56" y="100"/>
                  </a:cxn>
                  <a:cxn ang="0">
                    <a:pos x="40" y="136"/>
                  </a:cxn>
                  <a:cxn ang="0">
                    <a:pos x="16" y="156"/>
                  </a:cxn>
                  <a:cxn ang="0">
                    <a:pos x="0" y="180"/>
                  </a:cxn>
                  <a:cxn ang="0">
                    <a:pos x="52" y="204"/>
                  </a:cxn>
                  <a:cxn ang="0">
                    <a:pos x="100" y="192"/>
                  </a:cxn>
                  <a:cxn ang="0">
                    <a:pos x="124" y="176"/>
                  </a:cxn>
                  <a:cxn ang="0">
                    <a:pos x="176" y="172"/>
                  </a:cxn>
                  <a:cxn ang="0">
                    <a:pos x="280" y="152"/>
                  </a:cxn>
                  <a:cxn ang="0">
                    <a:pos x="300" y="116"/>
                  </a:cxn>
                  <a:cxn ang="0">
                    <a:pos x="332" y="120"/>
                  </a:cxn>
                  <a:cxn ang="0">
                    <a:pos x="356" y="128"/>
                  </a:cxn>
                  <a:cxn ang="0">
                    <a:pos x="380" y="148"/>
                  </a:cxn>
                  <a:cxn ang="0">
                    <a:pos x="352" y="188"/>
                  </a:cxn>
                  <a:cxn ang="0">
                    <a:pos x="356" y="224"/>
                  </a:cxn>
                  <a:cxn ang="0">
                    <a:pos x="412" y="220"/>
                  </a:cxn>
                  <a:cxn ang="0">
                    <a:pos x="420" y="196"/>
                  </a:cxn>
                  <a:cxn ang="0">
                    <a:pos x="400" y="120"/>
                  </a:cxn>
                  <a:cxn ang="0">
                    <a:pos x="396" y="88"/>
                  </a:cxn>
                  <a:cxn ang="0">
                    <a:pos x="348" y="76"/>
                  </a:cxn>
                  <a:cxn ang="0">
                    <a:pos x="340" y="24"/>
                  </a:cxn>
                  <a:cxn ang="0">
                    <a:pos x="332" y="12"/>
                  </a:cxn>
                  <a:cxn ang="0">
                    <a:pos x="340" y="0"/>
                  </a:cxn>
                </a:cxnLst>
                <a:rect l="0" t="0" r="r" b="b"/>
                <a:pathLst>
                  <a:path w="420" h="228">
                    <a:moveTo>
                      <a:pt x="340" y="0"/>
                    </a:moveTo>
                    <a:cubicBezTo>
                      <a:pt x="270" y="46"/>
                      <a:pt x="278" y="43"/>
                      <a:pt x="176" y="48"/>
                    </a:cubicBezTo>
                    <a:cubicBezTo>
                      <a:pt x="163" y="101"/>
                      <a:pt x="100" y="97"/>
                      <a:pt x="56" y="100"/>
                    </a:cubicBezTo>
                    <a:cubicBezTo>
                      <a:pt x="49" y="111"/>
                      <a:pt x="51" y="129"/>
                      <a:pt x="40" y="136"/>
                    </a:cubicBezTo>
                    <a:cubicBezTo>
                      <a:pt x="29" y="143"/>
                      <a:pt x="24" y="145"/>
                      <a:pt x="16" y="156"/>
                    </a:cubicBezTo>
                    <a:cubicBezTo>
                      <a:pt x="10" y="164"/>
                      <a:pt x="0" y="180"/>
                      <a:pt x="0" y="180"/>
                    </a:cubicBezTo>
                    <a:cubicBezTo>
                      <a:pt x="7" y="202"/>
                      <a:pt x="32" y="201"/>
                      <a:pt x="52" y="204"/>
                    </a:cubicBezTo>
                    <a:cubicBezTo>
                      <a:pt x="84" y="199"/>
                      <a:pt x="68" y="203"/>
                      <a:pt x="100" y="192"/>
                    </a:cubicBezTo>
                    <a:cubicBezTo>
                      <a:pt x="109" y="189"/>
                      <a:pt x="114" y="177"/>
                      <a:pt x="124" y="176"/>
                    </a:cubicBezTo>
                    <a:cubicBezTo>
                      <a:pt x="141" y="175"/>
                      <a:pt x="159" y="173"/>
                      <a:pt x="176" y="172"/>
                    </a:cubicBezTo>
                    <a:cubicBezTo>
                      <a:pt x="211" y="160"/>
                      <a:pt x="243" y="156"/>
                      <a:pt x="280" y="152"/>
                    </a:cubicBezTo>
                    <a:cubicBezTo>
                      <a:pt x="286" y="135"/>
                      <a:pt x="285" y="126"/>
                      <a:pt x="300" y="116"/>
                    </a:cubicBezTo>
                    <a:cubicBezTo>
                      <a:pt x="311" y="117"/>
                      <a:pt x="321" y="118"/>
                      <a:pt x="332" y="120"/>
                    </a:cubicBezTo>
                    <a:cubicBezTo>
                      <a:pt x="340" y="122"/>
                      <a:pt x="356" y="128"/>
                      <a:pt x="356" y="128"/>
                    </a:cubicBezTo>
                    <a:cubicBezTo>
                      <a:pt x="363" y="135"/>
                      <a:pt x="377" y="138"/>
                      <a:pt x="380" y="148"/>
                    </a:cubicBezTo>
                    <a:cubicBezTo>
                      <a:pt x="386" y="168"/>
                      <a:pt x="365" y="180"/>
                      <a:pt x="352" y="188"/>
                    </a:cubicBezTo>
                    <a:cubicBezTo>
                      <a:pt x="342" y="217"/>
                      <a:pt x="338" y="206"/>
                      <a:pt x="356" y="224"/>
                    </a:cubicBezTo>
                    <a:cubicBezTo>
                      <a:pt x="375" y="223"/>
                      <a:pt x="395" y="228"/>
                      <a:pt x="412" y="220"/>
                    </a:cubicBezTo>
                    <a:cubicBezTo>
                      <a:pt x="420" y="217"/>
                      <a:pt x="420" y="196"/>
                      <a:pt x="420" y="196"/>
                    </a:cubicBezTo>
                    <a:cubicBezTo>
                      <a:pt x="417" y="166"/>
                      <a:pt x="416" y="144"/>
                      <a:pt x="400" y="120"/>
                    </a:cubicBezTo>
                    <a:cubicBezTo>
                      <a:pt x="399" y="109"/>
                      <a:pt x="402" y="97"/>
                      <a:pt x="396" y="88"/>
                    </a:cubicBezTo>
                    <a:cubicBezTo>
                      <a:pt x="392" y="82"/>
                      <a:pt x="354" y="77"/>
                      <a:pt x="348" y="76"/>
                    </a:cubicBezTo>
                    <a:cubicBezTo>
                      <a:pt x="344" y="59"/>
                      <a:pt x="344" y="41"/>
                      <a:pt x="340" y="24"/>
                    </a:cubicBezTo>
                    <a:cubicBezTo>
                      <a:pt x="339" y="19"/>
                      <a:pt x="332" y="17"/>
                      <a:pt x="332" y="12"/>
                    </a:cubicBezTo>
                    <a:cubicBezTo>
                      <a:pt x="332" y="7"/>
                      <a:pt x="337" y="4"/>
                      <a:pt x="3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" name="Freeform 73"/>
              <p:cNvSpPr>
                <a:spLocks/>
              </p:cNvSpPr>
              <p:nvPr/>
            </p:nvSpPr>
            <p:spPr bwMode="auto">
              <a:xfrm>
                <a:off x="5450" y="2354"/>
                <a:ext cx="129" cy="122"/>
              </a:xfrm>
              <a:custGeom>
                <a:avLst/>
                <a:gdLst/>
                <a:ahLst/>
                <a:cxnLst>
                  <a:cxn ang="0">
                    <a:pos x="52" y="9"/>
                  </a:cxn>
                  <a:cxn ang="0">
                    <a:pos x="4" y="29"/>
                  </a:cxn>
                  <a:cxn ang="0">
                    <a:pos x="8" y="117"/>
                  </a:cxn>
                  <a:cxn ang="0">
                    <a:pos x="32" y="133"/>
                  </a:cxn>
                  <a:cxn ang="0">
                    <a:pos x="60" y="169"/>
                  </a:cxn>
                  <a:cxn ang="0">
                    <a:pos x="132" y="201"/>
                  </a:cxn>
                  <a:cxn ang="0">
                    <a:pos x="176" y="213"/>
                  </a:cxn>
                  <a:cxn ang="0">
                    <a:pos x="212" y="237"/>
                  </a:cxn>
                  <a:cxn ang="0">
                    <a:pos x="220" y="157"/>
                  </a:cxn>
                  <a:cxn ang="0">
                    <a:pos x="204" y="81"/>
                  </a:cxn>
                  <a:cxn ang="0">
                    <a:pos x="192" y="25"/>
                  </a:cxn>
                  <a:cxn ang="0">
                    <a:pos x="136" y="13"/>
                  </a:cxn>
                  <a:cxn ang="0">
                    <a:pos x="64" y="9"/>
                  </a:cxn>
                  <a:cxn ang="0">
                    <a:pos x="52" y="9"/>
                  </a:cxn>
                </a:cxnLst>
                <a:rect l="0" t="0" r="r" b="b"/>
                <a:pathLst>
                  <a:path w="262" h="237">
                    <a:moveTo>
                      <a:pt x="52" y="9"/>
                    </a:moveTo>
                    <a:cubicBezTo>
                      <a:pt x="30" y="13"/>
                      <a:pt x="16" y="10"/>
                      <a:pt x="4" y="29"/>
                    </a:cubicBezTo>
                    <a:cubicBezTo>
                      <a:pt x="5" y="58"/>
                      <a:pt x="0" y="89"/>
                      <a:pt x="8" y="117"/>
                    </a:cubicBezTo>
                    <a:cubicBezTo>
                      <a:pt x="10" y="126"/>
                      <a:pt x="24" y="128"/>
                      <a:pt x="32" y="133"/>
                    </a:cubicBezTo>
                    <a:cubicBezTo>
                      <a:pt x="45" y="141"/>
                      <a:pt x="47" y="161"/>
                      <a:pt x="60" y="169"/>
                    </a:cubicBezTo>
                    <a:cubicBezTo>
                      <a:pt x="89" y="188"/>
                      <a:pt x="98" y="195"/>
                      <a:pt x="132" y="201"/>
                    </a:cubicBezTo>
                    <a:cubicBezTo>
                      <a:pt x="147" y="204"/>
                      <a:pt x="176" y="213"/>
                      <a:pt x="176" y="213"/>
                    </a:cubicBezTo>
                    <a:cubicBezTo>
                      <a:pt x="188" y="225"/>
                      <a:pt x="198" y="228"/>
                      <a:pt x="212" y="237"/>
                    </a:cubicBezTo>
                    <a:cubicBezTo>
                      <a:pt x="262" y="229"/>
                      <a:pt x="259" y="183"/>
                      <a:pt x="220" y="157"/>
                    </a:cubicBezTo>
                    <a:cubicBezTo>
                      <a:pt x="202" y="131"/>
                      <a:pt x="207" y="118"/>
                      <a:pt x="204" y="81"/>
                    </a:cubicBezTo>
                    <a:cubicBezTo>
                      <a:pt x="204" y="78"/>
                      <a:pt x="207" y="34"/>
                      <a:pt x="192" y="25"/>
                    </a:cubicBezTo>
                    <a:cubicBezTo>
                      <a:pt x="178" y="16"/>
                      <a:pt x="151" y="15"/>
                      <a:pt x="136" y="13"/>
                    </a:cubicBezTo>
                    <a:cubicBezTo>
                      <a:pt x="97" y="0"/>
                      <a:pt x="120" y="4"/>
                      <a:pt x="64" y="9"/>
                    </a:cubicBezTo>
                    <a:cubicBezTo>
                      <a:pt x="51" y="13"/>
                      <a:pt x="52" y="17"/>
                      <a:pt x="52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" name="Freeform 74"/>
              <p:cNvSpPr>
                <a:spLocks/>
              </p:cNvSpPr>
              <p:nvPr/>
            </p:nvSpPr>
            <p:spPr bwMode="auto">
              <a:xfrm>
                <a:off x="5578" y="2376"/>
                <a:ext cx="64" cy="58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" name="Freeform 75"/>
              <p:cNvSpPr>
                <a:spLocks/>
              </p:cNvSpPr>
              <p:nvPr/>
            </p:nvSpPr>
            <p:spPr bwMode="auto">
              <a:xfrm>
                <a:off x="5177" y="2485"/>
                <a:ext cx="24" cy="62"/>
              </a:xfrm>
              <a:custGeom>
                <a:avLst/>
                <a:gdLst/>
                <a:ahLst/>
                <a:cxnLst>
                  <a:cxn ang="0">
                    <a:pos x="4" y="65"/>
                  </a:cxn>
                  <a:cxn ang="0">
                    <a:pos x="48" y="41"/>
                  </a:cxn>
                  <a:cxn ang="0">
                    <a:pos x="20" y="93"/>
                  </a:cxn>
                  <a:cxn ang="0">
                    <a:pos x="0" y="97"/>
                  </a:cxn>
                  <a:cxn ang="0">
                    <a:pos x="4" y="65"/>
                  </a:cxn>
                </a:cxnLst>
                <a:rect l="0" t="0" r="r" b="b"/>
                <a:pathLst>
                  <a:path w="48" h="121">
                    <a:moveTo>
                      <a:pt x="4" y="65"/>
                    </a:moveTo>
                    <a:cubicBezTo>
                      <a:pt x="8" y="21"/>
                      <a:pt x="7" y="0"/>
                      <a:pt x="48" y="41"/>
                    </a:cubicBezTo>
                    <a:cubicBezTo>
                      <a:pt x="43" y="80"/>
                      <a:pt x="43" y="70"/>
                      <a:pt x="20" y="93"/>
                    </a:cubicBezTo>
                    <a:cubicBezTo>
                      <a:pt x="15" y="109"/>
                      <a:pt x="8" y="121"/>
                      <a:pt x="0" y="97"/>
                    </a:cubicBezTo>
                    <a:cubicBezTo>
                      <a:pt x="6" y="79"/>
                      <a:pt x="4" y="89"/>
                      <a:pt x="4" y="6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5622" y="2064"/>
                <a:ext cx="39" cy="79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6" y="48"/>
                  </a:cxn>
                  <a:cxn ang="0">
                    <a:pos x="4" y="84"/>
                  </a:cxn>
                  <a:cxn ang="0">
                    <a:pos x="0" y="96"/>
                  </a:cxn>
                  <a:cxn ang="0">
                    <a:pos x="4" y="112"/>
                  </a:cxn>
                  <a:cxn ang="0">
                    <a:pos x="28" y="120"/>
                  </a:cxn>
                  <a:cxn ang="0">
                    <a:pos x="52" y="152"/>
                  </a:cxn>
                  <a:cxn ang="0">
                    <a:pos x="56" y="0"/>
                  </a:cxn>
                </a:cxnLst>
                <a:rect l="0" t="0" r="r" b="b"/>
                <a:pathLst>
                  <a:path w="80" h="152">
                    <a:moveTo>
                      <a:pt x="56" y="0"/>
                    </a:moveTo>
                    <a:lnTo>
                      <a:pt x="16" y="48"/>
                    </a:lnTo>
                    <a:cubicBezTo>
                      <a:pt x="16" y="48"/>
                      <a:pt x="4" y="84"/>
                      <a:pt x="4" y="84"/>
                    </a:cubicBezTo>
                    <a:cubicBezTo>
                      <a:pt x="3" y="88"/>
                      <a:pt x="0" y="96"/>
                      <a:pt x="0" y="96"/>
                    </a:cubicBezTo>
                    <a:cubicBezTo>
                      <a:pt x="1" y="101"/>
                      <a:pt x="0" y="108"/>
                      <a:pt x="4" y="112"/>
                    </a:cubicBezTo>
                    <a:cubicBezTo>
                      <a:pt x="10" y="117"/>
                      <a:pt x="28" y="120"/>
                      <a:pt x="28" y="120"/>
                    </a:cubicBezTo>
                    <a:cubicBezTo>
                      <a:pt x="37" y="133"/>
                      <a:pt x="47" y="137"/>
                      <a:pt x="52" y="152"/>
                    </a:cubicBezTo>
                    <a:cubicBezTo>
                      <a:pt x="80" y="110"/>
                      <a:pt x="63" y="47"/>
                      <a:pt x="56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8" name="Freeform 77"/>
              <p:cNvSpPr>
                <a:spLocks/>
              </p:cNvSpPr>
              <p:nvPr/>
            </p:nvSpPr>
            <p:spPr bwMode="auto">
              <a:xfrm>
                <a:off x="4618" y="2274"/>
                <a:ext cx="17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60"/>
                  </a:cxn>
                  <a:cxn ang="0">
                    <a:pos x="20" y="20"/>
                  </a:cxn>
                  <a:cxn ang="0">
                    <a:pos x="0" y="0"/>
                  </a:cxn>
                </a:cxnLst>
                <a:rect l="0" t="0" r="r" b="b"/>
                <a:pathLst>
                  <a:path w="36" h="60">
                    <a:moveTo>
                      <a:pt x="0" y="0"/>
                    </a:moveTo>
                    <a:cubicBezTo>
                      <a:pt x="5" y="21"/>
                      <a:pt x="6" y="48"/>
                      <a:pt x="24" y="60"/>
                    </a:cubicBezTo>
                    <a:cubicBezTo>
                      <a:pt x="31" y="40"/>
                      <a:pt x="36" y="36"/>
                      <a:pt x="20" y="20"/>
                    </a:cubicBezTo>
                    <a:cubicBezTo>
                      <a:pt x="16" y="9"/>
                      <a:pt x="14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9" name="Freeform 78"/>
              <p:cNvSpPr>
                <a:spLocks/>
              </p:cNvSpPr>
              <p:nvPr/>
            </p:nvSpPr>
            <p:spPr bwMode="auto">
              <a:xfrm>
                <a:off x="4655" y="2294"/>
                <a:ext cx="47" cy="26"/>
              </a:xfrm>
              <a:custGeom>
                <a:avLst/>
                <a:gdLst/>
                <a:ahLst/>
                <a:cxnLst>
                  <a:cxn ang="0">
                    <a:pos x="27" y="42"/>
                  </a:cxn>
                  <a:cxn ang="0">
                    <a:pos x="95" y="34"/>
                  </a:cxn>
                  <a:cxn ang="0">
                    <a:pos x="23" y="18"/>
                  </a:cxn>
                  <a:cxn ang="0">
                    <a:pos x="27" y="42"/>
                  </a:cxn>
                </a:cxnLst>
                <a:rect l="0" t="0" r="r" b="b"/>
                <a:pathLst>
                  <a:path w="95" h="50">
                    <a:moveTo>
                      <a:pt x="27" y="42"/>
                    </a:moveTo>
                    <a:cubicBezTo>
                      <a:pt x="59" y="45"/>
                      <a:pt x="70" y="50"/>
                      <a:pt x="95" y="34"/>
                    </a:cubicBezTo>
                    <a:cubicBezTo>
                      <a:pt x="84" y="0"/>
                      <a:pt x="58" y="15"/>
                      <a:pt x="23" y="18"/>
                    </a:cubicBezTo>
                    <a:cubicBezTo>
                      <a:pt x="17" y="36"/>
                      <a:pt x="0" y="42"/>
                      <a:pt x="27" y="4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0" name="Freeform 79"/>
              <p:cNvSpPr>
                <a:spLocks/>
              </p:cNvSpPr>
              <p:nvPr/>
            </p:nvSpPr>
            <p:spPr bwMode="auto">
              <a:xfrm>
                <a:off x="4623" y="2322"/>
                <a:ext cx="26" cy="51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0" y="76"/>
                  </a:cxn>
                  <a:cxn ang="0">
                    <a:pos x="32" y="92"/>
                  </a:cxn>
                  <a:cxn ang="0">
                    <a:pos x="52" y="56"/>
                  </a:cxn>
                  <a:cxn ang="0">
                    <a:pos x="28" y="0"/>
                  </a:cxn>
                </a:cxnLst>
                <a:rect l="0" t="0" r="r" b="b"/>
                <a:pathLst>
                  <a:path w="52" h="98">
                    <a:moveTo>
                      <a:pt x="28" y="0"/>
                    </a:moveTo>
                    <a:cubicBezTo>
                      <a:pt x="23" y="68"/>
                      <a:pt x="32" y="44"/>
                      <a:pt x="0" y="76"/>
                    </a:cubicBezTo>
                    <a:cubicBezTo>
                      <a:pt x="6" y="98"/>
                      <a:pt x="10" y="97"/>
                      <a:pt x="32" y="92"/>
                    </a:cubicBezTo>
                    <a:cubicBezTo>
                      <a:pt x="36" y="79"/>
                      <a:pt x="52" y="56"/>
                      <a:pt x="52" y="56"/>
                    </a:cubicBezTo>
                    <a:cubicBezTo>
                      <a:pt x="48" y="24"/>
                      <a:pt x="49" y="21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" name="Freeform 80"/>
              <p:cNvSpPr>
                <a:spLocks/>
              </p:cNvSpPr>
              <p:nvPr/>
            </p:nvSpPr>
            <p:spPr bwMode="auto">
              <a:xfrm>
                <a:off x="4628" y="2353"/>
                <a:ext cx="39" cy="41"/>
              </a:xfrm>
              <a:custGeom>
                <a:avLst/>
                <a:gdLst/>
                <a:ahLst/>
                <a:cxnLst>
                  <a:cxn ang="0">
                    <a:pos x="62" y="12"/>
                  </a:cxn>
                  <a:cxn ang="0">
                    <a:pos x="18" y="48"/>
                  </a:cxn>
                  <a:cxn ang="0">
                    <a:pos x="18" y="80"/>
                  </a:cxn>
                  <a:cxn ang="0">
                    <a:pos x="58" y="48"/>
                  </a:cxn>
                  <a:cxn ang="0">
                    <a:pos x="78" y="12"/>
                  </a:cxn>
                  <a:cxn ang="0">
                    <a:pos x="62" y="12"/>
                  </a:cxn>
                </a:cxnLst>
                <a:rect l="0" t="0" r="r" b="b"/>
                <a:pathLst>
                  <a:path w="78" h="80">
                    <a:moveTo>
                      <a:pt x="62" y="12"/>
                    </a:moveTo>
                    <a:cubicBezTo>
                      <a:pt x="49" y="31"/>
                      <a:pt x="36" y="36"/>
                      <a:pt x="18" y="48"/>
                    </a:cubicBezTo>
                    <a:cubicBezTo>
                      <a:pt x="7" y="64"/>
                      <a:pt x="0" y="68"/>
                      <a:pt x="18" y="80"/>
                    </a:cubicBezTo>
                    <a:cubicBezTo>
                      <a:pt x="40" y="73"/>
                      <a:pt x="41" y="60"/>
                      <a:pt x="58" y="48"/>
                    </a:cubicBezTo>
                    <a:cubicBezTo>
                      <a:pt x="76" y="20"/>
                      <a:pt x="71" y="33"/>
                      <a:pt x="78" y="12"/>
                    </a:cubicBezTo>
                    <a:cubicBezTo>
                      <a:pt x="64" y="2"/>
                      <a:pt x="68" y="0"/>
                      <a:pt x="62" y="1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2" name="Freeform 81"/>
              <p:cNvSpPr>
                <a:spLocks/>
              </p:cNvSpPr>
              <p:nvPr/>
            </p:nvSpPr>
            <p:spPr bwMode="auto">
              <a:xfrm>
                <a:off x="4675" y="2370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3" name="Freeform 82"/>
              <p:cNvSpPr>
                <a:spLocks/>
              </p:cNvSpPr>
              <p:nvPr/>
            </p:nvSpPr>
            <p:spPr bwMode="auto">
              <a:xfrm>
                <a:off x="4813" y="2356"/>
                <a:ext cx="67" cy="61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33" y="102"/>
                  </a:cxn>
                  <a:cxn ang="0">
                    <a:pos x="49" y="38"/>
                  </a:cxn>
                  <a:cxn ang="0">
                    <a:pos x="13" y="30"/>
                  </a:cxn>
                </a:cxnLst>
                <a:rect l="0" t="0" r="r" b="b"/>
                <a:pathLst>
                  <a:path w="95" h="102">
                    <a:moveTo>
                      <a:pt x="13" y="30"/>
                    </a:moveTo>
                    <a:cubicBezTo>
                      <a:pt x="15" y="57"/>
                      <a:pt x="5" y="93"/>
                      <a:pt x="33" y="102"/>
                    </a:cubicBezTo>
                    <a:cubicBezTo>
                      <a:pt x="59" y="97"/>
                      <a:pt x="95" y="96"/>
                      <a:pt x="49" y="38"/>
                    </a:cubicBezTo>
                    <a:cubicBezTo>
                      <a:pt x="19" y="0"/>
                      <a:pt x="0" y="68"/>
                      <a:pt x="13" y="3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4" name="Freeform 83"/>
              <p:cNvSpPr>
                <a:spLocks/>
              </p:cNvSpPr>
              <p:nvPr/>
            </p:nvSpPr>
            <p:spPr bwMode="auto">
              <a:xfrm>
                <a:off x="4917" y="2417"/>
                <a:ext cx="35" cy="19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5" name="Freeform 84"/>
              <p:cNvSpPr>
                <a:spLocks/>
              </p:cNvSpPr>
              <p:nvPr/>
            </p:nvSpPr>
            <p:spPr bwMode="auto">
              <a:xfrm>
                <a:off x="5291" y="2431"/>
                <a:ext cx="60" cy="50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6" name="Freeform 85"/>
              <p:cNvSpPr>
                <a:spLocks/>
              </p:cNvSpPr>
              <p:nvPr/>
            </p:nvSpPr>
            <p:spPr bwMode="auto">
              <a:xfrm>
                <a:off x="5305" y="2491"/>
                <a:ext cx="45" cy="46"/>
              </a:xfrm>
              <a:custGeom>
                <a:avLst/>
                <a:gdLst/>
                <a:ahLst/>
                <a:cxnLst>
                  <a:cxn ang="0">
                    <a:pos x="52" y="17"/>
                  </a:cxn>
                  <a:cxn ang="0">
                    <a:pos x="24" y="21"/>
                  </a:cxn>
                  <a:cxn ang="0">
                    <a:pos x="8" y="41"/>
                  </a:cxn>
                  <a:cxn ang="0">
                    <a:pos x="40" y="33"/>
                  </a:cxn>
                  <a:cxn ang="0">
                    <a:pos x="36" y="69"/>
                  </a:cxn>
                  <a:cxn ang="0">
                    <a:pos x="28" y="81"/>
                  </a:cxn>
                  <a:cxn ang="0">
                    <a:pos x="52" y="89"/>
                  </a:cxn>
                  <a:cxn ang="0">
                    <a:pos x="80" y="61"/>
                  </a:cxn>
                  <a:cxn ang="0">
                    <a:pos x="72" y="45"/>
                  </a:cxn>
                  <a:cxn ang="0">
                    <a:pos x="80" y="9"/>
                  </a:cxn>
                  <a:cxn ang="0">
                    <a:pos x="52" y="17"/>
                  </a:cxn>
                </a:cxnLst>
                <a:rect l="0" t="0" r="r" b="b"/>
                <a:pathLst>
                  <a:path w="93" h="89">
                    <a:moveTo>
                      <a:pt x="52" y="17"/>
                    </a:moveTo>
                    <a:cubicBezTo>
                      <a:pt x="43" y="18"/>
                      <a:pt x="33" y="18"/>
                      <a:pt x="24" y="21"/>
                    </a:cubicBezTo>
                    <a:cubicBezTo>
                      <a:pt x="16" y="23"/>
                      <a:pt x="0" y="37"/>
                      <a:pt x="8" y="41"/>
                    </a:cubicBezTo>
                    <a:cubicBezTo>
                      <a:pt x="12" y="43"/>
                      <a:pt x="34" y="35"/>
                      <a:pt x="40" y="33"/>
                    </a:cubicBezTo>
                    <a:cubicBezTo>
                      <a:pt x="39" y="45"/>
                      <a:pt x="39" y="57"/>
                      <a:pt x="36" y="69"/>
                    </a:cubicBezTo>
                    <a:cubicBezTo>
                      <a:pt x="35" y="74"/>
                      <a:pt x="25" y="77"/>
                      <a:pt x="28" y="81"/>
                    </a:cubicBezTo>
                    <a:cubicBezTo>
                      <a:pt x="33" y="88"/>
                      <a:pt x="52" y="89"/>
                      <a:pt x="52" y="89"/>
                    </a:cubicBezTo>
                    <a:cubicBezTo>
                      <a:pt x="73" y="82"/>
                      <a:pt x="59" y="68"/>
                      <a:pt x="80" y="61"/>
                    </a:cubicBezTo>
                    <a:cubicBezTo>
                      <a:pt x="93" y="22"/>
                      <a:pt x="80" y="74"/>
                      <a:pt x="72" y="45"/>
                    </a:cubicBezTo>
                    <a:cubicBezTo>
                      <a:pt x="70" y="37"/>
                      <a:pt x="77" y="18"/>
                      <a:pt x="80" y="9"/>
                    </a:cubicBezTo>
                    <a:cubicBezTo>
                      <a:pt x="68" y="5"/>
                      <a:pt x="52" y="0"/>
                      <a:pt x="52" y="1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7" name="Freeform 86"/>
              <p:cNvSpPr>
                <a:spLocks/>
              </p:cNvSpPr>
              <p:nvPr/>
            </p:nvSpPr>
            <p:spPr bwMode="auto">
              <a:xfrm>
                <a:off x="5554" y="2498"/>
                <a:ext cx="36" cy="3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8" name="Freeform 87"/>
              <p:cNvSpPr>
                <a:spLocks/>
              </p:cNvSpPr>
              <p:nvPr/>
            </p:nvSpPr>
            <p:spPr bwMode="auto">
              <a:xfrm>
                <a:off x="5512" y="2522"/>
                <a:ext cx="33" cy="3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9" name="Freeform 88"/>
              <p:cNvSpPr>
                <a:spLocks/>
              </p:cNvSpPr>
              <p:nvPr/>
            </p:nvSpPr>
            <p:spPr bwMode="auto">
              <a:xfrm>
                <a:off x="5475" y="2551"/>
                <a:ext cx="20" cy="2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0" name="Freeform 89"/>
              <p:cNvSpPr>
                <a:spLocks/>
              </p:cNvSpPr>
              <p:nvPr/>
            </p:nvSpPr>
            <p:spPr bwMode="auto">
              <a:xfrm>
                <a:off x="5314" y="2255"/>
                <a:ext cx="60" cy="64"/>
              </a:xfrm>
              <a:custGeom>
                <a:avLst/>
                <a:gdLst/>
                <a:ahLst/>
                <a:cxnLst>
                  <a:cxn ang="0">
                    <a:pos x="84" y="30"/>
                  </a:cxn>
                  <a:cxn ang="0">
                    <a:pos x="48" y="22"/>
                  </a:cxn>
                  <a:cxn ang="0">
                    <a:pos x="12" y="26"/>
                  </a:cxn>
                  <a:cxn ang="0">
                    <a:pos x="8" y="38"/>
                  </a:cxn>
                  <a:cxn ang="0">
                    <a:pos x="0" y="50"/>
                  </a:cxn>
                  <a:cxn ang="0">
                    <a:pos x="40" y="94"/>
                  </a:cxn>
                  <a:cxn ang="0">
                    <a:pos x="88" y="114"/>
                  </a:cxn>
                  <a:cxn ang="0">
                    <a:pos x="104" y="70"/>
                  </a:cxn>
                  <a:cxn ang="0">
                    <a:pos x="84" y="30"/>
                  </a:cxn>
                </a:cxnLst>
                <a:rect l="0" t="0" r="r" b="b"/>
                <a:pathLst>
                  <a:path w="119" h="124">
                    <a:moveTo>
                      <a:pt x="84" y="30"/>
                    </a:moveTo>
                    <a:cubicBezTo>
                      <a:pt x="66" y="42"/>
                      <a:pt x="63" y="37"/>
                      <a:pt x="48" y="22"/>
                    </a:cubicBezTo>
                    <a:cubicBezTo>
                      <a:pt x="41" y="0"/>
                      <a:pt x="21" y="9"/>
                      <a:pt x="12" y="26"/>
                    </a:cubicBezTo>
                    <a:cubicBezTo>
                      <a:pt x="10" y="30"/>
                      <a:pt x="10" y="34"/>
                      <a:pt x="8" y="38"/>
                    </a:cubicBezTo>
                    <a:cubicBezTo>
                      <a:pt x="6" y="42"/>
                      <a:pt x="3" y="46"/>
                      <a:pt x="0" y="50"/>
                    </a:cubicBezTo>
                    <a:cubicBezTo>
                      <a:pt x="11" y="84"/>
                      <a:pt x="6" y="86"/>
                      <a:pt x="40" y="94"/>
                    </a:cubicBezTo>
                    <a:cubicBezTo>
                      <a:pt x="48" y="124"/>
                      <a:pt x="57" y="118"/>
                      <a:pt x="88" y="114"/>
                    </a:cubicBezTo>
                    <a:cubicBezTo>
                      <a:pt x="95" y="94"/>
                      <a:pt x="79" y="78"/>
                      <a:pt x="104" y="70"/>
                    </a:cubicBezTo>
                    <a:cubicBezTo>
                      <a:pt x="119" y="47"/>
                      <a:pt x="106" y="37"/>
                      <a:pt x="84" y="3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1" name="Freeform 90"/>
              <p:cNvSpPr>
                <a:spLocks/>
              </p:cNvSpPr>
              <p:nvPr/>
            </p:nvSpPr>
            <p:spPr bwMode="auto">
              <a:xfrm>
                <a:off x="4851" y="2451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2" name="Freeform 91"/>
              <p:cNvSpPr>
                <a:spLocks/>
              </p:cNvSpPr>
              <p:nvPr/>
            </p:nvSpPr>
            <p:spPr bwMode="auto">
              <a:xfrm>
                <a:off x="4196" y="2365"/>
                <a:ext cx="46" cy="44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3" name="Freeform 92"/>
              <p:cNvSpPr>
                <a:spLocks/>
              </p:cNvSpPr>
              <p:nvPr/>
            </p:nvSpPr>
            <p:spPr bwMode="auto">
              <a:xfrm>
                <a:off x="4271" y="2470"/>
                <a:ext cx="34" cy="44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4" name="Freeform 93"/>
              <p:cNvSpPr>
                <a:spLocks/>
              </p:cNvSpPr>
              <p:nvPr/>
            </p:nvSpPr>
            <p:spPr bwMode="auto">
              <a:xfrm>
                <a:off x="4115" y="2355"/>
                <a:ext cx="26" cy="31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20"/>
                  </a:cxn>
                  <a:cxn ang="0">
                    <a:pos x="36" y="56"/>
                  </a:cxn>
                  <a:cxn ang="0">
                    <a:pos x="52" y="20"/>
                  </a:cxn>
                  <a:cxn ang="0">
                    <a:pos x="40" y="0"/>
                  </a:cxn>
                </a:cxnLst>
                <a:rect l="0" t="0" r="r" b="b"/>
                <a:pathLst>
                  <a:path w="52" h="61">
                    <a:moveTo>
                      <a:pt x="40" y="0"/>
                    </a:moveTo>
                    <a:cubicBezTo>
                      <a:pt x="20" y="4"/>
                      <a:pt x="11" y="3"/>
                      <a:pt x="0" y="20"/>
                    </a:cubicBezTo>
                    <a:cubicBezTo>
                      <a:pt x="7" y="61"/>
                      <a:pt x="6" y="36"/>
                      <a:pt x="36" y="56"/>
                    </a:cubicBezTo>
                    <a:cubicBezTo>
                      <a:pt x="43" y="45"/>
                      <a:pt x="52" y="20"/>
                      <a:pt x="52" y="20"/>
                    </a:cubicBezTo>
                    <a:cubicBezTo>
                      <a:pt x="47" y="4"/>
                      <a:pt x="51" y="11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5" name="Freeform 94"/>
              <p:cNvSpPr>
                <a:spLocks/>
              </p:cNvSpPr>
              <p:nvPr/>
            </p:nvSpPr>
            <p:spPr bwMode="auto">
              <a:xfrm>
                <a:off x="4371" y="2388"/>
                <a:ext cx="36" cy="21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6" name="Freeform 95"/>
              <p:cNvSpPr>
                <a:spLocks/>
              </p:cNvSpPr>
              <p:nvPr/>
            </p:nvSpPr>
            <p:spPr bwMode="auto">
              <a:xfrm>
                <a:off x="5079" y="2157"/>
                <a:ext cx="36" cy="34"/>
              </a:xfrm>
              <a:custGeom>
                <a:avLst/>
                <a:gdLst/>
                <a:ahLst/>
                <a:cxnLst>
                  <a:cxn ang="0">
                    <a:pos x="28" y="8"/>
                  </a:cxn>
                  <a:cxn ang="0">
                    <a:pos x="0" y="40"/>
                  </a:cxn>
                  <a:cxn ang="0">
                    <a:pos x="44" y="56"/>
                  </a:cxn>
                  <a:cxn ang="0">
                    <a:pos x="56" y="44"/>
                  </a:cxn>
                  <a:cxn ang="0">
                    <a:pos x="68" y="40"/>
                  </a:cxn>
                  <a:cxn ang="0">
                    <a:pos x="40" y="0"/>
                  </a:cxn>
                  <a:cxn ang="0">
                    <a:pos x="28" y="8"/>
                  </a:cxn>
                </a:cxnLst>
                <a:rect l="0" t="0" r="r" b="b"/>
                <a:pathLst>
                  <a:path w="74" h="67">
                    <a:moveTo>
                      <a:pt x="28" y="8"/>
                    </a:moveTo>
                    <a:cubicBezTo>
                      <a:pt x="19" y="21"/>
                      <a:pt x="9" y="27"/>
                      <a:pt x="0" y="40"/>
                    </a:cubicBezTo>
                    <a:cubicBezTo>
                      <a:pt x="7" y="67"/>
                      <a:pt x="17" y="60"/>
                      <a:pt x="44" y="56"/>
                    </a:cubicBezTo>
                    <a:cubicBezTo>
                      <a:pt x="48" y="52"/>
                      <a:pt x="51" y="47"/>
                      <a:pt x="56" y="44"/>
                    </a:cubicBezTo>
                    <a:cubicBezTo>
                      <a:pt x="60" y="42"/>
                      <a:pt x="67" y="44"/>
                      <a:pt x="68" y="40"/>
                    </a:cubicBezTo>
                    <a:cubicBezTo>
                      <a:pt x="74" y="21"/>
                      <a:pt x="52" y="8"/>
                      <a:pt x="40" y="0"/>
                    </a:cubicBezTo>
                    <a:cubicBezTo>
                      <a:pt x="27" y="4"/>
                      <a:pt x="28" y="0"/>
                      <a:pt x="28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7" name="Freeform 96"/>
              <p:cNvSpPr>
                <a:spLocks/>
              </p:cNvSpPr>
              <p:nvPr/>
            </p:nvSpPr>
            <p:spPr bwMode="auto">
              <a:xfrm>
                <a:off x="5269" y="2150"/>
                <a:ext cx="60" cy="19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16"/>
                  </a:cxn>
                  <a:cxn ang="0">
                    <a:pos x="80" y="32"/>
                  </a:cxn>
                  <a:cxn ang="0">
                    <a:pos x="116" y="28"/>
                  </a:cxn>
                  <a:cxn ang="0">
                    <a:pos x="104" y="16"/>
                  </a:cxn>
                  <a:cxn ang="0">
                    <a:pos x="72" y="4"/>
                  </a:cxn>
                  <a:cxn ang="0">
                    <a:pos x="60" y="0"/>
                  </a:cxn>
                </a:cxnLst>
                <a:rect l="0" t="0" r="r" b="b"/>
                <a:pathLst>
                  <a:path w="121" h="35">
                    <a:moveTo>
                      <a:pt x="60" y="0"/>
                    </a:moveTo>
                    <a:cubicBezTo>
                      <a:pt x="38" y="3"/>
                      <a:pt x="19" y="4"/>
                      <a:pt x="0" y="16"/>
                    </a:cubicBezTo>
                    <a:cubicBezTo>
                      <a:pt x="23" y="32"/>
                      <a:pt x="53" y="30"/>
                      <a:pt x="80" y="32"/>
                    </a:cubicBezTo>
                    <a:cubicBezTo>
                      <a:pt x="92" y="31"/>
                      <a:pt x="106" y="35"/>
                      <a:pt x="116" y="28"/>
                    </a:cubicBezTo>
                    <a:cubicBezTo>
                      <a:pt x="121" y="25"/>
                      <a:pt x="108" y="20"/>
                      <a:pt x="104" y="16"/>
                    </a:cubicBezTo>
                    <a:cubicBezTo>
                      <a:pt x="90" y="4"/>
                      <a:pt x="92" y="9"/>
                      <a:pt x="72" y="4"/>
                    </a:cubicBezTo>
                    <a:cubicBezTo>
                      <a:pt x="68" y="3"/>
                      <a:pt x="60" y="0"/>
                      <a:pt x="6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8" name="Freeform 97"/>
              <p:cNvSpPr>
                <a:spLocks/>
              </p:cNvSpPr>
              <p:nvPr/>
            </p:nvSpPr>
            <p:spPr bwMode="auto">
              <a:xfrm>
                <a:off x="5344" y="2138"/>
                <a:ext cx="60" cy="22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15" y="20"/>
                  </a:cxn>
                  <a:cxn ang="0">
                    <a:pos x="7" y="40"/>
                  </a:cxn>
                  <a:cxn ang="0">
                    <a:pos x="79" y="36"/>
                  </a:cxn>
                  <a:cxn ang="0">
                    <a:pos x="91" y="32"/>
                  </a:cxn>
                  <a:cxn ang="0">
                    <a:pos x="115" y="16"/>
                  </a:cxn>
                  <a:cxn ang="0">
                    <a:pos x="103" y="12"/>
                  </a:cxn>
                  <a:cxn ang="0">
                    <a:pos x="99" y="0"/>
                  </a:cxn>
                </a:cxnLst>
                <a:rect l="0" t="0" r="r" b="b"/>
                <a:pathLst>
                  <a:path w="134" h="43">
                    <a:moveTo>
                      <a:pt x="99" y="0"/>
                    </a:moveTo>
                    <a:cubicBezTo>
                      <a:pt x="74" y="17"/>
                      <a:pt x="44" y="16"/>
                      <a:pt x="15" y="20"/>
                    </a:cubicBezTo>
                    <a:cubicBezTo>
                      <a:pt x="9" y="24"/>
                      <a:pt x="0" y="39"/>
                      <a:pt x="7" y="40"/>
                    </a:cubicBezTo>
                    <a:cubicBezTo>
                      <a:pt x="31" y="43"/>
                      <a:pt x="55" y="37"/>
                      <a:pt x="79" y="36"/>
                    </a:cubicBezTo>
                    <a:cubicBezTo>
                      <a:pt x="83" y="35"/>
                      <a:pt x="87" y="33"/>
                      <a:pt x="91" y="32"/>
                    </a:cubicBezTo>
                    <a:cubicBezTo>
                      <a:pt x="96" y="31"/>
                      <a:pt x="134" y="35"/>
                      <a:pt x="115" y="16"/>
                    </a:cubicBezTo>
                    <a:cubicBezTo>
                      <a:pt x="112" y="13"/>
                      <a:pt x="106" y="15"/>
                      <a:pt x="103" y="12"/>
                    </a:cubicBezTo>
                    <a:cubicBezTo>
                      <a:pt x="100" y="9"/>
                      <a:pt x="100" y="4"/>
                      <a:pt x="9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8"/>
            <p:cNvGrpSpPr>
              <a:grpSpLocks/>
            </p:cNvGrpSpPr>
            <p:nvPr/>
          </p:nvGrpSpPr>
          <p:grpSpPr bwMode="auto">
            <a:xfrm>
              <a:off x="3062289" y="944563"/>
              <a:ext cx="979488" cy="855662"/>
              <a:chOff x="-311" y="3821"/>
              <a:chExt cx="1124" cy="1187"/>
            </a:xfrm>
            <a:grpFill/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268" y="4125"/>
                <a:ext cx="230" cy="308"/>
              </a:xfrm>
              <a:custGeom>
                <a:avLst/>
                <a:gdLst/>
                <a:ahLst/>
                <a:cxnLst>
                  <a:cxn ang="0">
                    <a:pos x="60" y="251"/>
                  </a:cxn>
                  <a:cxn ang="0">
                    <a:pos x="24" y="171"/>
                  </a:cxn>
                  <a:cxn ang="0">
                    <a:pos x="12" y="155"/>
                  </a:cxn>
                  <a:cxn ang="0">
                    <a:pos x="4" y="123"/>
                  </a:cxn>
                  <a:cxn ang="0">
                    <a:pos x="12" y="99"/>
                  </a:cxn>
                  <a:cxn ang="0">
                    <a:pos x="20" y="87"/>
                  </a:cxn>
                  <a:cxn ang="0">
                    <a:pos x="4" y="63"/>
                  </a:cxn>
                  <a:cxn ang="0">
                    <a:pos x="48" y="7"/>
                  </a:cxn>
                  <a:cxn ang="0">
                    <a:pos x="88" y="55"/>
                  </a:cxn>
                  <a:cxn ang="0">
                    <a:pos x="144" y="55"/>
                  </a:cxn>
                  <a:cxn ang="0">
                    <a:pos x="216" y="51"/>
                  </a:cxn>
                  <a:cxn ang="0">
                    <a:pos x="224" y="63"/>
                  </a:cxn>
                  <a:cxn ang="0">
                    <a:pos x="168" y="139"/>
                  </a:cxn>
                  <a:cxn ang="0">
                    <a:pos x="200" y="195"/>
                  </a:cxn>
                  <a:cxn ang="0">
                    <a:pos x="172" y="255"/>
                  </a:cxn>
                  <a:cxn ang="0">
                    <a:pos x="148" y="227"/>
                  </a:cxn>
                  <a:cxn ang="0">
                    <a:pos x="140" y="203"/>
                  </a:cxn>
                  <a:cxn ang="0">
                    <a:pos x="88" y="239"/>
                  </a:cxn>
                  <a:cxn ang="0">
                    <a:pos x="84" y="279"/>
                  </a:cxn>
                  <a:cxn ang="0">
                    <a:pos x="52" y="259"/>
                  </a:cxn>
                  <a:cxn ang="0">
                    <a:pos x="60" y="251"/>
                  </a:cxn>
                </a:cxnLst>
                <a:rect l="0" t="0" r="r" b="b"/>
                <a:pathLst>
                  <a:path w="228" h="307">
                    <a:moveTo>
                      <a:pt x="60" y="251"/>
                    </a:moveTo>
                    <a:cubicBezTo>
                      <a:pt x="56" y="192"/>
                      <a:pt x="73" y="178"/>
                      <a:pt x="24" y="171"/>
                    </a:cubicBezTo>
                    <a:cubicBezTo>
                      <a:pt x="20" y="166"/>
                      <a:pt x="15" y="161"/>
                      <a:pt x="12" y="155"/>
                    </a:cubicBezTo>
                    <a:cubicBezTo>
                      <a:pt x="8" y="145"/>
                      <a:pt x="4" y="123"/>
                      <a:pt x="4" y="123"/>
                    </a:cubicBezTo>
                    <a:cubicBezTo>
                      <a:pt x="7" y="115"/>
                      <a:pt x="9" y="107"/>
                      <a:pt x="12" y="99"/>
                    </a:cubicBezTo>
                    <a:cubicBezTo>
                      <a:pt x="14" y="95"/>
                      <a:pt x="21" y="92"/>
                      <a:pt x="20" y="87"/>
                    </a:cubicBezTo>
                    <a:cubicBezTo>
                      <a:pt x="18" y="78"/>
                      <a:pt x="4" y="63"/>
                      <a:pt x="4" y="63"/>
                    </a:cubicBezTo>
                    <a:cubicBezTo>
                      <a:pt x="8" y="14"/>
                      <a:pt x="0" y="0"/>
                      <a:pt x="48" y="7"/>
                    </a:cubicBezTo>
                    <a:cubicBezTo>
                      <a:pt x="57" y="19"/>
                      <a:pt x="73" y="50"/>
                      <a:pt x="88" y="55"/>
                    </a:cubicBezTo>
                    <a:cubicBezTo>
                      <a:pt x="113" y="47"/>
                      <a:pt x="117" y="47"/>
                      <a:pt x="144" y="55"/>
                    </a:cubicBezTo>
                    <a:cubicBezTo>
                      <a:pt x="164" y="68"/>
                      <a:pt x="192" y="54"/>
                      <a:pt x="216" y="51"/>
                    </a:cubicBezTo>
                    <a:cubicBezTo>
                      <a:pt x="219" y="55"/>
                      <a:pt x="224" y="58"/>
                      <a:pt x="224" y="63"/>
                    </a:cubicBezTo>
                    <a:cubicBezTo>
                      <a:pt x="228" y="133"/>
                      <a:pt x="217" y="123"/>
                      <a:pt x="168" y="139"/>
                    </a:cubicBezTo>
                    <a:cubicBezTo>
                      <a:pt x="176" y="159"/>
                      <a:pt x="200" y="195"/>
                      <a:pt x="200" y="195"/>
                    </a:cubicBezTo>
                    <a:cubicBezTo>
                      <a:pt x="207" y="230"/>
                      <a:pt x="198" y="235"/>
                      <a:pt x="172" y="255"/>
                    </a:cubicBezTo>
                    <a:cubicBezTo>
                      <a:pt x="158" y="250"/>
                      <a:pt x="154" y="241"/>
                      <a:pt x="148" y="227"/>
                    </a:cubicBezTo>
                    <a:cubicBezTo>
                      <a:pt x="145" y="219"/>
                      <a:pt x="140" y="203"/>
                      <a:pt x="140" y="203"/>
                    </a:cubicBezTo>
                    <a:cubicBezTo>
                      <a:pt x="116" y="213"/>
                      <a:pt x="108" y="225"/>
                      <a:pt x="88" y="239"/>
                    </a:cubicBezTo>
                    <a:cubicBezTo>
                      <a:pt x="87" y="252"/>
                      <a:pt x="93" y="269"/>
                      <a:pt x="84" y="279"/>
                    </a:cubicBezTo>
                    <a:cubicBezTo>
                      <a:pt x="59" y="307"/>
                      <a:pt x="53" y="265"/>
                      <a:pt x="52" y="259"/>
                    </a:cubicBezTo>
                    <a:cubicBezTo>
                      <a:pt x="57" y="245"/>
                      <a:pt x="53" y="244"/>
                      <a:pt x="60" y="2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327" y="4825"/>
                <a:ext cx="95" cy="13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7" y="40"/>
                  </a:cxn>
                  <a:cxn ang="0">
                    <a:pos x="63" y="88"/>
                  </a:cxn>
                  <a:cxn ang="0">
                    <a:pos x="83" y="136"/>
                  </a:cxn>
                  <a:cxn ang="0">
                    <a:pos x="95" y="80"/>
                  </a:cxn>
                  <a:cxn ang="0">
                    <a:pos x="63" y="60"/>
                  </a:cxn>
                  <a:cxn ang="0">
                    <a:pos x="75" y="32"/>
                  </a:cxn>
                  <a:cxn ang="0">
                    <a:pos x="31" y="4"/>
                  </a:cxn>
                  <a:cxn ang="0">
                    <a:pos x="15" y="0"/>
                  </a:cxn>
                </a:cxnLst>
                <a:rect l="0" t="0" r="r" b="b"/>
                <a:pathLst>
                  <a:path w="95" h="136">
                    <a:moveTo>
                      <a:pt x="15" y="0"/>
                    </a:moveTo>
                    <a:cubicBezTo>
                      <a:pt x="10" y="20"/>
                      <a:pt x="9" y="28"/>
                      <a:pt x="27" y="40"/>
                    </a:cubicBezTo>
                    <a:cubicBezTo>
                      <a:pt x="33" y="74"/>
                      <a:pt x="38" y="71"/>
                      <a:pt x="63" y="88"/>
                    </a:cubicBezTo>
                    <a:cubicBezTo>
                      <a:pt x="68" y="108"/>
                      <a:pt x="61" y="129"/>
                      <a:pt x="83" y="136"/>
                    </a:cubicBezTo>
                    <a:cubicBezTo>
                      <a:pt x="87" y="117"/>
                      <a:pt x="92" y="99"/>
                      <a:pt x="95" y="80"/>
                    </a:cubicBezTo>
                    <a:cubicBezTo>
                      <a:pt x="89" y="62"/>
                      <a:pt x="81" y="64"/>
                      <a:pt x="63" y="60"/>
                    </a:cubicBezTo>
                    <a:cubicBezTo>
                      <a:pt x="80" y="54"/>
                      <a:pt x="81" y="49"/>
                      <a:pt x="75" y="32"/>
                    </a:cubicBezTo>
                    <a:cubicBezTo>
                      <a:pt x="22" y="45"/>
                      <a:pt x="67" y="16"/>
                      <a:pt x="31" y="4"/>
                    </a:cubicBezTo>
                    <a:cubicBezTo>
                      <a:pt x="15" y="9"/>
                      <a:pt x="0" y="3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" y="4878"/>
                <a:ext cx="117" cy="130"/>
              </a:xfrm>
              <a:custGeom>
                <a:avLst/>
                <a:gdLst/>
                <a:ahLst/>
                <a:cxnLst>
                  <a:cxn ang="0">
                    <a:pos x="52" y="16"/>
                  </a:cxn>
                  <a:cxn ang="0">
                    <a:pos x="12" y="60"/>
                  </a:cxn>
                  <a:cxn ang="0">
                    <a:pos x="40" y="84"/>
                  </a:cxn>
                  <a:cxn ang="0">
                    <a:pos x="44" y="108"/>
                  </a:cxn>
                  <a:cxn ang="0">
                    <a:pos x="80" y="100"/>
                  </a:cxn>
                  <a:cxn ang="0">
                    <a:pos x="84" y="72"/>
                  </a:cxn>
                  <a:cxn ang="0">
                    <a:pos x="80" y="56"/>
                  </a:cxn>
                  <a:cxn ang="0">
                    <a:pos x="88" y="20"/>
                  </a:cxn>
                  <a:cxn ang="0">
                    <a:pos x="84" y="8"/>
                  </a:cxn>
                  <a:cxn ang="0">
                    <a:pos x="52" y="16"/>
                  </a:cxn>
                </a:cxnLst>
                <a:rect l="0" t="0" r="r" b="b"/>
                <a:pathLst>
                  <a:path w="117" h="131">
                    <a:moveTo>
                      <a:pt x="52" y="16"/>
                    </a:moveTo>
                    <a:cubicBezTo>
                      <a:pt x="0" y="23"/>
                      <a:pt x="36" y="24"/>
                      <a:pt x="12" y="60"/>
                    </a:cubicBezTo>
                    <a:cubicBezTo>
                      <a:pt x="17" y="76"/>
                      <a:pt x="24" y="79"/>
                      <a:pt x="40" y="84"/>
                    </a:cubicBezTo>
                    <a:cubicBezTo>
                      <a:pt x="41" y="92"/>
                      <a:pt x="38" y="103"/>
                      <a:pt x="44" y="108"/>
                    </a:cubicBezTo>
                    <a:cubicBezTo>
                      <a:pt x="74" y="131"/>
                      <a:pt x="75" y="115"/>
                      <a:pt x="80" y="100"/>
                    </a:cubicBezTo>
                    <a:cubicBezTo>
                      <a:pt x="81" y="91"/>
                      <a:pt x="80" y="80"/>
                      <a:pt x="84" y="72"/>
                    </a:cubicBezTo>
                    <a:cubicBezTo>
                      <a:pt x="91" y="58"/>
                      <a:pt x="117" y="84"/>
                      <a:pt x="80" y="56"/>
                    </a:cubicBezTo>
                    <a:cubicBezTo>
                      <a:pt x="74" y="39"/>
                      <a:pt x="83" y="36"/>
                      <a:pt x="88" y="20"/>
                    </a:cubicBezTo>
                    <a:cubicBezTo>
                      <a:pt x="87" y="16"/>
                      <a:pt x="88" y="9"/>
                      <a:pt x="84" y="8"/>
                    </a:cubicBezTo>
                    <a:cubicBezTo>
                      <a:pt x="56" y="0"/>
                      <a:pt x="52" y="36"/>
                      <a:pt x="52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-311" y="4158"/>
                <a:ext cx="222" cy="253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81" y="80"/>
                  </a:cxn>
                  <a:cxn ang="0">
                    <a:pos x="49" y="136"/>
                  </a:cxn>
                  <a:cxn ang="0">
                    <a:pos x="5" y="124"/>
                  </a:cxn>
                  <a:cxn ang="0">
                    <a:pos x="29" y="180"/>
                  </a:cxn>
                  <a:cxn ang="0">
                    <a:pos x="61" y="204"/>
                  </a:cxn>
                  <a:cxn ang="0">
                    <a:pos x="93" y="208"/>
                  </a:cxn>
                  <a:cxn ang="0">
                    <a:pos x="109" y="252"/>
                  </a:cxn>
                  <a:cxn ang="0">
                    <a:pos x="117" y="224"/>
                  </a:cxn>
                  <a:cxn ang="0">
                    <a:pos x="145" y="204"/>
                  </a:cxn>
                  <a:cxn ang="0">
                    <a:pos x="153" y="232"/>
                  </a:cxn>
                  <a:cxn ang="0">
                    <a:pos x="165" y="236"/>
                  </a:cxn>
                  <a:cxn ang="0">
                    <a:pos x="205" y="236"/>
                  </a:cxn>
                  <a:cxn ang="0">
                    <a:pos x="209" y="192"/>
                  </a:cxn>
                  <a:cxn ang="0">
                    <a:pos x="173" y="184"/>
                  </a:cxn>
                  <a:cxn ang="0">
                    <a:pos x="201" y="160"/>
                  </a:cxn>
                  <a:cxn ang="0">
                    <a:pos x="181" y="108"/>
                  </a:cxn>
                  <a:cxn ang="0">
                    <a:pos x="197" y="100"/>
                  </a:cxn>
                  <a:cxn ang="0">
                    <a:pos x="189" y="68"/>
                  </a:cxn>
                  <a:cxn ang="0">
                    <a:pos x="165" y="56"/>
                  </a:cxn>
                  <a:cxn ang="0">
                    <a:pos x="173" y="32"/>
                  </a:cxn>
                  <a:cxn ang="0">
                    <a:pos x="177" y="20"/>
                  </a:cxn>
                  <a:cxn ang="0">
                    <a:pos x="149" y="20"/>
                  </a:cxn>
                  <a:cxn ang="0">
                    <a:pos x="109" y="28"/>
                  </a:cxn>
                  <a:cxn ang="0">
                    <a:pos x="101" y="36"/>
                  </a:cxn>
                </a:cxnLst>
                <a:rect l="0" t="0" r="r" b="b"/>
                <a:pathLst>
                  <a:path w="222" h="252">
                    <a:moveTo>
                      <a:pt x="101" y="36"/>
                    </a:moveTo>
                    <a:cubicBezTo>
                      <a:pt x="66" y="48"/>
                      <a:pt x="76" y="36"/>
                      <a:pt x="81" y="80"/>
                    </a:cubicBezTo>
                    <a:cubicBezTo>
                      <a:pt x="76" y="104"/>
                      <a:pt x="75" y="129"/>
                      <a:pt x="49" y="136"/>
                    </a:cubicBezTo>
                    <a:cubicBezTo>
                      <a:pt x="22" y="127"/>
                      <a:pt x="38" y="117"/>
                      <a:pt x="5" y="124"/>
                    </a:cubicBezTo>
                    <a:cubicBezTo>
                      <a:pt x="11" y="149"/>
                      <a:pt x="0" y="173"/>
                      <a:pt x="29" y="180"/>
                    </a:cubicBezTo>
                    <a:cubicBezTo>
                      <a:pt x="43" y="189"/>
                      <a:pt x="51" y="190"/>
                      <a:pt x="61" y="204"/>
                    </a:cubicBezTo>
                    <a:cubicBezTo>
                      <a:pt x="82" y="201"/>
                      <a:pt x="100" y="186"/>
                      <a:pt x="93" y="208"/>
                    </a:cubicBezTo>
                    <a:cubicBezTo>
                      <a:pt x="98" y="224"/>
                      <a:pt x="100" y="238"/>
                      <a:pt x="109" y="252"/>
                    </a:cubicBezTo>
                    <a:cubicBezTo>
                      <a:pt x="127" y="246"/>
                      <a:pt x="127" y="240"/>
                      <a:pt x="117" y="224"/>
                    </a:cubicBezTo>
                    <a:cubicBezTo>
                      <a:pt x="122" y="220"/>
                      <a:pt x="144" y="204"/>
                      <a:pt x="145" y="204"/>
                    </a:cubicBezTo>
                    <a:cubicBezTo>
                      <a:pt x="154" y="206"/>
                      <a:pt x="147" y="224"/>
                      <a:pt x="153" y="232"/>
                    </a:cubicBezTo>
                    <a:cubicBezTo>
                      <a:pt x="156" y="235"/>
                      <a:pt x="161" y="235"/>
                      <a:pt x="165" y="236"/>
                    </a:cubicBezTo>
                    <a:cubicBezTo>
                      <a:pt x="179" y="208"/>
                      <a:pt x="186" y="217"/>
                      <a:pt x="205" y="236"/>
                    </a:cubicBezTo>
                    <a:cubicBezTo>
                      <a:pt x="219" y="226"/>
                      <a:pt x="222" y="205"/>
                      <a:pt x="209" y="192"/>
                    </a:cubicBezTo>
                    <a:cubicBezTo>
                      <a:pt x="200" y="183"/>
                      <a:pt x="185" y="186"/>
                      <a:pt x="173" y="184"/>
                    </a:cubicBezTo>
                    <a:cubicBezTo>
                      <a:pt x="138" y="160"/>
                      <a:pt x="123" y="168"/>
                      <a:pt x="201" y="160"/>
                    </a:cubicBezTo>
                    <a:cubicBezTo>
                      <a:pt x="195" y="142"/>
                      <a:pt x="187" y="126"/>
                      <a:pt x="181" y="108"/>
                    </a:cubicBezTo>
                    <a:cubicBezTo>
                      <a:pt x="186" y="105"/>
                      <a:pt x="196" y="106"/>
                      <a:pt x="197" y="100"/>
                    </a:cubicBezTo>
                    <a:cubicBezTo>
                      <a:pt x="199" y="89"/>
                      <a:pt x="189" y="68"/>
                      <a:pt x="189" y="68"/>
                    </a:cubicBezTo>
                    <a:cubicBezTo>
                      <a:pt x="174" y="71"/>
                      <a:pt x="163" y="80"/>
                      <a:pt x="165" y="56"/>
                    </a:cubicBezTo>
                    <a:cubicBezTo>
                      <a:pt x="166" y="48"/>
                      <a:pt x="170" y="40"/>
                      <a:pt x="173" y="32"/>
                    </a:cubicBezTo>
                    <a:cubicBezTo>
                      <a:pt x="174" y="28"/>
                      <a:pt x="177" y="20"/>
                      <a:pt x="177" y="20"/>
                    </a:cubicBezTo>
                    <a:cubicBezTo>
                      <a:pt x="170" y="0"/>
                      <a:pt x="163" y="11"/>
                      <a:pt x="149" y="20"/>
                    </a:cubicBezTo>
                    <a:cubicBezTo>
                      <a:pt x="138" y="73"/>
                      <a:pt x="130" y="42"/>
                      <a:pt x="109" y="28"/>
                    </a:cubicBezTo>
                    <a:cubicBezTo>
                      <a:pt x="100" y="41"/>
                      <a:pt x="101" y="45"/>
                      <a:pt x="101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669" y="4032"/>
                <a:ext cx="144" cy="17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48" y="40"/>
                  </a:cxn>
                  <a:cxn ang="0">
                    <a:pos x="36" y="104"/>
                  </a:cxn>
                  <a:cxn ang="0">
                    <a:pos x="24" y="108"/>
                  </a:cxn>
                  <a:cxn ang="0">
                    <a:pos x="0" y="124"/>
                  </a:cxn>
                  <a:cxn ang="0">
                    <a:pos x="32" y="164"/>
                  </a:cxn>
                  <a:cxn ang="0">
                    <a:pos x="56" y="172"/>
                  </a:cxn>
                  <a:cxn ang="0">
                    <a:pos x="92" y="128"/>
                  </a:cxn>
                  <a:cxn ang="0">
                    <a:pos x="96" y="112"/>
                  </a:cxn>
                  <a:cxn ang="0">
                    <a:pos x="100" y="84"/>
                  </a:cxn>
                  <a:cxn ang="0">
                    <a:pos x="144" y="64"/>
                  </a:cxn>
                  <a:cxn ang="0">
                    <a:pos x="136" y="44"/>
                  </a:cxn>
                  <a:cxn ang="0">
                    <a:pos x="124" y="48"/>
                  </a:cxn>
                  <a:cxn ang="0">
                    <a:pos x="116" y="36"/>
                  </a:cxn>
                  <a:cxn ang="0">
                    <a:pos x="104" y="32"/>
                  </a:cxn>
                  <a:cxn ang="0">
                    <a:pos x="88" y="36"/>
                  </a:cxn>
                  <a:cxn ang="0">
                    <a:pos x="96" y="24"/>
                  </a:cxn>
                  <a:cxn ang="0">
                    <a:pos x="76" y="0"/>
                  </a:cxn>
                </a:cxnLst>
                <a:rect l="0" t="0" r="r" b="b"/>
                <a:pathLst>
                  <a:path w="144" h="172">
                    <a:moveTo>
                      <a:pt x="76" y="0"/>
                    </a:moveTo>
                    <a:cubicBezTo>
                      <a:pt x="70" y="17"/>
                      <a:pt x="58" y="26"/>
                      <a:pt x="48" y="40"/>
                    </a:cubicBezTo>
                    <a:cubicBezTo>
                      <a:pt x="47" y="50"/>
                      <a:pt x="43" y="93"/>
                      <a:pt x="36" y="104"/>
                    </a:cubicBezTo>
                    <a:cubicBezTo>
                      <a:pt x="34" y="108"/>
                      <a:pt x="28" y="106"/>
                      <a:pt x="24" y="108"/>
                    </a:cubicBezTo>
                    <a:cubicBezTo>
                      <a:pt x="16" y="113"/>
                      <a:pt x="0" y="124"/>
                      <a:pt x="0" y="124"/>
                    </a:cubicBezTo>
                    <a:cubicBezTo>
                      <a:pt x="5" y="142"/>
                      <a:pt x="14" y="156"/>
                      <a:pt x="32" y="164"/>
                    </a:cubicBezTo>
                    <a:cubicBezTo>
                      <a:pt x="40" y="167"/>
                      <a:pt x="56" y="172"/>
                      <a:pt x="56" y="172"/>
                    </a:cubicBezTo>
                    <a:cubicBezTo>
                      <a:pt x="107" y="167"/>
                      <a:pt x="106" y="171"/>
                      <a:pt x="92" y="128"/>
                    </a:cubicBezTo>
                    <a:cubicBezTo>
                      <a:pt x="128" y="110"/>
                      <a:pt x="100" y="130"/>
                      <a:pt x="96" y="112"/>
                    </a:cubicBezTo>
                    <a:cubicBezTo>
                      <a:pt x="94" y="103"/>
                      <a:pt x="99" y="93"/>
                      <a:pt x="100" y="84"/>
                    </a:cubicBezTo>
                    <a:cubicBezTo>
                      <a:pt x="129" y="89"/>
                      <a:pt x="138" y="94"/>
                      <a:pt x="144" y="64"/>
                    </a:cubicBezTo>
                    <a:cubicBezTo>
                      <a:pt x="141" y="57"/>
                      <a:pt x="142" y="48"/>
                      <a:pt x="136" y="44"/>
                    </a:cubicBezTo>
                    <a:cubicBezTo>
                      <a:pt x="133" y="41"/>
                      <a:pt x="128" y="50"/>
                      <a:pt x="124" y="48"/>
                    </a:cubicBezTo>
                    <a:cubicBezTo>
                      <a:pt x="120" y="46"/>
                      <a:pt x="120" y="39"/>
                      <a:pt x="116" y="36"/>
                    </a:cubicBezTo>
                    <a:cubicBezTo>
                      <a:pt x="113" y="33"/>
                      <a:pt x="108" y="33"/>
                      <a:pt x="104" y="32"/>
                    </a:cubicBezTo>
                    <a:cubicBezTo>
                      <a:pt x="99" y="33"/>
                      <a:pt x="92" y="40"/>
                      <a:pt x="88" y="36"/>
                    </a:cubicBezTo>
                    <a:cubicBezTo>
                      <a:pt x="85" y="33"/>
                      <a:pt x="95" y="29"/>
                      <a:pt x="96" y="24"/>
                    </a:cubicBezTo>
                    <a:cubicBezTo>
                      <a:pt x="98" y="11"/>
                      <a:pt x="83" y="7"/>
                      <a:pt x="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279" y="3821"/>
                <a:ext cx="171" cy="333"/>
              </a:xfrm>
              <a:custGeom>
                <a:avLst/>
                <a:gdLst/>
                <a:ahLst/>
                <a:cxnLst>
                  <a:cxn ang="0">
                    <a:pos x="128" y="260"/>
                  </a:cxn>
                  <a:cxn ang="0">
                    <a:pos x="146" y="160"/>
                  </a:cxn>
                  <a:cxn ang="0">
                    <a:pos x="83" y="142"/>
                  </a:cxn>
                  <a:cxn ang="0">
                    <a:pos x="101" y="78"/>
                  </a:cxn>
                  <a:cxn ang="0">
                    <a:pos x="119" y="51"/>
                  </a:cxn>
                  <a:cxn ang="0">
                    <a:pos x="46" y="5"/>
                  </a:cxn>
                  <a:cxn ang="0">
                    <a:pos x="1" y="14"/>
                  </a:cxn>
                  <a:cxn ang="0">
                    <a:pos x="37" y="133"/>
                  </a:cxn>
                  <a:cxn ang="0">
                    <a:pos x="37" y="187"/>
                  </a:cxn>
                  <a:cxn ang="0">
                    <a:pos x="74" y="242"/>
                  </a:cxn>
                  <a:cxn ang="0">
                    <a:pos x="101" y="323"/>
                  </a:cxn>
                  <a:cxn ang="0">
                    <a:pos x="128" y="333"/>
                  </a:cxn>
                  <a:cxn ang="0">
                    <a:pos x="128" y="260"/>
                  </a:cxn>
                </a:cxnLst>
                <a:rect l="0" t="0" r="r" b="b"/>
                <a:pathLst>
                  <a:path w="170" h="333">
                    <a:moveTo>
                      <a:pt x="128" y="260"/>
                    </a:moveTo>
                    <a:cubicBezTo>
                      <a:pt x="147" y="231"/>
                      <a:pt x="170" y="197"/>
                      <a:pt x="146" y="160"/>
                    </a:cubicBezTo>
                    <a:cubicBezTo>
                      <a:pt x="134" y="142"/>
                      <a:pt x="104" y="147"/>
                      <a:pt x="83" y="142"/>
                    </a:cubicBezTo>
                    <a:cubicBezTo>
                      <a:pt x="130" y="126"/>
                      <a:pt x="127" y="117"/>
                      <a:pt x="101" y="78"/>
                    </a:cubicBezTo>
                    <a:cubicBezTo>
                      <a:pt x="107" y="69"/>
                      <a:pt x="117" y="62"/>
                      <a:pt x="119" y="51"/>
                    </a:cubicBezTo>
                    <a:cubicBezTo>
                      <a:pt x="125" y="11"/>
                      <a:pt x="69" y="11"/>
                      <a:pt x="46" y="5"/>
                    </a:cubicBezTo>
                    <a:cubicBezTo>
                      <a:pt x="31" y="8"/>
                      <a:pt x="7" y="0"/>
                      <a:pt x="1" y="14"/>
                    </a:cubicBezTo>
                    <a:cubicBezTo>
                      <a:pt x="0" y="17"/>
                      <a:pt x="30" y="105"/>
                      <a:pt x="37" y="133"/>
                    </a:cubicBezTo>
                    <a:cubicBezTo>
                      <a:pt x="28" y="160"/>
                      <a:pt x="22" y="160"/>
                      <a:pt x="37" y="187"/>
                    </a:cubicBezTo>
                    <a:cubicBezTo>
                      <a:pt x="48" y="206"/>
                      <a:pt x="74" y="242"/>
                      <a:pt x="74" y="242"/>
                    </a:cubicBezTo>
                    <a:cubicBezTo>
                      <a:pt x="52" y="304"/>
                      <a:pt x="36" y="300"/>
                      <a:pt x="101" y="323"/>
                    </a:cubicBezTo>
                    <a:cubicBezTo>
                      <a:pt x="110" y="326"/>
                      <a:pt x="119" y="330"/>
                      <a:pt x="128" y="333"/>
                    </a:cubicBezTo>
                    <a:cubicBezTo>
                      <a:pt x="149" y="270"/>
                      <a:pt x="160" y="292"/>
                      <a:pt x="128" y="2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-20" y="4112"/>
                <a:ext cx="208" cy="143"/>
              </a:xfrm>
              <a:custGeom>
                <a:avLst/>
                <a:gdLst/>
                <a:ahLst/>
                <a:cxnLst>
                  <a:cxn ang="0">
                    <a:pos x="119" y="0"/>
                  </a:cxn>
                  <a:cxn ang="0">
                    <a:pos x="63" y="36"/>
                  </a:cxn>
                  <a:cxn ang="0">
                    <a:pos x="51" y="52"/>
                  </a:cxn>
                  <a:cxn ang="0">
                    <a:pos x="15" y="60"/>
                  </a:cxn>
                  <a:cxn ang="0">
                    <a:pos x="23" y="108"/>
                  </a:cxn>
                  <a:cxn ang="0">
                    <a:pos x="75" y="104"/>
                  </a:cxn>
                  <a:cxn ang="0">
                    <a:pos x="83" y="116"/>
                  </a:cxn>
                  <a:cxn ang="0">
                    <a:pos x="95" y="128"/>
                  </a:cxn>
                  <a:cxn ang="0">
                    <a:pos x="119" y="144"/>
                  </a:cxn>
                  <a:cxn ang="0">
                    <a:pos x="159" y="140"/>
                  </a:cxn>
                  <a:cxn ang="0">
                    <a:pos x="167" y="96"/>
                  </a:cxn>
                  <a:cxn ang="0">
                    <a:pos x="171" y="56"/>
                  </a:cxn>
                  <a:cxn ang="0">
                    <a:pos x="159" y="28"/>
                  </a:cxn>
                  <a:cxn ang="0">
                    <a:pos x="151" y="0"/>
                  </a:cxn>
                  <a:cxn ang="0">
                    <a:pos x="143" y="12"/>
                  </a:cxn>
                  <a:cxn ang="0">
                    <a:pos x="119" y="0"/>
                  </a:cxn>
                </a:cxnLst>
                <a:rect l="0" t="0" r="r" b="b"/>
                <a:pathLst>
                  <a:path w="207" h="144">
                    <a:moveTo>
                      <a:pt x="119" y="0"/>
                    </a:moveTo>
                    <a:cubicBezTo>
                      <a:pt x="103" y="16"/>
                      <a:pt x="80" y="19"/>
                      <a:pt x="63" y="36"/>
                    </a:cubicBezTo>
                    <a:cubicBezTo>
                      <a:pt x="58" y="41"/>
                      <a:pt x="57" y="49"/>
                      <a:pt x="51" y="52"/>
                    </a:cubicBezTo>
                    <a:cubicBezTo>
                      <a:pt x="40" y="58"/>
                      <a:pt x="27" y="56"/>
                      <a:pt x="15" y="60"/>
                    </a:cubicBezTo>
                    <a:cubicBezTo>
                      <a:pt x="7" y="83"/>
                      <a:pt x="0" y="93"/>
                      <a:pt x="23" y="108"/>
                    </a:cubicBezTo>
                    <a:cubicBezTo>
                      <a:pt x="30" y="107"/>
                      <a:pt x="62" y="93"/>
                      <a:pt x="75" y="104"/>
                    </a:cubicBezTo>
                    <a:cubicBezTo>
                      <a:pt x="79" y="107"/>
                      <a:pt x="80" y="112"/>
                      <a:pt x="83" y="116"/>
                    </a:cubicBezTo>
                    <a:cubicBezTo>
                      <a:pt x="87" y="120"/>
                      <a:pt x="91" y="125"/>
                      <a:pt x="95" y="128"/>
                    </a:cubicBezTo>
                    <a:cubicBezTo>
                      <a:pt x="103" y="134"/>
                      <a:pt x="119" y="144"/>
                      <a:pt x="119" y="144"/>
                    </a:cubicBezTo>
                    <a:cubicBezTo>
                      <a:pt x="130" y="110"/>
                      <a:pt x="136" y="117"/>
                      <a:pt x="159" y="140"/>
                    </a:cubicBezTo>
                    <a:cubicBezTo>
                      <a:pt x="183" y="132"/>
                      <a:pt x="207" y="109"/>
                      <a:pt x="167" y="96"/>
                    </a:cubicBezTo>
                    <a:cubicBezTo>
                      <a:pt x="155" y="79"/>
                      <a:pt x="166" y="76"/>
                      <a:pt x="171" y="56"/>
                    </a:cubicBezTo>
                    <a:cubicBezTo>
                      <a:pt x="154" y="50"/>
                      <a:pt x="153" y="45"/>
                      <a:pt x="159" y="28"/>
                    </a:cubicBezTo>
                    <a:cubicBezTo>
                      <a:pt x="156" y="17"/>
                      <a:pt x="152" y="0"/>
                      <a:pt x="151" y="0"/>
                    </a:cubicBezTo>
                    <a:cubicBezTo>
                      <a:pt x="146" y="0"/>
                      <a:pt x="146" y="9"/>
                      <a:pt x="143" y="12"/>
                    </a:cubicBezTo>
                    <a:cubicBezTo>
                      <a:pt x="115" y="40"/>
                      <a:pt x="114" y="35"/>
                      <a:pt x="1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6"/>
            <p:cNvGrpSpPr>
              <a:grpSpLocks/>
            </p:cNvGrpSpPr>
            <p:nvPr/>
          </p:nvGrpSpPr>
          <p:grpSpPr bwMode="auto">
            <a:xfrm>
              <a:off x="5224463" y="1476381"/>
              <a:ext cx="1341439" cy="817564"/>
              <a:chOff x="3596" y="2516"/>
              <a:chExt cx="1630" cy="849"/>
            </a:xfrm>
            <a:grpFill/>
          </p:grpSpPr>
          <p:sp>
            <p:nvSpPr>
              <p:cNvPr id="99" name="Freeform 107"/>
              <p:cNvSpPr>
                <a:spLocks/>
              </p:cNvSpPr>
              <p:nvPr/>
            </p:nvSpPr>
            <p:spPr bwMode="auto">
              <a:xfrm>
                <a:off x="4595" y="3100"/>
                <a:ext cx="89" cy="77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" y="24"/>
                  </a:cxn>
                  <a:cxn ang="0">
                    <a:pos x="0" y="36"/>
                  </a:cxn>
                  <a:cxn ang="0">
                    <a:pos x="28" y="68"/>
                  </a:cxn>
                  <a:cxn ang="0">
                    <a:pos x="52" y="84"/>
                  </a:cxn>
                  <a:cxn ang="0">
                    <a:pos x="76" y="124"/>
                  </a:cxn>
                  <a:cxn ang="0">
                    <a:pos x="100" y="132"/>
                  </a:cxn>
                  <a:cxn ang="0">
                    <a:pos x="124" y="128"/>
                  </a:cxn>
                  <a:cxn ang="0">
                    <a:pos x="148" y="96"/>
                  </a:cxn>
                  <a:cxn ang="0">
                    <a:pos x="144" y="40"/>
                  </a:cxn>
                  <a:cxn ang="0">
                    <a:pos x="108" y="28"/>
                  </a:cxn>
                  <a:cxn ang="0">
                    <a:pos x="48" y="8"/>
                  </a:cxn>
                  <a:cxn ang="0">
                    <a:pos x="24" y="0"/>
                  </a:cxn>
                </a:cxnLst>
                <a:rect l="0" t="0" r="r" b="b"/>
                <a:pathLst>
                  <a:path w="152" h="133">
                    <a:moveTo>
                      <a:pt x="24" y="0"/>
                    </a:moveTo>
                    <a:cubicBezTo>
                      <a:pt x="19" y="8"/>
                      <a:pt x="13" y="16"/>
                      <a:pt x="8" y="24"/>
                    </a:cubicBezTo>
                    <a:cubicBezTo>
                      <a:pt x="5" y="28"/>
                      <a:pt x="0" y="36"/>
                      <a:pt x="0" y="36"/>
                    </a:cubicBezTo>
                    <a:cubicBezTo>
                      <a:pt x="5" y="57"/>
                      <a:pt x="10" y="58"/>
                      <a:pt x="28" y="68"/>
                    </a:cubicBezTo>
                    <a:cubicBezTo>
                      <a:pt x="36" y="73"/>
                      <a:pt x="52" y="84"/>
                      <a:pt x="52" y="84"/>
                    </a:cubicBezTo>
                    <a:cubicBezTo>
                      <a:pt x="56" y="92"/>
                      <a:pt x="70" y="122"/>
                      <a:pt x="76" y="124"/>
                    </a:cubicBezTo>
                    <a:cubicBezTo>
                      <a:pt x="84" y="127"/>
                      <a:pt x="100" y="132"/>
                      <a:pt x="100" y="132"/>
                    </a:cubicBezTo>
                    <a:cubicBezTo>
                      <a:pt x="108" y="131"/>
                      <a:pt x="117" y="133"/>
                      <a:pt x="124" y="128"/>
                    </a:cubicBezTo>
                    <a:cubicBezTo>
                      <a:pt x="136" y="119"/>
                      <a:pt x="120" y="105"/>
                      <a:pt x="148" y="96"/>
                    </a:cubicBezTo>
                    <a:cubicBezTo>
                      <a:pt x="147" y="77"/>
                      <a:pt x="152" y="57"/>
                      <a:pt x="144" y="40"/>
                    </a:cubicBezTo>
                    <a:cubicBezTo>
                      <a:pt x="139" y="28"/>
                      <a:pt x="108" y="28"/>
                      <a:pt x="108" y="28"/>
                    </a:cubicBezTo>
                    <a:cubicBezTo>
                      <a:pt x="88" y="8"/>
                      <a:pt x="79" y="11"/>
                      <a:pt x="48" y="8"/>
                    </a:cubicBezTo>
                    <a:cubicBezTo>
                      <a:pt x="29" y="3"/>
                      <a:pt x="37" y="6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" name="Freeform 108"/>
              <p:cNvSpPr>
                <a:spLocks/>
              </p:cNvSpPr>
              <p:nvPr/>
            </p:nvSpPr>
            <p:spPr bwMode="auto">
              <a:xfrm>
                <a:off x="4522" y="3273"/>
                <a:ext cx="96" cy="4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43" y="24"/>
                  </a:cxn>
                  <a:cxn ang="0">
                    <a:pos x="31" y="32"/>
                  </a:cxn>
                  <a:cxn ang="0">
                    <a:pos x="63" y="68"/>
                  </a:cxn>
                  <a:cxn ang="0">
                    <a:pos x="111" y="48"/>
                  </a:cxn>
                  <a:cxn ang="0">
                    <a:pos x="91" y="0"/>
                  </a:cxn>
                </a:cxnLst>
                <a:rect l="0" t="0" r="r" b="b"/>
                <a:pathLst>
                  <a:path w="133" h="78">
                    <a:moveTo>
                      <a:pt x="91" y="0"/>
                    </a:moveTo>
                    <a:cubicBezTo>
                      <a:pt x="58" y="11"/>
                      <a:pt x="74" y="3"/>
                      <a:pt x="43" y="24"/>
                    </a:cubicBezTo>
                    <a:cubicBezTo>
                      <a:pt x="39" y="27"/>
                      <a:pt x="31" y="32"/>
                      <a:pt x="31" y="32"/>
                    </a:cubicBezTo>
                    <a:cubicBezTo>
                      <a:pt x="0" y="78"/>
                      <a:pt x="27" y="72"/>
                      <a:pt x="63" y="68"/>
                    </a:cubicBezTo>
                    <a:cubicBezTo>
                      <a:pt x="87" y="60"/>
                      <a:pt x="81" y="53"/>
                      <a:pt x="111" y="48"/>
                    </a:cubicBezTo>
                    <a:cubicBezTo>
                      <a:pt x="133" y="15"/>
                      <a:pt x="118" y="9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" name="Freeform 109"/>
              <p:cNvSpPr>
                <a:spLocks/>
              </p:cNvSpPr>
              <p:nvPr/>
            </p:nvSpPr>
            <p:spPr bwMode="auto">
              <a:xfrm>
                <a:off x="4721" y="3156"/>
                <a:ext cx="79" cy="10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12" y="80"/>
                  </a:cxn>
                  <a:cxn ang="0">
                    <a:pos x="0" y="124"/>
                  </a:cxn>
                  <a:cxn ang="0">
                    <a:pos x="36" y="148"/>
                  </a:cxn>
                  <a:cxn ang="0">
                    <a:pos x="64" y="144"/>
                  </a:cxn>
                  <a:cxn ang="0">
                    <a:pos x="88" y="64"/>
                  </a:cxn>
                  <a:cxn ang="0">
                    <a:pos x="72" y="4"/>
                  </a:cxn>
                </a:cxnLst>
                <a:rect l="0" t="0" r="r" b="b"/>
                <a:pathLst>
                  <a:path w="104" h="152">
                    <a:moveTo>
                      <a:pt x="72" y="4"/>
                    </a:moveTo>
                    <a:cubicBezTo>
                      <a:pt x="57" y="48"/>
                      <a:pt x="42" y="50"/>
                      <a:pt x="12" y="80"/>
                    </a:cubicBezTo>
                    <a:cubicBezTo>
                      <a:pt x="2" y="110"/>
                      <a:pt x="6" y="96"/>
                      <a:pt x="0" y="124"/>
                    </a:cubicBezTo>
                    <a:cubicBezTo>
                      <a:pt x="16" y="129"/>
                      <a:pt x="24" y="136"/>
                      <a:pt x="36" y="148"/>
                    </a:cubicBezTo>
                    <a:cubicBezTo>
                      <a:pt x="45" y="147"/>
                      <a:pt x="60" y="152"/>
                      <a:pt x="64" y="144"/>
                    </a:cubicBezTo>
                    <a:cubicBezTo>
                      <a:pt x="90" y="92"/>
                      <a:pt x="50" y="90"/>
                      <a:pt x="88" y="64"/>
                    </a:cubicBezTo>
                    <a:cubicBezTo>
                      <a:pt x="84" y="0"/>
                      <a:pt x="104" y="4"/>
                      <a:pt x="72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" name="Freeform 110"/>
              <p:cNvSpPr>
                <a:spLocks/>
              </p:cNvSpPr>
              <p:nvPr/>
            </p:nvSpPr>
            <p:spPr bwMode="auto">
              <a:xfrm>
                <a:off x="5052" y="2987"/>
                <a:ext cx="164" cy="206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6" y="81"/>
                  </a:cxn>
                  <a:cxn ang="0">
                    <a:pos x="124" y="193"/>
                  </a:cxn>
                  <a:cxn ang="0">
                    <a:pos x="156" y="225"/>
                  </a:cxn>
                  <a:cxn ang="0">
                    <a:pos x="164" y="237"/>
                  </a:cxn>
                  <a:cxn ang="0">
                    <a:pos x="176" y="245"/>
                  </a:cxn>
                  <a:cxn ang="0">
                    <a:pos x="208" y="285"/>
                  </a:cxn>
                  <a:cxn ang="0">
                    <a:pos x="224" y="281"/>
                  </a:cxn>
                  <a:cxn ang="0">
                    <a:pos x="184" y="165"/>
                  </a:cxn>
                  <a:cxn ang="0">
                    <a:pos x="160" y="149"/>
                  </a:cxn>
                  <a:cxn ang="0">
                    <a:pos x="136" y="133"/>
                  </a:cxn>
                  <a:cxn ang="0">
                    <a:pos x="128" y="109"/>
                  </a:cxn>
                  <a:cxn ang="0">
                    <a:pos x="124" y="97"/>
                  </a:cxn>
                  <a:cxn ang="0">
                    <a:pos x="108" y="21"/>
                  </a:cxn>
                  <a:cxn ang="0">
                    <a:pos x="84" y="9"/>
                  </a:cxn>
                  <a:cxn ang="0">
                    <a:pos x="60" y="1"/>
                  </a:cxn>
                  <a:cxn ang="0">
                    <a:pos x="32" y="21"/>
                  </a:cxn>
                </a:cxnLst>
                <a:rect l="0" t="0" r="r" b="b"/>
                <a:pathLst>
                  <a:path w="233" h="286">
                    <a:moveTo>
                      <a:pt x="32" y="21"/>
                    </a:moveTo>
                    <a:cubicBezTo>
                      <a:pt x="0" y="32"/>
                      <a:pt x="24" y="62"/>
                      <a:pt x="36" y="81"/>
                    </a:cubicBezTo>
                    <a:cubicBezTo>
                      <a:pt x="69" y="130"/>
                      <a:pt x="70" y="157"/>
                      <a:pt x="124" y="193"/>
                    </a:cubicBezTo>
                    <a:cubicBezTo>
                      <a:pt x="133" y="207"/>
                      <a:pt x="142" y="216"/>
                      <a:pt x="156" y="225"/>
                    </a:cubicBezTo>
                    <a:cubicBezTo>
                      <a:pt x="159" y="229"/>
                      <a:pt x="161" y="234"/>
                      <a:pt x="164" y="237"/>
                    </a:cubicBezTo>
                    <a:cubicBezTo>
                      <a:pt x="167" y="240"/>
                      <a:pt x="173" y="241"/>
                      <a:pt x="176" y="245"/>
                    </a:cubicBezTo>
                    <a:cubicBezTo>
                      <a:pt x="188" y="260"/>
                      <a:pt x="187" y="278"/>
                      <a:pt x="208" y="285"/>
                    </a:cubicBezTo>
                    <a:cubicBezTo>
                      <a:pt x="213" y="284"/>
                      <a:pt x="223" y="286"/>
                      <a:pt x="224" y="281"/>
                    </a:cubicBezTo>
                    <a:cubicBezTo>
                      <a:pt x="233" y="235"/>
                      <a:pt x="211" y="197"/>
                      <a:pt x="184" y="165"/>
                    </a:cubicBezTo>
                    <a:cubicBezTo>
                      <a:pt x="166" y="143"/>
                      <a:pt x="180" y="160"/>
                      <a:pt x="160" y="149"/>
                    </a:cubicBezTo>
                    <a:cubicBezTo>
                      <a:pt x="152" y="144"/>
                      <a:pt x="136" y="133"/>
                      <a:pt x="136" y="133"/>
                    </a:cubicBezTo>
                    <a:cubicBezTo>
                      <a:pt x="133" y="125"/>
                      <a:pt x="131" y="117"/>
                      <a:pt x="128" y="109"/>
                    </a:cubicBezTo>
                    <a:cubicBezTo>
                      <a:pt x="127" y="105"/>
                      <a:pt x="124" y="97"/>
                      <a:pt x="124" y="97"/>
                    </a:cubicBezTo>
                    <a:cubicBezTo>
                      <a:pt x="123" y="84"/>
                      <a:pt x="124" y="37"/>
                      <a:pt x="108" y="21"/>
                    </a:cubicBezTo>
                    <a:cubicBezTo>
                      <a:pt x="102" y="15"/>
                      <a:pt x="92" y="13"/>
                      <a:pt x="84" y="9"/>
                    </a:cubicBezTo>
                    <a:cubicBezTo>
                      <a:pt x="76" y="6"/>
                      <a:pt x="60" y="1"/>
                      <a:pt x="60" y="1"/>
                    </a:cubicBezTo>
                    <a:cubicBezTo>
                      <a:pt x="40" y="4"/>
                      <a:pt x="32" y="0"/>
                      <a:pt x="32" y="2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" name="Freeform 111"/>
              <p:cNvSpPr>
                <a:spLocks/>
              </p:cNvSpPr>
              <p:nvPr/>
            </p:nvSpPr>
            <p:spPr bwMode="auto">
              <a:xfrm>
                <a:off x="5172" y="3217"/>
                <a:ext cx="54" cy="14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4" y="47"/>
                  </a:cxn>
                  <a:cxn ang="0">
                    <a:pos x="12" y="71"/>
                  </a:cxn>
                  <a:cxn ang="0">
                    <a:pos x="36" y="111"/>
                  </a:cxn>
                  <a:cxn ang="0">
                    <a:pos x="0" y="11"/>
                  </a:cxn>
                </a:cxnLst>
                <a:rect l="0" t="0" r="r" b="b"/>
                <a:pathLst>
                  <a:path w="54" h="148">
                    <a:moveTo>
                      <a:pt x="0" y="11"/>
                    </a:moveTo>
                    <a:cubicBezTo>
                      <a:pt x="1" y="23"/>
                      <a:pt x="2" y="35"/>
                      <a:pt x="4" y="47"/>
                    </a:cubicBezTo>
                    <a:cubicBezTo>
                      <a:pt x="6" y="55"/>
                      <a:pt x="12" y="71"/>
                      <a:pt x="12" y="71"/>
                    </a:cubicBezTo>
                    <a:cubicBezTo>
                      <a:pt x="13" y="86"/>
                      <a:pt x="11" y="148"/>
                      <a:pt x="36" y="111"/>
                    </a:cubicBezTo>
                    <a:cubicBezTo>
                      <a:pt x="31" y="0"/>
                      <a:pt x="54" y="38"/>
                      <a:pt x="0" y="1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" name="Freeform 112"/>
              <p:cNvSpPr>
                <a:spLocks/>
              </p:cNvSpPr>
              <p:nvPr/>
            </p:nvSpPr>
            <p:spPr bwMode="auto">
              <a:xfrm>
                <a:off x="4925" y="2844"/>
                <a:ext cx="116" cy="9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0" y="92"/>
                  </a:cxn>
                  <a:cxn ang="0">
                    <a:pos x="54" y="88"/>
                  </a:cxn>
                  <a:cxn ang="0">
                    <a:pos x="58" y="72"/>
                  </a:cxn>
                  <a:cxn ang="0">
                    <a:pos x="114" y="56"/>
                  </a:cxn>
                  <a:cxn ang="0">
                    <a:pos x="50" y="28"/>
                  </a:cxn>
                  <a:cxn ang="0">
                    <a:pos x="26" y="4"/>
                  </a:cxn>
                  <a:cxn ang="0">
                    <a:pos x="10" y="0"/>
                  </a:cxn>
                </a:cxnLst>
                <a:rect l="0" t="0" r="r" b="b"/>
                <a:pathLst>
                  <a:path w="114" h="93">
                    <a:moveTo>
                      <a:pt x="10" y="0"/>
                    </a:moveTo>
                    <a:cubicBezTo>
                      <a:pt x="0" y="30"/>
                      <a:pt x="13" y="66"/>
                      <a:pt x="30" y="92"/>
                    </a:cubicBezTo>
                    <a:cubicBezTo>
                      <a:pt x="38" y="91"/>
                      <a:pt x="47" y="93"/>
                      <a:pt x="54" y="88"/>
                    </a:cubicBezTo>
                    <a:cubicBezTo>
                      <a:pt x="58" y="85"/>
                      <a:pt x="54" y="76"/>
                      <a:pt x="58" y="72"/>
                    </a:cubicBezTo>
                    <a:cubicBezTo>
                      <a:pt x="68" y="64"/>
                      <a:pt x="100" y="59"/>
                      <a:pt x="114" y="56"/>
                    </a:cubicBezTo>
                    <a:cubicBezTo>
                      <a:pt x="107" y="20"/>
                      <a:pt x="90" y="31"/>
                      <a:pt x="50" y="28"/>
                    </a:cubicBezTo>
                    <a:cubicBezTo>
                      <a:pt x="42" y="20"/>
                      <a:pt x="37" y="1"/>
                      <a:pt x="26" y="4"/>
                    </a:cubicBezTo>
                    <a:cubicBezTo>
                      <a:pt x="7" y="9"/>
                      <a:pt x="10" y="13"/>
                      <a:pt x="1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" name="Freeform 113"/>
              <p:cNvSpPr>
                <a:spLocks/>
              </p:cNvSpPr>
              <p:nvPr/>
            </p:nvSpPr>
            <p:spPr bwMode="auto">
              <a:xfrm>
                <a:off x="4620" y="2659"/>
                <a:ext cx="264" cy="252"/>
              </a:xfrm>
              <a:custGeom>
                <a:avLst/>
                <a:gdLst/>
                <a:ahLst/>
                <a:cxnLst>
                  <a:cxn ang="0">
                    <a:pos x="264" y="208"/>
                  </a:cxn>
                  <a:cxn ang="0">
                    <a:pos x="236" y="160"/>
                  </a:cxn>
                  <a:cxn ang="0">
                    <a:pos x="212" y="152"/>
                  </a:cxn>
                  <a:cxn ang="0">
                    <a:pos x="200" y="148"/>
                  </a:cxn>
                  <a:cxn ang="0">
                    <a:pos x="180" y="100"/>
                  </a:cxn>
                  <a:cxn ang="0">
                    <a:pos x="132" y="40"/>
                  </a:cxn>
                  <a:cxn ang="0">
                    <a:pos x="96" y="24"/>
                  </a:cxn>
                  <a:cxn ang="0">
                    <a:pos x="72" y="8"/>
               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="32" y="44"/>
                  </a:cxn>
                  <a:cxn ang="0">
                    <a:pos x="68" y="64"/>
                  </a:cxn>
                  <a:cxn ang="0">
                    <a:pos x="80" y="100"/>
                  </a:cxn>
                  <a:cxn ang="0">
                    <a:pos x="148" y="144"/>
                  </a:cxn>
                  <a:cxn ang="0">
                    <a:pos x="172" y="164"/>
                  </a:cxn>
                  <a:cxn ang="0">
                    <a:pos x="184" y="208"/>
                  </a:cxn>
                  <a:cxn ang="0">
                    <a:pos x="232" y="220"/>
                  </a:cxn>
                  <a:cxn ang="0">
                    <a:pos x="264" y="208"/>
                  </a:cxn>
                </a:cxnLst>
                <a:rect l="0" t="0" r="r" b="b"/>
                <a:pathLst>
                  <a:path w="264" h="252">
                    <a:moveTo>
                      <a:pt x="264" y="208"/>
                    </a:moveTo>
                    <a:cubicBezTo>
                      <a:pt x="257" y="198"/>
                      <a:pt x="246" y="163"/>
                      <a:pt x="236" y="160"/>
                    </a:cubicBezTo>
                    <a:cubicBezTo>
                      <a:pt x="228" y="157"/>
                      <a:pt x="220" y="155"/>
                      <a:pt x="212" y="152"/>
                    </a:cubicBezTo>
                    <a:cubicBezTo>
                      <a:pt x="208" y="151"/>
                      <a:pt x="200" y="148"/>
                      <a:pt x="200" y="148"/>
                    </a:cubicBezTo>
                    <a:cubicBezTo>
                      <a:pt x="190" y="133"/>
                      <a:pt x="189" y="114"/>
                      <a:pt x="180" y="100"/>
                    </a:cubicBezTo>
                    <a:cubicBezTo>
                      <a:pt x="167" y="80"/>
                      <a:pt x="149" y="57"/>
                      <a:pt x="132" y="40"/>
                    </a:cubicBezTo>
                    <a:cubicBezTo>
                      <a:pt x="122" y="30"/>
                      <a:pt x="108" y="28"/>
                      <a:pt x="96" y="24"/>
                    </a:cubicBezTo>
                    <a:cubicBezTo>
                      <a:pt x="87" y="21"/>
                      <a:pt x="81" y="11"/>
                      <a:pt x="72" y="8"/>
                    </a:cubicBezTo>
                    <a:cubicBezTo>
                      <a:pt x="64" y="5"/>
                      <a:pt x="48" y="0"/>
                      <a:pt x="48" y="0"/>
                    </a:cubicBezTo>
                    <a:cubicBezTo>
                      <a:pt x="24" y="3"/>
                      <a:pt x="13" y="0"/>
                      <a:pt x="0" y="20"/>
                    </a:cubicBezTo>
                    <a:cubicBezTo>
                      <a:pt x="9" y="34"/>
                      <a:pt x="16" y="39"/>
                      <a:pt x="32" y="44"/>
                    </a:cubicBezTo>
                    <a:cubicBezTo>
                      <a:pt x="43" y="60"/>
                      <a:pt x="50" y="59"/>
                      <a:pt x="68" y="64"/>
                    </a:cubicBezTo>
                    <a:cubicBezTo>
                      <a:pt x="86" y="91"/>
                      <a:pt x="66" y="57"/>
                      <a:pt x="80" y="100"/>
                    </a:cubicBezTo>
                    <a:cubicBezTo>
                      <a:pt x="86" y="117"/>
                      <a:pt x="131" y="138"/>
                      <a:pt x="148" y="144"/>
                    </a:cubicBezTo>
                    <a:cubicBezTo>
                      <a:pt x="155" y="151"/>
                      <a:pt x="165" y="156"/>
                      <a:pt x="172" y="164"/>
                    </a:cubicBezTo>
                    <a:cubicBezTo>
                      <a:pt x="180" y="174"/>
                      <a:pt x="173" y="200"/>
                      <a:pt x="184" y="208"/>
                    </a:cubicBezTo>
                    <a:cubicBezTo>
                      <a:pt x="194" y="215"/>
                      <a:pt x="221" y="218"/>
                      <a:pt x="232" y="220"/>
                    </a:cubicBezTo>
                    <a:cubicBezTo>
                      <a:pt x="257" y="237"/>
                      <a:pt x="264" y="252"/>
                      <a:pt x="264" y="20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" name="Freeform 114"/>
              <p:cNvSpPr>
                <a:spLocks/>
              </p:cNvSpPr>
              <p:nvPr/>
            </p:nvSpPr>
            <p:spPr bwMode="auto">
              <a:xfrm>
                <a:off x="4370" y="2547"/>
                <a:ext cx="239" cy="109"/>
              </a:xfrm>
              <a:custGeom>
                <a:avLst/>
                <a:gdLst/>
                <a:ahLst/>
                <a:cxnLst>
                  <a:cxn ang="0">
                    <a:pos x="231" y="73"/>
                  </a:cxn>
                  <a:cxn ang="0">
                    <a:pos x="183" y="53"/>
                  </a:cxn>
                  <a:cxn ang="0">
                    <a:pos x="159" y="45"/>
                  </a:cxn>
                  <a:cxn ang="0">
                    <a:pos x="87" y="1"/>
                  </a:cxn>
                  <a:cxn ang="0">
                    <a:pos x="35" y="41"/>
                  </a:cxn>
                  <a:cxn ang="0">
                    <a:pos x="55" y="45"/>
                  </a:cxn>
                  <a:cxn ang="0">
                    <a:pos x="119" y="49"/>
                  </a:cxn>
                  <a:cxn ang="0">
                    <a:pos x="187" y="105"/>
                  </a:cxn>
                  <a:cxn ang="0">
                    <a:pos x="231" y="73"/>
                  </a:cxn>
                </a:cxnLst>
                <a:rect l="0" t="0" r="r" b="b"/>
                <a:pathLst>
                  <a:path w="240" h="109">
                    <a:moveTo>
                      <a:pt x="231" y="73"/>
                    </a:moveTo>
                    <a:cubicBezTo>
                      <a:pt x="214" y="67"/>
                      <a:pt x="201" y="59"/>
                      <a:pt x="183" y="53"/>
                    </a:cubicBezTo>
                    <a:cubicBezTo>
                      <a:pt x="175" y="50"/>
                      <a:pt x="159" y="45"/>
                      <a:pt x="159" y="45"/>
                    </a:cubicBezTo>
                    <a:cubicBezTo>
                      <a:pt x="130" y="16"/>
                      <a:pt x="128" y="11"/>
                      <a:pt x="87" y="1"/>
                    </a:cubicBezTo>
                    <a:cubicBezTo>
                      <a:pt x="81" y="1"/>
                      <a:pt x="0" y="0"/>
                      <a:pt x="35" y="41"/>
                    </a:cubicBezTo>
                    <a:cubicBezTo>
                      <a:pt x="39" y="46"/>
                      <a:pt x="48" y="44"/>
                      <a:pt x="55" y="45"/>
                    </a:cubicBezTo>
                    <a:cubicBezTo>
                      <a:pt x="76" y="47"/>
                      <a:pt x="98" y="48"/>
                      <a:pt x="119" y="49"/>
                    </a:cubicBezTo>
                    <a:cubicBezTo>
                      <a:pt x="144" y="66"/>
                      <a:pt x="156" y="95"/>
                      <a:pt x="187" y="105"/>
                    </a:cubicBezTo>
                    <a:cubicBezTo>
                      <a:pt x="228" y="101"/>
                      <a:pt x="240" y="109"/>
                      <a:pt x="231" y="7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" name="Freeform 115"/>
              <p:cNvSpPr>
                <a:spLocks/>
              </p:cNvSpPr>
              <p:nvPr/>
            </p:nvSpPr>
            <p:spPr bwMode="auto">
              <a:xfrm>
                <a:off x="4271" y="2524"/>
                <a:ext cx="83" cy="9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4" y="20"/>
                  </a:cxn>
                  <a:cxn ang="0">
                    <a:pos x="48" y="68"/>
                  </a:cxn>
                  <a:cxn ang="0">
                    <a:pos x="76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82" h="95">
                    <a:moveTo>
                      <a:pt x="28" y="0"/>
                    </a:moveTo>
                    <a:cubicBezTo>
                      <a:pt x="12" y="5"/>
                      <a:pt x="0" y="12"/>
                      <a:pt x="24" y="20"/>
                    </a:cubicBezTo>
                    <a:cubicBezTo>
                      <a:pt x="32" y="43"/>
                      <a:pt x="32" y="52"/>
                      <a:pt x="48" y="68"/>
                    </a:cubicBezTo>
                    <a:cubicBezTo>
                      <a:pt x="53" y="87"/>
                      <a:pt x="56" y="95"/>
                      <a:pt x="76" y="88"/>
                    </a:cubicBezTo>
                    <a:cubicBezTo>
                      <a:pt x="82" y="70"/>
                      <a:pt x="80" y="63"/>
                      <a:pt x="64" y="52"/>
                    </a:cubicBezTo>
                    <a:cubicBezTo>
                      <a:pt x="49" y="7"/>
                      <a:pt x="82" y="0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" name="Freeform 116"/>
              <p:cNvSpPr>
                <a:spLocks/>
              </p:cNvSpPr>
              <p:nvPr/>
            </p:nvSpPr>
            <p:spPr bwMode="auto">
              <a:xfrm>
                <a:off x="4267" y="2640"/>
                <a:ext cx="77" cy="11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8" y="44"/>
                  </a:cxn>
                  <a:cxn ang="0">
                    <a:pos x="48" y="84"/>
                  </a:cxn>
                  <a:cxn ang="0">
                    <a:pos x="76" y="40"/>
                  </a:cxn>
                  <a:cxn ang="0">
                    <a:pos x="40" y="0"/>
                  </a:cxn>
                </a:cxnLst>
                <a:rect l="0" t="0" r="r" b="b"/>
                <a:pathLst>
                  <a:path w="76" h="116">
                    <a:moveTo>
                      <a:pt x="40" y="0"/>
                    </a:moveTo>
                    <a:cubicBezTo>
                      <a:pt x="23" y="11"/>
                      <a:pt x="14" y="25"/>
                      <a:pt x="8" y="44"/>
                    </a:cubicBezTo>
                    <a:cubicBezTo>
                      <a:pt x="12" y="95"/>
                      <a:pt x="0" y="116"/>
                      <a:pt x="48" y="84"/>
                    </a:cubicBezTo>
                    <a:cubicBezTo>
                      <a:pt x="54" y="66"/>
                      <a:pt x="69" y="60"/>
                      <a:pt x="76" y="40"/>
                    </a:cubicBezTo>
                    <a:cubicBezTo>
                      <a:pt x="71" y="21"/>
                      <a:pt x="59" y="5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Freeform 117"/>
              <p:cNvSpPr>
                <a:spLocks/>
              </p:cNvSpPr>
              <p:nvPr/>
            </p:nvSpPr>
            <p:spPr bwMode="auto">
              <a:xfrm>
                <a:off x="3860" y="2516"/>
                <a:ext cx="201" cy="109"/>
              </a:xfrm>
              <a:custGeom>
                <a:avLst/>
                <a:gdLst/>
                <a:ahLst/>
                <a:cxnLst>
                  <a:cxn ang="0">
                    <a:pos x="139" y="32"/>
                  </a:cxn>
                  <a:cxn ang="0">
                    <a:pos x="187" y="36"/>
                  </a:cxn>
                  <a:cxn ang="0">
                    <a:pos x="187" y="76"/>
                  </a:cxn>
                  <a:cxn ang="0">
                    <a:pos x="159" y="80"/>
                  </a:cxn>
                  <a:cxn ang="0">
                    <a:pos x="139" y="108"/>
                  </a:cxn>
                  <a:cxn ang="0">
                    <a:pos x="31" y="84"/>
                  </a:cxn>
                  <a:cxn ang="0">
                    <a:pos x="75" y="36"/>
                  </a:cxn>
                  <a:cxn ang="0">
                    <a:pos x="111" y="0"/>
                  </a:cxn>
                  <a:cxn ang="0">
                    <a:pos x="135" y="36"/>
                  </a:cxn>
                  <a:cxn ang="0">
                    <a:pos x="139" y="32"/>
                  </a:cxn>
                </a:cxnLst>
                <a:rect l="0" t="0" r="r" b="b"/>
                <a:pathLst>
                  <a:path w="200" h="108">
                    <a:moveTo>
                      <a:pt x="139" y="32"/>
                    </a:moveTo>
                    <a:cubicBezTo>
                      <a:pt x="155" y="33"/>
                      <a:pt x="172" y="31"/>
                      <a:pt x="187" y="36"/>
                    </a:cubicBezTo>
                    <a:cubicBezTo>
                      <a:pt x="200" y="40"/>
                      <a:pt x="196" y="67"/>
                      <a:pt x="187" y="76"/>
                    </a:cubicBezTo>
                    <a:cubicBezTo>
                      <a:pt x="180" y="83"/>
                      <a:pt x="168" y="79"/>
                      <a:pt x="159" y="80"/>
                    </a:cubicBezTo>
                    <a:cubicBezTo>
                      <a:pt x="150" y="108"/>
                      <a:pt x="159" y="101"/>
                      <a:pt x="139" y="108"/>
                    </a:cubicBezTo>
                    <a:cubicBezTo>
                      <a:pt x="101" y="104"/>
                      <a:pt x="68" y="93"/>
                      <a:pt x="31" y="84"/>
                    </a:cubicBezTo>
                    <a:cubicBezTo>
                      <a:pt x="0" y="38"/>
                      <a:pt x="48" y="45"/>
                      <a:pt x="75" y="36"/>
                    </a:cubicBezTo>
                    <a:cubicBezTo>
                      <a:pt x="80" y="21"/>
                      <a:pt x="96" y="5"/>
                      <a:pt x="111" y="0"/>
                    </a:cubicBezTo>
                    <a:cubicBezTo>
                      <a:pt x="134" y="8"/>
                      <a:pt x="125" y="16"/>
                      <a:pt x="135" y="36"/>
                    </a:cubicBezTo>
                    <a:cubicBezTo>
                      <a:pt x="136" y="38"/>
                      <a:pt x="138" y="33"/>
                      <a:pt x="139" y="3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" name="Freeform 118"/>
              <p:cNvSpPr>
                <a:spLocks/>
              </p:cNvSpPr>
              <p:nvPr/>
            </p:nvSpPr>
            <p:spPr bwMode="auto">
              <a:xfrm>
                <a:off x="3968" y="2757"/>
                <a:ext cx="95" cy="7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1" y="40"/>
                  </a:cxn>
                  <a:cxn ang="0">
                    <a:pos x="35" y="48"/>
                  </a:cxn>
                  <a:cxn ang="0">
                    <a:pos x="63" y="76"/>
                  </a:cxn>
                  <a:cxn ang="0">
                    <a:pos x="75" y="48"/>
                  </a:cxn>
                  <a:cxn ang="0">
                    <a:pos x="51" y="32"/>
                  </a:cxn>
                  <a:cxn ang="0">
                    <a:pos x="39" y="24"/>
                  </a:cxn>
                  <a:cxn ang="0">
                    <a:pos x="23" y="4"/>
                  </a:cxn>
                  <a:cxn ang="0">
                    <a:pos x="3" y="0"/>
                  </a:cxn>
                </a:cxnLst>
                <a:rect l="0" t="0" r="r" b="b"/>
                <a:pathLst>
                  <a:path w="93" h="76">
                    <a:moveTo>
                      <a:pt x="3" y="0"/>
                    </a:moveTo>
                    <a:cubicBezTo>
                      <a:pt x="7" y="13"/>
                      <a:pt x="3" y="29"/>
                      <a:pt x="11" y="40"/>
                    </a:cubicBezTo>
                    <a:cubicBezTo>
                      <a:pt x="16" y="47"/>
                      <a:pt x="35" y="48"/>
                      <a:pt x="35" y="48"/>
                    </a:cubicBezTo>
                    <a:cubicBezTo>
                      <a:pt x="53" y="76"/>
                      <a:pt x="42" y="69"/>
                      <a:pt x="63" y="76"/>
                    </a:cubicBezTo>
                    <a:cubicBezTo>
                      <a:pt x="78" y="72"/>
                      <a:pt x="93" y="74"/>
                      <a:pt x="75" y="48"/>
                    </a:cubicBezTo>
                    <a:cubicBezTo>
                      <a:pt x="69" y="40"/>
                      <a:pt x="59" y="37"/>
                      <a:pt x="51" y="32"/>
                    </a:cubicBezTo>
                    <a:cubicBezTo>
                      <a:pt x="47" y="29"/>
                      <a:pt x="39" y="24"/>
                      <a:pt x="39" y="24"/>
                    </a:cubicBezTo>
                    <a:cubicBezTo>
                      <a:pt x="36" y="15"/>
                      <a:pt x="36" y="6"/>
                      <a:pt x="23" y="4"/>
                    </a:cubicBezTo>
                    <a:cubicBezTo>
                      <a:pt x="0" y="1"/>
                      <a:pt x="3" y="18"/>
                      <a:pt x="3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" name="Freeform 119"/>
              <p:cNvSpPr>
                <a:spLocks/>
              </p:cNvSpPr>
              <p:nvPr/>
            </p:nvSpPr>
            <p:spPr bwMode="auto">
              <a:xfrm>
                <a:off x="4088" y="2743"/>
                <a:ext cx="85" cy="38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8" y="5"/>
                  </a:cxn>
                  <a:cxn ang="0">
                    <a:pos x="8" y="29"/>
                  </a:cxn>
                  <a:cxn ang="0">
                    <a:pos x="32" y="37"/>
                  </a:cxn>
                  <a:cxn ang="0">
                    <a:pos x="64" y="1"/>
                  </a:cxn>
                </a:cxnLst>
                <a:rect l="0" t="0" r="r" b="b"/>
                <a:pathLst>
                  <a:path w="84" h="39">
                    <a:moveTo>
                      <a:pt x="64" y="1"/>
                    </a:moveTo>
                    <a:cubicBezTo>
                      <a:pt x="45" y="2"/>
                      <a:pt x="26" y="0"/>
                      <a:pt x="8" y="5"/>
                    </a:cubicBezTo>
                    <a:cubicBezTo>
                      <a:pt x="0" y="7"/>
                      <a:pt x="5" y="27"/>
                      <a:pt x="8" y="29"/>
                    </a:cubicBezTo>
                    <a:cubicBezTo>
                      <a:pt x="15" y="34"/>
                      <a:pt x="32" y="37"/>
                      <a:pt x="32" y="37"/>
                    </a:cubicBezTo>
                    <a:cubicBezTo>
                      <a:pt x="84" y="31"/>
                      <a:pt x="64" y="39"/>
                      <a:pt x="64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" name="Freeform 120"/>
              <p:cNvSpPr>
                <a:spLocks/>
              </p:cNvSpPr>
              <p:nvPr/>
            </p:nvSpPr>
            <p:spPr bwMode="auto">
              <a:xfrm>
                <a:off x="5091" y="3231"/>
                <a:ext cx="41" cy="41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9" y="40"/>
                  </a:cxn>
                  <a:cxn ang="0">
                    <a:pos x="33" y="36"/>
                  </a:cxn>
                  <a:cxn ang="0">
                    <a:pos x="29" y="0"/>
                  </a:cxn>
                </a:cxnLst>
                <a:rect l="0" t="0" r="r" b="b"/>
                <a:pathLst>
                  <a:path w="41" h="40">
                    <a:moveTo>
                      <a:pt x="29" y="0"/>
                    </a:moveTo>
                    <a:cubicBezTo>
                      <a:pt x="0" y="6"/>
                      <a:pt x="4" y="11"/>
                      <a:pt x="9" y="40"/>
                    </a:cubicBezTo>
                    <a:cubicBezTo>
                      <a:pt x="17" y="39"/>
                      <a:pt x="26" y="40"/>
                      <a:pt x="33" y="36"/>
                    </a:cubicBezTo>
                    <a:cubicBezTo>
                      <a:pt x="41" y="31"/>
                      <a:pt x="41" y="0"/>
                      <a:pt x="2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" name="Freeform 121"/>
              <p:cNvSpPr>
                <a:spLocks/>
              </p:cNvSpPr>
              <p:nvPr/>
            </p:nvSpPr>
            <p:spPr bwMode="auto">
              <a:xfrm>
                <a:off x="4132" y="3134"/>
                <a:ext cx="102" cy="77"/>
              </a:xfrm>
              <a:custGeom>
                <a:avLst/>
                <a:gdLst/>
                <a:ahLst/>
                <a:cxnLst>
                  <a:cxn ang="0">
                    <a:pos x="64" y="18"/>
                  </a:cxn>
                  <a:cxn ang="0">
                    <a:pos x="12" y="22"/>
                  </a:cxn>
                  <a:cxn ang="0">
                    <a:pos x="12" y="58"/>
                  </a:cxn>
                  <a:cxn ang="0">
                    <a:pos x="96" y="102"/>
                  </a:cxn>
                  <a:cxn ang="0">
                    <a:pos x="136" y="54"/>
                  </a:cxn>
                  <a:cxn ang="0">
                    <a:pos x="108" y="26"/>
                  </a:cxn>
                  <a:cxn ang="0">
                    <a:pos x="96" y="18"/>
                  </a:cxn>
                  <a:cxn ang="0">
                    <a:pos x="92" y="6"/>
                  </a:cxn>
                  <a:cxn ang="0">
                    <a:pos x="64" y="18"/>
                  </a:cxn>
                </a:cxnLst>
                <a:rect l="0" t="0" r="r" b="b"/>
                <a:pathLst>
                  <a:path w="150" h="102">
                    <a:moveTo>
                      <a:pt x="64" y="18"/>
                    </a:moveTo>
                    <a:cubicBezTo>
                      <a:pt x="47" y="19"/>
                      <a:pt x="29" y="17"/>
                      <a:pt x="12" y="22"/>
                    </a:cubicBezTo>
                    <a:cubicBezTo>
                      <a:pt x="0" y="25"/>
                      <a:pt x="5" y="48"/>
                      <a:pt x="12" y="58"/>
                    </a:cubicBezTo>
                    <a:cubicBezTo>
                      <a:pt x="19" y="68"/>
                      <a:pt x="83" y="98"/>
                      <a:pt x="96" y="102"/>
                    </a:cubicBezTo>
                    <a:cubicBezTo>
                      <a:pt x="150" y="94"/>
                      <a:pt x="111" y="92"/>
                      <a:pt x="136" y="54"/>
                    </a:cubicBezTo>
                    <a:cubicBezTo>
                      <a:pt x="129" y="33"/>
                      <a:pt x="136" y="44"/>
                      <a:pt x="108" y="26"/>
                    </a:cubicBezTo>
                    <a:cubicBezTo>
                      <a:pt x="104" y="23"/>
                      <a:pt x="96" y="18"/>
                      <a:pt x="96" y="18"/>
                    </a:cubicBezTo>
                    <a:cubicBezTo>
                      <a:pt x="95" y="14"/>
                      <a:pt x="96" y="7"/>
                      <a:pt x="92" y="6"/>
                    </a:cubicBezTo>
                    <a:cubicBezTo>
                      <a:pt x="73" y="0"/>
                      <a:pt x="64" y="26"/>
                      <a:pt x="64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3696" y="2768"/>
                <a:ext cx="69" cy="8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56"/>
                  </a:cxn>
                  <a:cxn ang="0">
                    <a:pos x="56" y="72"/>
                  </a:cxn>
                  <a:cxn ang="0">
                    <a:pos x="56" y="16"/>
                  </a:cxn>
                  <a:cxn ang="0">
                    <a:pos x="12" y="0"/>
                  </a:cxn>
                </a:cxnLst>
                <a:rect l="0" t="0" r="r" b="b"/>
                <a:pathLst>
                  <a:path w="70" h="87">
                    <a:moveTo>
                      <a:pt x="12" y="0"/>
                    </a:moveTo>
                    <a:cubicBezTo>
                      <a:pt x="9" y="19"/>
                      <a:pt x="6" y="38"/>
                      <a:pt x="0" y="56"/>
                    </a:cubicBezTo>
                    <a:cubicBezTo>
                      <a:pt x="8" y="87"/>
                      <a:pt x="24" y="75"/>
                      <a:pt x="56" y="72"/>
                    </a:cubicBezTo>
                    <a:cubicBezTo>
                      <a:pt x="58" y="53"/>
                      <a:pt x="70" y="28"/>
                      <a:pt x="56" y="16"/>
                    </a:cubicBezTo>
                    <a:cubicBezTo>
                      <a:pt x="47" y="8"/>
                      <a:pt x="24" y="6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" name="Freeform 123"/>
              <p:cNvSpPr>
                <a:spLocks/>
              </p:cNvSpPr>
              <p:nvPr/>
            </p:nvSpPr>
            <p:spPr bwMode="auto">
              <a:xfrm>
                <a:off x="3596" y="2884"/>
                <a:ext cx="60" cy="5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20"/>
                  </a:cxn>
                  <a:cxn ang="0">
                    <a:pos x="48" y="56"/>
                  </a:cxn>
                  <a:cxn ang="0">
                    <a:pos x="56" y="32"/>
                  </a:cxn>
                  <a:cxn ang="0">
                    <a:pos x="60" y="20"/>
                  </a:cxn>
                  <a:cxn ang="0">
                    <a:pos x="32" y="0"/>
                  </a:cxn>
                </a:cxnLst>
                <a:rect l="0" t="0" r="r" b="b"/>
                <a:pathLst>
                  <a:path w="60" h="56">
                    <a:moveTo>
                      <a:pt x="32" y="0"/>
                    </a:moveTo>
                    <a:cubicBezTo>
                      <a:pt x="14" y="4"/>
                      <a:pt x="6" y="2"/>
                      <a:pt x="0" y="20"/>
                    </a:cubicBezTo>
                    <a:cubicBezTo>
                      <a:pt x="7" y="50"/>
                      <a:pt x="22" y="47"/>
                      <a:pt x="48" y="56"/>
                    </a:cubicBezTo>
                    <a:cubicBezTo>
                      <a:pt x="51" y="48"/>
                      <a:pt x="53" y="40"/>
                      <a:pt x="56" y="32"/>
                    </a:cubicBezTo>
                    <a:cubicBezTo>
                      <a:pt x="57" y="28"/>
                      <a:pt x="60" y="20"/>
                      <a:pt x="60" y="20"/>
                    </a:cubicBezTo>
                    <a:cubicBezTo>
                      <a:pt x="55" y="0"/>
                      <a:pt x="52" y="0"/>
                      <a:pt x="3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" name="Freeform 124"/>
              <p:cNvSpPr>
                <a:spLocks/>
              </p:cNvSpPr>
              <p:nvPr/>
            </p:nvSpPr>
            <p:spPr bwMode="auto">
              <a:xfrm>
                <a:off x="3777" y="2869"/>
                <a:ext cx="93" cy="11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7" y="83"/>
                  </a:cxn>
                  <a:cxn ang="0">
                    <a:pos x="63" y="107"/>
                  </a:cxn>
                  <a:cxn ang="0">
                    <a:pos x="83" y="59"/>
                  </a:cxn>
                  <a:cxn ang="0">
                    <a:pos x="91" y="35"/>
                  </a:cxn>
                  <a:cxn ang="0">
                    <a:pos x="87" y="15"/>
                  </a:cxn>
                  <a:cxn ang="0">
                    <a:pos x="55" y="27"/>
                  </a:cxn>
                </a:cxnLst>
                <a:rect l="0" t="0" r="r" b="b"/>
                <a:pathLst>
                  <a:path w="93" h="112">
                    <a:moveTo>
                      <a:pt x="55" y="27"/>
                    </a:moveTo>
                    <a:cubicBezTo>
                      <a:pt x="0" y="34"/>
                      <a:pt x="22" y="37"/>
                      <a:pt x="7" y="83"/>
                    </a:cubicBezTo>
                    <a:cubicBezTo>
                      <a:pt x="14" y="112"/>
                      <a:pt x="31" y="104"/>
                      <a:pt x="63" y="107"/>
                    </a:cubicBezTo>
                    <a:cubicBezTo>
                      <a:pt x="73" y="92"/>
                      <a:pt x="77" y="76"/>
                      <a:pt x="83" y="59"/>
                    </a:cubicBezTo>
                    <a:cubicBezTo>
                      <a:pt x="86" y="51"/>
                      <a:pt x="91" y="35"/>
                      <a:pt x="91" y="35"/>
                    </a:cubicBezTo>
                    <a:cubicBezTo>
                      <a:pt x="90" y="28"/>
                      <a:pt x="93" y="18"/>
                      <a:pt x="87" y="15"/>
                    </a:cubicBezTo>
                    <a:cubicBezTo>
                      <a:pt x="58" y="0"/>
                      <a:pt x="55" y="33"/>
                      <a:pt x="55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" name="Freeform 125"/>
              <p:cNvSpPr>
                <a:spLocks/>
              </p:cNvSpPr>
              <p:nvPr/>
            </p:nvSpPr>
            <p:spPr bwMode="auto">
              <a:xfrm>
                <a:off x="4501" y="2833"/>
                <a:ext cx="83" cy="127"/>
              </a:xfrm>
              <a:custGeom>
                <a:avLst/>
                <a:gdLst/>
                <a:ahLst/>
                <a:cxnLst>
                  <a:cxn ang="0">
                    <a:pos x="44" y="24"/>
                  </a:cxn>
                  <a:cxn ang="0">
                    <a:pos x="0" y="108"/>
                  </a:cxn>
                  <a:cxn ang="0">
                    <a:pos x="4" y="120"/>
                  </a:cxn>
                  <a:cxn ang="0">
                    <a:pos x="28" y="128"/>
                  </a:cxn>
                  <a:cxn ang="0">
                    <a:pos x="68" y="88"/>
                  </a:cxn>
                  <a:cxn ang="0">
                    <a:pos x="84" y="28"/>
                  </a:cxn>
                  <a:cxn ang="0">
                    <a:pos x="48" y="8"/>
                  </a:cxn>
                  <a:cxn ang="0">
                    <a:pos x="44" y="24"/>
                  </a:cxn>
                </a:cxnLst>
                <a:rect l="0" t="0" r="r" b="b"/>
                <a:pathLst>
                  <a:path w="84" h="128">
                    <a:moveTo>
                      <a:pt x="44" y="24"/>
                    </a:moveTo>
                    <a:cubicBezTo>
                      <a:pt x="34" y="53"/>
                      <a:pt x="17" y="82"/>
                      <a:pt x="0" y="108"/>
                    </a:cubicBezTo>
                    <a:cubicBezTo>
                      <a:pt x="1" y="112"/>
                      <a:pt x="1" y="118"/>
                      <a:pt x="4" y="120"/>
                    </a:cubicBezTo>
                    <a:cubicBezTo>
                      <a:pt x="11" y="125"/>
                      <a:pt x="28" y="128"/>
                      <a:pt x="28" y="128"/>
                    </a:cubicBezTo>
                    <a:cubicBezTo>
                      <a:pt x="61" y="120"/>
                      <a:pt x="44" y="104"/>
                      <a:pt x="68" y="88"/>
                    </a:cubicBezTo>
                    <a:cubicBezTo>
                      <a:pt x="82" y="67"/>
                      <a:pt x="81" y="56"/>
                      <a:pt x="84" y="28"/>
                    </a:cubicBezTo>
                    <a:cubicBezTo>
                      <a:pt x="78" y="0"/>
                      <a:pt x="75" y="3"/>
                      <a:pt x="48" y="8"/>
                    </a:cubicBezTo>
                    <a:cubicBezTo>
                      <a:pt x="44" y="21"/>
                      <a:pt x="44" y="16"/>
                      <a:pt x="44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" name="Freeform 126"/>
              <p:cNvSpPr>
                <a:spLocks/>
              </p:cNvSpPr>
              <p:nvPr/>
            </p:nvSpPr>
            <p:spPr bwMode="auto">
              <a:xfrm>
                <a:off x="4069" y="2585"/>
                <a:ext cx="60" cy="94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60" y="23"/>
                  </a:cxn>
                  <a:cxn ang="0">
                    <a:pos x="20" y="15"/>
                  </a:cxn>
                  <a:cxn ang="0">
                    <a:pos x="12" y="47"/>
                  </a:cxn>
                  <a:cxn ang="0">
                    <a:pos x="0" y="59"/>
                  </a:cxn>
                  <a:cxn ang="0">
                    <a:pos x="48" y="63"/>
                  </a:cxn>
                </a:cxnLst>
                <a:rect l="0" t="0" r="r" b="b"/>
                <a:pathLst>
                  <a:path w="60" h="95">
                    <a:moveTo>
                      <a:pt x="48" y="63"/>
                    </a:moveTo>
                    <a:cubicBezTo>
                      <a:pt x="51" y="49"/>
                      <a:pt x="60" y="23"/>
                      <a:pt x="60" y="23"/>
                    </a:cubicBezTo>
                    <a:cubicBezTo>
                      <a:pt x="53" y="3"/>
                      <a:pt x="57" y="0"/>
                      <a:pt x="20" y="15"/>
                    </a:cubicBezTo>
                    <a:cubicBezTo>
                      <a:pt x="10" y="19"/>
                      <a:pt x="17" y="37"/>
                      <a:pt x="12" y="47"/>
                    </a:cubicBezTo>
                    <a:cubicBezTo>
                      <a:pt x="9" y="52"/>
                      <a:pt x="4" y="55"/>
                      <a:pt x="0" y="59"/>
                    </a:cubicBezTo>
                    <a:cubicBezTo>
                      <a:pt x="8" y="91"/>
                      <a:pt x="32" y="95"/>
                      <a:pt x="48" y="6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" name="Freeform 127"/>
              <p:cNvSpPr>
                <a:spLocks/>
              </p:cNvSpPr>
              <p:nvPr/>
            </p:nvSpPr>
            <p:spPr bwMode="auto">
              <a:xfrm>
                <a:off x="3671" y="2659"/>
                <a:ext cx="69" cy="76"/>
              </a:xfrm>
              <a:custGeom>
                <a:avLst/>
                <a:gdLst/>
                <a:ahLst/>
                <a:cxnLst>
                  <a:cxn ang="0">
                    <a:pos x="1" y="16"/>
                  </a:cxn>
                  <a:cxn ang="0">
                    <a:pos x="33" y="72"/>
                  </a:cxn>
                  <a:cxn ang="0">
                    <a:pos x="57" y="68"/>
                  </a:cxn>
                  <a:cxn ang="0">
                    <a:pos x="33" y="20"/>
                  </a:cxn>
                  <a:cxn ang="0">
                    <a:pos x="25" y="8"/>
                  </a:cxn>
                  <a:cxn ang="0">
                    <a:pos x="1" y="16"/>
                  </a:cxn>
                </a:cxnLst>
                <a:rect l="0" t="0" r="r" b="b"/>
                <a:pathLst>
                  <a:path w="69" h="75">
                    <a:moveTo>
                      <a:pt x="1" y="16"/>
                    </a:moveTo>
                    <a:cubicBezTo>
                      <a:pt x="25" y="24"/>
                      <a:pt x="27" y="50"/>
                      <a:pt x="33" y="72"/>
                    </a:cubicBezTo>
                    <a:cubicBezTo>
                      <a:pt x="41" y="71"/>
                      <a:pt x="53" y="75"/>
                      <a:pt x="57" y="68"/>
                    </a:cubicBezTo>
                    <a:cubicBezTo>
                      <a:pt x="69" y="47"/>
                      <a:pt x="49" y="25"/>
                      <a:pt x="33" y="20"/>
                    </a:cubicBezTo>
                    <a:cubicBezTo>
                      <a:pt x="30" y="16"/>
                      <a:pt x="30" y="10"/>
                      <a:pt x="25" y="8"/>
                    </a:cubicBezTo>
                    <a:cubicBezTo>
                      <a:pt x="0" y="0"/>
                      <a:pt x="11" y="37"/>
                      <a:pt x="1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28"/>
            <p:cNvSpPr>
              <a:spLocks/>
            </p:cNvSpPr>
            <p:nvPr/>
          </p:nvSpPr>
          <p:spPr bwMode="auto">
            <a:xfrm>
              <a:off x="6326182" y="3638544"/>
              <a:ext cx="73025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25" y="42"/>
                </a:cxn>
                <a:cxn ang="0">
                  <a:pos x="25" y="2"/>
                </a:cxn>
                <a:cxn ang="0">
                  <a:pos x="5" y="16"/>
                </a:cxn>
                <a:cxn ang="0">
                  <a:pos x="13" y="10"/>
                </a:cxn>
              </a:cxnLst>
              <a:rect l="0" t="0" r="r" b="b"/>
              <a:pathLst>
                <a:path w="44" h="42">
                  <a:moveTo>
                    <a:pt x="13" y="10"/>
                  </a:moveTo>
                  <a:cubicBezTo>
                    <a:pt x="20" y="20"/>
                    <a:pt x="18" y="32"/>
                    <a:pt x="25" y="42"/>
                  </a:cubicBezTo>
                  <a:cubicBezTo>
                    <a:pt x="44" y="37"/>
                    <a:pt x="43" y="8"/>
                    <a:pt x="25" y="2"/>
                  </a:cubicBezTo>
                  <a:cubicBezTo>
                    <a:pt x="9" y="4"/>
                    <a:pt x="0" y="0"/>
                    <a:pt x="5" y="16"/>
                  </a:cubicBezTo>
                  <a:cubicBezTo>
                    <a:pt x="12" y="14"/>
                    <a:pt x="10" y="16"/>
                    <a:pt x="13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2" name="Group 129"/>
            <p:cNvGrpSpPr>
              <a:grpSpLocks/>
            </p:cNvGrpSpPr>
            <p:nvPr/>
          </p:nvGrpSpPr>
          <p:grpSpPr bwMode="auto">
            <a:xfrm>
              <a:off x="5919829" y="3036882"/>
              <a:ext cx="906464" cy="1160460"/>
              <a:chOff x="3709" y="1932"/>
              <a:chExt cx="549" cy="678"/>
            </a:xfrm>
            <a:grpFill/>
          </p:grpSpPr>
          <p:grpSp>
            <p:nvGrpSpPr>
              <p:cNvPr id="85" name="Group 130"/>
              <p:cNvGrpSpPr>
                <a:grpSpLocks/>
              </p:cNvGrpSpPr>
              <p:nvPr/>
            </p:nvGrpSpPr>
            <p:grpSpPr bwMode="auto">
              <a:xfrm>
                <a:off x="3709" y="1932"/>
                <a:ext cx="549" cy="678"/>
                <a:chOff x="3709" y="1932"/>
                <a:chExt cx="549" cy="678"/>
              </a:xfrm>
              <a:grpFill/>
            </p:grpSpPr>
            <p:sp>
              <p:nvSpPr>
                <p:cNvPr id="88" name="Freeform 131"/>
                <p:cNvSpPr>
                  <a:spLocks/>
                </p:cNvSpPr>
                <p:nvPr/>
              </p:nvSpPr>
              <p:spPr bwMode="auto">
                <a:xfrm>
                  <a:off x="4159" y="2120"/>
                  <a:ext cx="65" cy="58"/>
                </a:xfrm>
                <a:custGeom>
                  <a:avLst/>
                  <a:gdLst/>
                  <a:ahLst/>
                  <a:cxnLst>
                    <a:cxn ang="0">
                      <a:pos x="35" y="2"/>
                    </a:cxn>
                    <a:cxn ang="0">
                      <a:pos x="11" y="20"/>
                    </a:cxn>
                    <a:cxn ang="0">
                      <a:pos x="29" y="58"/>
                    </a:cxn>
                    <a:cxn ang="0">
                      <a:pos x="45" y="56"/>
                    </a:cxn>
                    <a:cxn ang="0">
                      <a:pos x="55" y="40"/>
                    </a:cxn>
                    <a:cxn ang="0">
                      <a:pos x="51" y="0"/>
                    </a:cxn>
                    <a:cxn ang="0">
                      <a:pos x="35" y="2"/>
                    </a:cxn>
                  </a:cxnLst>
                  <a:rect l="0" t="0" r="r" b="b"/>
                  <a:pathLst>
                    <a:path w="65" h="59">
                      <a:moveTo>
                        <a:pt x="35" y="2"/>
                      </a:moveTo>
                      <a:cubicBezTo>
                        <a:pt x="26" y="5"/>
                        <a:pt x="18" y="13"/>
                        <a:pt x="11" y="20"/>
                      </a:cubicBezTo>
                      <a:cubicBezTo>
                        <a:pt x="0" y="54"/>
                        <a:pt x="12" y="46"/>
                        <a:pt x="29" y="58"/>
                      </a:cubicBezTo>
                      <a:cubicBezTo>
                        <a:pt x="34" y="57"/>
                        <a:pt x="40" y="59"/>
                        <a:pt x="45" y="56"/>
                      </a:cubicBezTo>
                      <a:cubicBezTo>
                        <a:pt x="52" y="52"/>
                        <a:pt x="44" y="44"/>
                        <a:pt x="55" y="40"/>
                      </a:cubicBezTo>
                      <a:cubicBezTo>
                        <a:pt x="64" y="27"/>
                        <a:pt x="65" y="9"/>
                        <a:pt x="51" y="0"/>
                      </a:cubicBezTo>
                      <a:cubicBezTo>
                        <a:pt x="32" y="2"/>
                        <a:pt x="27" y="2"/>
                        <a:pt x="35" y="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132"/>
                <p:cNvSpPr>
                  <a:spLocks/>
                </p:cNvSpPr>
                <p:nvPr/>
              </p:nvSpPr>
              <p:spPr bwMode="auto">
                <a:xfrm>
                  <a:off x="4071" y="2094"/>
                  <a:ext cx="12" cy="2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5" y="24"/>
                    </a:cxn>
                    <a:cxn ang="0">
                      <a:pos x="21" y="22"/>
                    </a:cxn>
                    <a:cxn ang="0">
                      <a:pos x="19" y="10"/>
                    </a:cxn>
                    <a:cxn ang="0">
                      <a:pos x="7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4" h="28">
                      <a:moveTo>
                        <a:pt x="3" y="0"/>
                      </a:moveTo>
                      <a:cubicBezTo>
                        <a:pt x="4" y="8"/>
                        <a:pt x="0" y="18"/>
                        <a:pt x="5" y="24"/>
                      </a:cubicBezTo>
                      <a:cubicBezTo>
                        <a:pt x="8" y="28"/>
                        <a:pt x="17" y="26"/>
                        <a:pt x="21" y="22"/>
                      </a:cubicBezTo>
                      <a:cubicBezTo>
                        <a:pt x="24" y="19"/>
                        <a:pt x="22" y="13"/>
                        <a:pt x="19" y="10"/>
                      </a:cubicBezTo>
                      <a:cubicBezTo>
                        <a:pt x="16" y="7"/>
                        <a:pt x="9" y="10"/>
                        <a:pt x="7" y="6"/>
                      </a:cubicBezTo>
                      <a:cubicBezTo>
                        <a:pt x="6" y="4"/>
                        <a:pt x="4" y="2"/>
                        <a:pt x="3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133"/>
                <p:cNvSpPr>
                  <a:spLocks/>
                </p:cNvSpPr>
                <p:nvPr/>
              </p:nvSpPr>
              <p:spPr bwMode="auto">
                <a:xfrm>
                  <a:off x="4096" y="2008"/>
                  <a:ext cx="57" cy="59"/>
                </a:xfrm>
                <a:custGeom>
                  <a:avLst/>
                  <a:gdLst/>
                  <a:ahLst/>
                  <a:cxnLst>
                    <a:cxn ang="0">
                      <a:pos x="38" y="50"/>
                    </a:cxn>
                    <a:cxn ang="0">
                      <a:pos x="54" y="48"/>
                    </a:cxn>
                    <a:cxn ang="0">
                      <a:pos x="52" y="10"/>
                    </a:cxn>
                    <a:cxn ang="0">
                      <a:pos x="30" y="24"/>
                    </a:cxn>
                    <a:cxn ang="0">
                      <a:pos x="0" y="32"/>
                    </a:cxn>
                    <a:cxn ang="0">
                      <a:pos x="38" y="50"/>
                    </a:cxn>
                  </a:cxnLst>
                  <a:rect l="0" t="0" r="r" b="b"/>
                  <a:pathLst>
                    <a:path w="57" h="59">
                      <a:moveTo>
                        <a:pt x="38" y="50"/>
                      </a:moveTo>
                      <a:cubicBezTo>
                        <a:pt x="52" y="55"/>
                        <a:pt x="48" y="58"/>
                        <a:pt x="54" y="48"/>
                      </a:cubicBezTo>
                      <a:cubicBezTo>
                        <a:pt x="53" y="35"/>
                        <a:pt x="57" y="22"/>
                        <a:pt x="52" y="10"/>
                      </a:cubicBezTo>
                      <a:cubicBezTo>
                        <a:pt x="48" y="0"/>
                        <a:pt x="31" y="23"/>
                        <a:pt x="30" y="24"/>
                      </a:cubicBezTo>
                      <a:cubicBezTo>
                        <a:pt x="22" y="29"/>
                        <a:pt x="9" y="29"/>
                        <a:pt x="0" y="32"/>
                      </a:cubicBezTo>
                      <a:cubicBezTo>
                        <a:pt x="4" y="59"/>
                        <a:pt x="19" y="41"/>
                        <a:pt x="38" y="5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134"/>
                <p:cNvSpPr>
                  <a:spLocks/>
                </p:cNvSpPr>
                <p:nvPr/>
              </p:nvSpPr>
              <p:spPr bwMode="auto">
                <a:xfrm>
                  <a:off x="4003" y="1932"/>
                  <a:ext cx="121" cy="80"/>
                </a:xfrm>
                <a:custGeom>
                  <a:avLst/>
                  <a:gdLst/>
                  <a:ahLst/>
                  <a:cxnLst>
                    <a:cxn ang="0">
                      <a:pos x="61" y="68"/>
                    </a:cxn>
                    <a:cxn ang="0">
                      <a:pos x="73" y="58"/>
                    </a:cxn>
                    <a:cxn ang="0">
                      <a:pos x="89" y="54"/>
                    </a:cxn>
                    <a:cxn ang="0">
                      <a:pos x="103" y="40"/>
                    </a:cxn>
                    <a:cxn ang="0">
                      <a:pos x="55" y="22"/>
                    </a:cxn>
                    <a:cxn ang="0">
                      <a:pos x="45" y="6"/>
                    </a:cxn>
                    <a:cxn ang="0">
                      <a:pos x="33" y="2"/>
                    </a:cxn>
                    <a:cxn ang="0">
                      <a:pos x="9" y="4"/>
                    </a:cxn>
                    <a:cxn ang="0">
                      <a:pos x="29" y="34"/>
                    </a:cxn>
                    <a:cxn ang="0">
                      <a:pos x="33" y="74"/>
                    </a:cxn>
                    <a:cxn ang="0">
                      <a:pos x="45" y="80"/>
                    </a:cxn>
                    <a:cxn ang="0">
                      <a:pos x="57" y="78"/>
                    </a:cxn>
                    <a:cxn ang="0">
                      <a:pos x="61" y="68"/>
                    </a:cxn>
                  </a:cxnLst>
                  <a:rect l="0" t="0" r="r" b="b"/>
                  <a:pathLst>
                    <a:path w="121" h="80">
                      <a:moveTo>
                        <a:pt x="61" y="68"/>
                      </a:moveTo>
                      <a:cubicBezTo>
                        <a:pt x="64" y="65"/>
                        <a:pt x="69" y="60"/>
                        <a:pt x="73" y="58"/>
                      </a:cubicBezTo>
                      <a:cubicBezTo>
                        <a:pt x="78" y="56"/>
                        <a:pt x="89" y="54"/>
                        <a:pt x="89" y="54"/>
                      </a:cubicBezTo>
                      <a:cubicBezTo>
                        <a:pt x="95" y="45"/>
                        <a:pt x="92" y="43"/>
                        <a:pt x="103" y="40"/>
                      </a:cubicBezTo>
                      <a:cubicBezTo>
                        <a:pt x="121" y="13"/>
                        <a:pt x="74" y="23"/>
                        <a:pt x="55" y="22"/>
                      </a:cubicBezTo>
                      <a:cubicBezTo>
                        <a:pt x="52" y="12"/>
                        <a:pt x="54" y="10"/>
                        <a:pt x="45" y="6"/>
                      </a:cubicBezTo>
                      <a:cubicBezTo>
                        <a:pt x="41" y="4"/>
                        <a:pt x="33" y="2"/>
                        <a:pt x="33" y="2"/>
                      </a:cubicBezTo>
                      <a:cubicBezTo>
                        <a:pt x="25" y="3"/>
                        <a:pt x="16" y="0"/>
                        <a:pt x="9" y="4"/>
                      </a:cubicBezTo>
                      <a:cubicBezTo>
                        <a:pt x="0" y="9"/>
                        <a:pt x="24" y="32"/>
                        <a:pt x="29" y="34"/>
                      </a:cubicBezTo>
                      <a:cubicBezTo>
                        <a:pt x="38" y="47"/>
                        <a:pt x="25" y="62"/>
                        <a:pt x="33" y="74"/>
                      </a:cubicBezTo>
                      <a:cubicBezTo>
                        <a:pt x="35" y="78"/>
                        <a:pt x="41" y="78"/>
                        <a:pt x="45" y="80"/>
                      </a:cubicBezTo>
                      <a:cubicBezTo>
                        <a:pt x="49" y="79"/>
                        <a:pt x="53" y="80"/>
                        <a:pt x="57" y="78"/>
                      </a:cubicBezTo>
                      <a:cubicBezTo>
                        <a:pt x="60" y="76"/>
                        <a:pt x="64" y="65"/>
                        <a:pt x="61" y="6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135"/>
                <p:cNvSpPr>
                  <a:spLocks/>
                </p:cNvSpPr>
                <p:nvPr/>
              </p:nvSpPr>
              <p:spPr bwMode="auto">
                <a:xfrm>
                  <a:off x="3709" y="2021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21" y="1"/>
                    </a:cxn>
                    <a:cxn ang="0">
                      <a:pos x="9" y="19"/>
                    </a:cxn>
                    <a:cxn ang="0">
                      <a:pos x="21" y="39"/>
                    </a:cxn>
                    <a:cxn ang="0">
                      <a:pos x="27" y="11"/>
                    </a:cxn>
                    <a:cxn ang="0">
                      <a:pos x="21" y="1"/>
                    </a:cxn>
                  </a:cxnLst>
                  <a:rect l="0" t="0" r="r" b="b"/>
                  <a:pathLst>
                    <a:path w="36" h="39">
                      <a:moveTo>
                        <a:pt x="21" y="1"/>
                      </a:moveTo>
                      <a:cubicBezTo>
                        <a:pt x="19" y="10"/>
                        <a:pt x="17" y="14"/>
                        <a:pt x="9" y="19"/>
                      </a:cubicBezTo>
                      <a:cubicBezTo>
                        <a:pt x="0" y="33"/>
                        <a:pt x="9" y="36"/>
                        <a:pt x="21" y="39"/>
                      </a:cubicBezTo>
                      <a:cubicBezTo>
                        <a:pt x="36" y="36"/>
                        <a:pt x="35" y="23"/>
                        <a:pt x="27" y="11"/>
                      </a:cubicBezTo>
                      <a:cubicBezTo>
                        <a:pt x="19" y="0"/>
                        <a:pt x="21" y="15"/>
                        <a:pt x="21" y="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136"/>
                <p:cNvSpPr>
                  <a:spLocks/>
                </p:cNvSpPr>
                <p:nvPr/>
              </p:nvSpPr>
              <p:spPr bwMode="auto">
                <a:xfrm>
                  <a:off x="3760" y="2228"/>
                  <a:ext cx="47" cy="66"/>
                </a:xfrm>
                <a:custGeom>
                  <a:avLst/>
                  <a:gdLst/>
                  <a:ahLst/>
                  <a:cxnLst>
                    <a:cxn ang="0">
                      <a:pos x="36" y="12"/>
                    </a:cxn>
                    <a:cxn ang="0">
                      <a:pos x="6" y="12"/>
                    </a:cxn>
                    <a:cxn ang="0">
                      <a:pos x="8" y="32"/>
                    </a:cxn>
                    <a:cxn ang="0">
                      <a:pos x="28" y="66"/>
                    </a:cxn>
                    <a:cxn ang="0">
                      <a:pos x="28" y="38"/>
                    </a:cxn>
                    <a:cxn ang="0">
                      <a:pos x="36" y="12"/>
                    </a:cxn>
                  </a:cxnLst>
                  <a:rect l="0" t="0" r="r" b="b"/>
                  <a:pathLst>
                    <a:path w="47" h="66">
                      <a:moveTo>
                        <a:pt x="36" y="12"/>
                      </a:moveTo>
                      <a:cubicBezTo>
                        <a:pt x="28" y="0"/>
                        <a:pt x="16" y="5"/>
                        <a:pt x="6" y="12"/>
                      </a:cubicBezTo>
                      <a:cubicBezTo>
                        <a:pt x="0" y="20"/>
                        <a:pt x="3" y="24"/>
                        <a:pt x="8" y="32"/>
                      </a:cubicBezTo>
                      <a:cubicBezTo>
                        <a:pt x="10" y="55"/>
                        <a:pt x="9" y="60"/>
                        <a:pt x="28" y="66"/>
                      </a:cubicBezTo>
                      <a:cubicBezTo>
                        <a:pt x="47" y="62"/>
                        <a:pt x="32" y="51"/>
                        <a:pt x="28" y="38"/>
                      </a:cubicBezTo>
                      <a:cubicBezTo>
                        <a:pt x="31" y="24"/>
                        <a:pt x="40" y="27"/>
                        <a:pt x="36" y="1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137"/>
                <p:cNvSpPr>
                  <a:spLocks/>
                </p:cNvSpPr>
                <p:nvPr/>
              </p:nvSpPr>
              <p:spPr bwMode="auto">
                <a:xfrm>
                  <a:off x="3954" y="2544"/>
                  <a:ext cx="27" cy="37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4" y="16"/>
                    </a:cxn>
                    <a:cxn ang="0">
                      <a:pos x="0" y="28"/>
                    </a:cxn>
                    <a:cxn ang="0">
                      <a:pos x="22" y="2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7" h="37">
                      <a:moveTo>
                        <a:pt x="20" y="0"/>
                      </a:moveTo>
                      <a:cubicBezTo>
                        <a:pt x="14" y="4"/>
                        <a:pt x="7" y="9"/>
                        <a:pt x="4" y="16"/>
                      </a:cubicBezTo>
                      <a:cubicBezTo>
                        <a:pt x="2" y="20"/>
                        <a:pt x="0" y="28"/>
                        <a:pt x="0" y="28"/>
                      </a:cubicBezTo>
                      <a:cubicBezTo>
                        <a:pt x="13" y="37"/>
                        <a:pt x="13" y="26"/>
                        <a:pt x="22" y="20"/>
                      </a:cubicBezTo>
                      <a:cubicBezTo>
                        <a:pt x="27" y="12"/>
                        <a:pt x="27" y="7"/>
                        <a:pt x="2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138"/>
                <p:cNvSpPr>
                  <a:spLocks/>
                </p:cNvSpPr>
                <p:nvPr/>
              </p:nvSpPr>
              <p:spPr bwMode="auto">
                <a:xfrm>
                  <a:off x="4046" y="2590"/>
                  <a:ext cx="37" cy="2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30" y="20"/>
                    </a:cxn>
                    <a:cxn ang="0">
                      <a:pos x="32" y="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7" h="20">
                      <a:moveTo>
                        <a:pt x="22" y="0"/>
                      </a:moveTo>
                      <a:cubicBezTo>
                        <a:pt x="0" y="5"/>
                        <a:pt x="21" y="14"/>
                        <a:pt x="30" y="20"/>
                      </a:cubicBezTo>
                      <a:cubicBezTo>
                        <a:pt x="33" y="15"/>
                        <a:pt x="37" y="12"/>
                        <a:pt x="32" y="6"/>
                      </a:cubicBezTo>
                      <a:cubicBezTo>
                        <a:pt x="30" y="3"/>
                        <a:pt x="18" y="0"/>
                        <a:pt x="22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139"/>
                <p:cNvSpPr>
                  <a:spLocks/>
                </p:cNvSpPr>
                <p:nvPr/>
              </p:nvSpPr>
              <p:spPr bwMode="auto">
                <a:xfrm>
                  <a:off x="4223" y="2540"/>
                  <a:ext cx="35" cy="32"/>
                </a:xfrm>
                <a:custGeom>
                  <a:avLst/>
                  <a:gdLst/>
                  <a:ahLst/>
                  <a:cxnLst>
                    <a:cxn ang="0">
                      <a:pos x="25" y="2"/>
                    </a:cxn>
                    <a:cxn ang="0">
                      <a:pos x="7" y="12"/>
                    </a:cxn>
                    <a:cxn ang="0">
                      <a:pos x="35" y="20"/>
                    </a:cxn>
                    <a:cxn ang="0">
                      <a:pos x="33" y="6"/>
                    </a:cxn>
                    <a:cxn ang="0">
                      <a:pos x="17" y="6"/>
                    </a:cxn>
                    <a:cxn ang="0">
                      <a:pos x="25" y="2"/>
                    </a:cxn>
                  </a:cxnLst>
                  <a:rect l="0" t="0" r="r" b="b"/>
                  <a:pathLst>
                    <a:path w="35" h="34">
                      <a:moveTo>
                        <a:pt x="25" y="2"/>
                      </a:moveTo>
                      <a:cubicBezTo>
                        <a:pt x="19" y="6"/>
                        <a:pt x="13" y="8"/>
                        <a:pt x="7" y="12"/>
                      </a:cubicBezTo>
                      <a:cubicBezTo>
                        <a:pt x="0" y="34"/>
                        <a:pt x="23" y="22"/>
                        <a:pt x="35" y="20"/>
                      </a:cubicBezTo>
                      <a:cubicBezTo>
                        <a:pt x="34" y="15"/>
                        <a:pt x="35" y="10"/>
                        <a:pt x="33" y="6"/>
                      </a:cubicBezTo>
                      <a:cubicBezTo>
                        <a:pt x="30" y="0"/>
                        <a:pt x="19" y="8"/>
                        <a:pt x="17" y="6"/>
                      </a:cubicBezTo>
                      <a:cubicBezTo>
                        <a:pt x="15" y="4"/>
                        <a:pt x="22" y="3"/>
                        <a:pt x="25" y="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140"/>
                <p:cNvSpPr>
                  <a:spLocks/>
                </p:cNvSpPr>
                <p:nvPr/>
              </p:nvSpPr>
              <p:spPr bwMode="auto">
                <a:xfrm>
                  <a:off x="4083" y="2127"/>
                  <a:ext cx="43" cy="34"/>
                </a:xfrm>
                <a:custGeom>
                  <a:avLst/>
                  <a:gdLst/>
                  <a:ahLst/>
                  <a:cxnLst>
                    <a:cxn ang="0">
                      <a:pos x="31" y="5"/>
                    </a:cxn>
                    <a:cxn ang="0">
                      <a:pos x="7" y="13"/>
                    </a:cxn>
                    <a:cxn ang="0">
                      <a:pos x="35" y="23"/>
                    </a:cxn>
                    <a:cxn ang="0">
                      <a:pos x="31" y="5"/>
                    </a:cxn>
                  </a:cxnLst>
                  <a:rect l="0" t="0" r="r" b="b"/>
                  <a:pathLst>
                    <a:path w="43" h="34">
                      <a:moveTo>
                        <a:pt x="31" y="5"/>
                      </a:moveTo>
                      <a:cubicBezTo>
                        <a:pt x="21" y="7"/>
                        <a:pt x="15" y="7"/>
                        <a:pt x="7" y="13"/>
                      </a:cubicBezTo>
                      <a:cubicBezTo>
                        <a:pt x="0" y="34"/>
                        <a:pt x="21" y="25"/>
                        <a:pt x="35" y="23"/>
                      </a:cubicBezTo>
                      <a:cubicBezTo>
                        <a:pt x="43" y="0"/>
                        <a:pt x="38" y="19"/>
                        <a:pt x="31" y="5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141"/>
                <p:cNvSpPr>
                  <a:spLocks/>
                </p:cNvSpPr>
                <p:nvPr/>
              </p:nvSpPr>
              <p:spPr bwMode="auto">
                <a:xfrm>
                  <a:off x="4018" y="2162"/>
                  <a:ext cx="48" cy="36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0" y="8"/>
                    </a:cxn>
                    <a:cxn ang="0">
                      <a:pos x="24" y="30"/>
                    </a:cxn>
                    <a:cxn ang="0">
                      <a:pos x="28" y="36"/>
                    </a:cxn>
                    <a:cxn ang="0">
                      <a:pos x="36" y="24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48" h="36">
                      <a:moveTo>
                        <a:pt x="44" y="0"/>
                      </a:moveTo>
                      <a:cubicBezTo>
                        <a:pt x="28" y="2"/>
                        <a:pt x="15" y="5"/>
                        <a:pt x="0" y="8"/>
                      </a:cubicBezTo>
                      <a:cubicBezTo>
                        <a:pt x="3" y="27"/>
                        <a:pt x="8" y="25"/>
                        <a:pt x="24" y="30"/>
                      </a:cubicBezTo>
                      <a:cubicBezTo>
                        <a:pt x="25" y="32"/>
                        <a:pt x="26" y="36"/>
                        <a:pt x="28" y="36"/>
                      </a:cubicBezTo>
                      <a:cubicBezTo>
                        <a:pt x="34" y="36"/>
                        <a:pt x="34" y="27"/>
                        <a:pt x="36" y="24"/>
                      </a:cubicBezTo>
                      <a:cubicBezTo>
                        <a:pt x="42" y="14"/>
                        <a:pt x="48" y="12"/>
                        <a:pt x="44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" name="Freeform 142"/>
              <p:cNvSpPr>
                <a:spLocks/>
              </p:cNvSpPr>
              <p:nvPr/>
            </p:nvSpPr>
            <p:spPr bwMode="auto">
              <a:xfrm>
                <a:off x="3911" y="2036"/>
                <a:ext cx="49" cy="36"/>
              </a:xfrm>
              <a:custGeom>
                <a:avLst/>
                <a:gdLst/>
                <a:ahLst/>
                <a:cxnLst>
                  <a:cxn ang="0">
                    <a:pos x="19" y="28"/>
                  </a:cxn>
                  <a:cxn ang="0">
                    <a:pos x="43" y="16"/>
                  </a:cxn>
                  <a:cxn ang="0">
                    <a:pos x="39" y="0"/>
                  </a:cxn>
                  <a:cxn ang="0">
                    <a:pos x="3" y="20"/>
                  </a:cxn>
                  <a:cxn ang="0">
                    <a:pos x="11" y="36"/>
                  </a:cxn>
                  <a:cxn ang="0">
                    <a:pos x="19" y="28"/>
                  </a:cxn>
                </a:cxnLst>
                <a:rect l="0" t="0" r="r" b="b"/>
                <a:pathLst>
                  <a:path w="49" h="36">
                    <a:moveTo>
                      <a:pt x="19" y="28"/>
                    </a:moveTo>
                    <a:cubicBezTo>
                      <a:pt x="28" y="25"/>
                      <a:pt x="34" y="19"/>
                      <a:pt x="43" y="16"/>
                    </a:cubicBezTo>
                    <a:cubicBezTo>
                      <a:pt x="48" y="8"/>
                      <a:pt x="49" y="3"/>
                      <a:pt x="39" y="0"/>
                    </a:cubicBezTo>
                    <a:cubicBezTo>
                      <a:pt x="24" y="2"/>
                      <a:pt x="16" y="12"/>
                      <a:pt x="3" y="20"/>
                    </a:cubicBezTo>
                    <a:cubicBezTo>
                      <a:pt x="0" y="29"/>
                      <a:pt x="4" y="31"/>
                      <a:pt x="11" y="36"/>
                    </a:cubicBezTo>
                    <a:cubicBezTo>
                      <a:pt x="14" y="35"/>
                      <a:pt x="36" y="28"/>
                      <a:pt x="19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" name="Freeform 143"/>
              <p:cNvSpPr>
                <a:spLocks/>
              </p:cNvSpPr>
              <p:nvPr/>
            </p:nvSpPr>
            <p:spPr bwMode="auto">
              <a:xfrm>
                <a:off x="3876" y="1960"/>
                <a:ext cx="56" cy="34"/>
              </a:xfrm>
              <a:custGeom>
                <a:avLst/>
                <a:gdLst/>
                <a:ahLst/>
                <a:cxnLst>
                  <a:cxn ang="0">
                    <a:pos x="26" y="28"/>
                  </a:cxn>
                  <a:cxn ang="0">
                    <a:pos x="52" y="20"/>
                  </a:cxn>
                  <a:cxn ang="0">
                    <a:pos x="46" y="0"/>
                  </a:cxn>
                  <a:cxn ang="0">
                    <a:pos x="24" y="2"/>
                  </a:cxn>
                  <a:cxn ang="0">
                    <a:pos x="6" y="16"/>
                  </a:cxn>
                  <a:cxn ang="0">
                    <a:pos x="22" y="32"/>
                  </a:cxn>
                  <a:cxn ang="0">
                    <a:pos x="26" y="28"/>
                  </a:cxn>
                </a:cxnLst>
                <a:rect l="0" t="0" r="r" b="b"/>
                <a:pathLst>
                  <a:path w="56" h="34">
                    <a:moveTo>
                      <a:pt x="26" y="28"/>
                    </a:moveTo>
                    <a:cubicBezTo>
                      <a:pt x="38" y="26"/>
                      <a:pt x="43" y="26"/>
                      <a:pt x="52" y="20"/>
                    </a:cubicBezTo>
                    <a:cubicBezTo>
                      <a:pt x="55" y="11"/>
                      <a:pt x="56" y="3"/>
                      <a:pt x="46" y="0"/>
                    </a:cubicBezTo>
                    <a:cubicBezTo>
                      <a:pt x="39" y="1"/>
                      <a:pt x="31" y="0"/>
                      <a:pt x="24" y="2"/>
                    </a:cubicBezTo>
                    <a:cubicBezTo>
                      <a:pt x="17" y="4"/>
                      <a:pt x="6" y="16"/>
                      <a:pt x="6" y="16"/>
                    </a:cubicBezTo>
                    <a:cubicBezTo>
                      <a:pt x="0" y="34"/>
                      <a:pt x="4" y="34"/>
                      <a:pt x="22" y="32"/>
                    </a:cubicBezTo>
                    <a:cubicBezTo>
                      <a:pt x="29" y="28"/>
                      <a:pt x="30" y="28"/>
                      <a:pt x="26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44"/>
            <p:cNvGrpSpPr>
              <a:grpSpLocks/>
            </p:cNvGrpSpPr>
            <p:nvPr/>
          </p:nvGrpSpPr>
          <p:grpSpPr bwMode="auto">
            <a:xfrm>
              <a:off x="4243421" y="1143000"/>
              <a:ext cx="749299" cy="395287"/>
              <a:chOff x="3600" y="2452"/>
              <a:chExt cx="1347" cy="576"/>
            </a:xfrm>
            <a:grpFill/>
          </p:grpSpPr>
          <p:sp>
            <p:nvSpPr>
              <p:cNvPr id="74" name="Freeform 145"/>
              <p:cNvSpPr>
                <a:spLocks/>
              </p:cNvSpPr>
              <p:nvPr/>
            </p:nvSpPr>
            <p:spPr bwMode="auto">
              <a:xfrm>
                <a:off x="4065" y="2572"/>
                <a:ext cx="243" cy="155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128" y="12"/>
                  </a:cxn>
                  <a:cxn ang="0">
                    <a:pos x="96" y="36"/>
                  </a:cxn>
                  <a:cxn ang="0">
                    <a:pos x="40" y="52"/>
                  </a:cxn>
                  <a:cxn ang="0">
                    <a:pos x="24" y="84"/>
                  </a:cxn>
                  <a:cxn ang="0">
                    <a:pos x="0" y="92"/>
                  </a:cxn>
                  <a:cxn ang="0">
                    <a:pos x="88" y="132"/>
                  </a:cxn>
                  <a:cxn ang="0">
                    <a:pos x="156" y="96"/>
                  </a:cxn>
                  <a:cxn ang="0">
                    <a:pos x="192" y="76"/>
                  </a:cxn>
                  <a:cxn ang="0">
                    <a:pos x="216" y="68"/>
                  </a:cxn>
                  <a:cxn ang="0">
                    <a:pos x="244" y="36"/>
                  </a:cxn>
                  <a:cxn ang="0">
                    <a:pos x="240" y="20"/>
                  </a:cxn>
                  <a:cxn ang="0">
                    <a:pos x="208" y="0"/>
                  </a:cxn>
                </a:cxnLst>
                <a:rect l="0" t="0" r="r" b="b"/>
                <a:pathLst>
                  <a:path w="245" h="155">
                    <a:moveTo>
                      <a:pt x="208" y="0"/>
                    </a:moveTo>
                    <a:cubicBezTo>
                      <a:pt x="181" y="3"/>
                      <a:pt x="155" y="9"/>
                      <a:pt x="128" y="12"/>
                    </a:cubicBezTo>
                    <a:cubicBezTo>
                      <a:pt x="112" y="17"/>
                      <a:pt x="111" y="29"/>
                      <a:pt x="96" y="36"/>
                    </a:cubicBezTo>
                    <a:cubicBezTo>
                      <a:pt x="78" y="44"/>
                      <a:pt x="59" y="48"/>
                      <a:pt x="40" y="52"/>
                    </a:cubicBezTo>
                    <a:cubicBezTo>
                      <a:pt x="36" y="73"/>
                      <a:pt x="42" y="76"/>
                      <a:pt x="24" y="84"/>
                    </a:cubicBezTo>
                    <a:cubicBezTo>
                      <a:pt x="16" y="87"/>
                      <a:pt x="0" y="92"/>
                      <a:pt x="0" y="92"/>
                    </a:cubicBezTo>
                    <a:cubicBezTo>
                      <a:pt x="7" y="155"/>
                      <a:pt x="14" y="136"/>
                      <a:pt x="88" y="132"/>
                    </a:cubicBezTo>
                    <a:cubicBezTo>
                      <a:pt x="95" y="91"/>
                      <a:pt x="118" y="100"/>
                      <a:pt x="156" y="96"/>
                    </a:cubicBezTo>
                    <a:cubicBezTo>
                      <a:pt x="174" y="78"/>
                      <a:pt x="163" y="86"/>
                      <a:pt x="192" y="76"/>
                    </a:cubicBezTo>
                    <a:cubicBezTo>
                      <a:pt x="200" y="73"/>
                      <a:pt x="216" y="68"/>
                      <a:pt x="216" y="68"/>
                    </a:cubicBezTo>
                    <a:cubicBezTo>
                      <a:pt x="225" y="55"/>
                      <a:pt x="235" y="49"/>
                      <a:pt x="244" y="36"/>
                    </a:cubicBezTo>
                    <a:cubicBezTo>
                      <a:pt x="243" y="31"/>
                      <a:pt x="245" y="23"/>
                      <a:pt x="240" y="20"/>
                    </a:cubicBezTo>
                    <a:cubicBezTo>
                      <a:pt x="240" y="20"/>
                      <a:pt x="188" y="20"/>
                      <a:pt x="20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Freeform 146"/>
              <p:cNvSpPr>
                <a:spLocks/>
              </p:cNvSpPr>
              <p:nvPr/>
            </p:nvSpPr>
            <p:spPr bwMode="auto">
              <a:xfrm>
                <a:off x="3797" y="2732"/>
                <a:ext cx="180" cy="155"/>
              </a:xfrm>
              <a:custGeom>
                <a:avLst/>
                <a:gdLst/>
                <a:ahLst/>
                <a:cxnLst>
                  <a:cxn ang="0">
                    <a:pos x="142" y="16"/>
                  </a:cxn>
                  <a:cxn ang="0">
                    <a:pos x="54" y="36"/>
                  </a:cxn>
                  <a:cxn ang="0">
                    <a:pos x="34" y="64"/>
                  </a:cxn>
                  <a:cxn ang="0">
                    <a:pos x="10" y="72"/>
                  </a:cxn>
                  <a:cxn ang="0">
                    <a:pos x="66" y="96"/>
                  </a:cxn>
                  <a:cxn ang="0">
                    <a:pos x="126" y="156"/>
                  </a:cxn>
                  <a:cxn ang="0">
                    <a:pos x="154" y="152"/>
                  </a:cxn>
                  <a:cxn ang="0">
                    <a:pos x="174" y="108"/>
                  </a:cxn>
                  <a:cxn ang="0">
                    <a:pos x="166" y="72"/>
                  </a:cxn>
                  <a:cxn ang="0">
                    <a:pos x="170" y="4"/>
                  </a:cxn>
                  <a:cxn ang="0">
                    <a:pos x="138" y="20"/>
                  </a:cxn>
                  <a:cxn ang="0">
                    <a:pos x="142" y="16"/>
                  </a:cxn>
                </a:cxnLst>
                <a:rect l="0" t="0" r="r" b="b"/>
                <a:pathLst>
                  <a:path w="180" h="156">
                    <a:moveTo>
                      <a:pt x="142" y="16"/>
                    </a:moveTo>
                    <a:cubicBezTo>
                      <a:pt x="112" y="24"/>
                      <a:pt x="85" y="32"/>
                      <a:pt x="54" y="36"/>
                    </a:cubicBezTo>
                    <a:cubicBezTo>
                      <a:pt x="34" y="43"/>
                      <a:pt x="43" y="36"/>
                      <a:pt x="34" y="64"/>
                    </a:cubicBezTo>
                    <a:cubicBezTo>
                      <a:pt x="31" y="72"/>
                      <a:pt x="10" y="72"/>
                      <a:pt x="10" y="72"/>
                    </a:cubicBezTo>
                    <a:cubicBezTo>
                      <a:pt x="0" y="103"/>
                      <a:pt x="46" y="94"/>
                      <a:pt x="66" y="96"/>
                    </a:cubicBezTo>
                    <a:cubicBezTo>
                      <a:pt x="86" y="126"/>
                      <a:pt x="87" y="148"/>
                      <a:pt x="126" y="156"/>
                    </a:cubicBezTo>
                    <a:cubicBezTo>
                      <a:pt x="135" y="155"/>
                      <a:pt x="146" y="156"/>
                      <a:pt x="154" y="152"/>
                    </a:cubicBezTo>
                    <a:cubicBezTo>
                      <a:pt x="167" y="146"/>
                      <a:pt x="145" y="118"/>
                      <a:pt x="174" y="108"/>
                    </a:cubicBezTo>
                    <a:cubicBezTo>
                      <a:pt x="180" y="91"/>
                      <a:pt x="171" y="88"/>
                      <a:pt x="166" y="72"/>
                    </a:cubicBezTo>
                    <a:cubicBezTo>
                      <a:pt x="169" y="45"/>
                      <a:pt x="175" y="29"/>
                      <a:pt x="170" y="4"/>
                    </a:cubicBezTo>
                    <a:cubicBezTo>
                      <a:pt x="153" y="6"/>
                      <a:pt x="138" y="0"/>
                      <a:pt x="138" y="20"/>
                    </a:cubicBezTo>
                    <a:cubicBezTo>
                      <a:pt x="138" y="22"/>
                      <a:pt x="141" y="17"/>
                      <a:pt x="142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Freeform 147"/>
              <p:cNvSpPr>
                <a:spLocks/>
              </p:cNvSpPr>
              <p:nvPr/>
            </p:nvSpPr>
            <p:spPr bwMode="auto">
              <a:xfrm>
                <a:off x="3600" y="2827"/>
                <a:ext cx="146" cy="111"/>
              </a:xfrm>
              <a:custGeom>
                <a:avLst/>
                <a:gdLst/>
                <a:ahLst/>
                <a:cxnLst>
                  <a:cxn ang="0">
                    <a:pos x="120" y="10"/>
                  </a:cxn>
                  <a:cxn ang="0">
                    <a:pos x="60" y="34"/>
                  </a:cxn>
                  <a:cxn ang="0">
                    <a:pos x="36" y="42"/>
                  </a:cxn>
                  <a:cxn ang="0">
                    <a:pos x="0" y="90"/>
                  </a:cxn>
                  <a:cxn ang="0">
                    <a:pos x="48" y="110"/>
                  </a:cxn>
                  <a:cxn ang="0">
                    <a:pos x="100" y="106"/>
                  </a:cxn>
                  <a:cxn ang="0">
                    <a:pos x="104" y="90"/>
                  </a:cxn>
                  <a:cxn ang="0">
                    <a:pos x="140" y="70"/>
                  </a:cxn>
                  <a:cxn ang="0">
                    <a:pos x="140" y="2"/>
                  </a:cxn>
                  <a:cxn ang="0">
                    <a:pos x="120" y="10"/>
                  </a:cxn>
                </a:cxnLst>
                <a:rect l="0" t="0" r="r" b="b"/>
                <a:pathLst>
                  <a:path w="146" h="112">
                    <a:moveTo>
                      <a:pt x="120" y="10"/>
                    </a:moveTo>
                    <a:cubicBezTo>
                      <a:pt x="100" y="17"/>
                      <a:pt x="81" y="27"/>
                      <a:pt x="60" y="34"/>
                    </a:cubicBezTo>
                    <a:cubicBezTo>
                      <a:pt x="52" y="37"/>
                      <a:pt x="36" y="42"/>
                      <a:pt x="36" y="42"/>
                    </a:cubicBezTo>
                    <a:cubicBezTo>
                      <a:pt x="24" y="59"/>
                      <a:pt x="11" y="73"/>
                      <a:pt x="0" y="90"/>
                    </a:cubicBezTo>
                    <a:cubicBezTo>
                      <a:pt x="16" y="101"/>
                      <a:pt x="32" y="99"/>
                      <a:pt x="48" y="110"/>
                    </a:cubicBezTo>
                    <a:cubicBezTo>
                      <a:pt x="65" y="109"/>
                      <a:pt x="84" y="112"/>
                      <a:pt x="100" y="106"/>
                    </a:cubicBezTo>
                    <a:cubicBezTo>
                      <a:pt x="105" y="104"/>
                      <a:pt x="101" y="95"/>
                      <a:pt x="104" y="90"/>
                    </a:cubicBezTo>
                    <a:cubicBezTo>
                      <a:pt x="110" y="81"/>
                      <a:pt x="131" y="76"/>
                      <a:pt x="140" y="70"/>
                    </a:cubicBezTo>
                    <a:cubicBezTo>
                      <a:pt x="146" y="38"/>
                      <a:pt x="146" y="34"/>
                      <a:pt x="140" y="2"/>
                    </a:cubicBezTo>
                    <a:cubicBezTo>
                      <a:pt x="114" y="6"/>
                      <a:pt x="110" y="0"/>
                      <a:pt x="120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Freeform 148"/>
              <p:cNvSpPr>
                <a:spLocks/>
              </p:cNvSpPr>
              <p:nvPr/>
            </p:nvSpPr>
            <p:spPr bwMode="auto">
              <a:xfrm>
                <a:off x="4413" y="2695"/>
                <a:ext cx="174" cy="118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58" y="84"/>
                  </a:cxn>
                  <a:cxn ang="0">
                    <a:pos x="130" y="116"/>
                  </a:cxn>
                  <a:cxn ang="0">
                    <a:pos x="166" y="112"/>
                  </a:cxn>
                  <a:cxn ang="0">
                    <a:pos x="166" y="84"/>
                  </a:cxn>
                  <a:cxn ang="0">
                    <a:pos x="130" y="68"/>
                  </a:cxn>
                  <a:cxn ang="0">
                    <a:pos x="110" y="48"/>
                  </a:cxn>
                  <a:cxn ang="0">
                    <a:pos x="86" y="40"/>
                  </a:cxn>
                  <a:cxn ang="0">
                    <a:pos x="58" y="8"/>
                  </a:cxn>
                  <a:cxn ang="0">
                    <a:pos x="34" y="0"/>
                  </a:cxn>
                  <a:cxn ang="0">
                    <a:pos x="10" y="40"/>
                  </a:cxn>
                  <a:cxn ang="0">
                    <a:pos x="10" y="28"/>
                  </a:cxn>
                </a:cxnLst>
                <a:rect l="0" t="0" r="r" b="b"/>
                <a:pathLst>
                  <a:path w="174" h="116">
                    <a:moveTo>
                      <a:pt x="10" y="28"/>
                    </a:moveTo>
                    <a:cubicBezTo>
                      <a:pt x="25" y="50"/>
                      <a:pt x="35" y="69"/>
                      <a:pt x="58" y="84"/>
                    </a:cubicBezTo>
                    <a:cubicBezTo>
                      <a:pt x="79" y="115"/>
                      <a:pt x="91" y="112"/>
                      <a:pt x="130" y="116"/>
                    </a:cubicBezTo>
                    <a:cubicBezTo>
                      <a:pt x="142" y="115"/>
                      <a:pt x="155" y="116"/>
                      <a:pt x="166" y="112"/>
                    </a:cubicBezTo>
                    <a:cubicBezTo>
                      <a:pt x="174" y="109"/>
                      <a:pt x="168" y="86"/>
                      <a:pt x="166" y="84"/>
                    </a:cubicBezTo>
                    <a:cubicBezTo>
                      <a:pt x="161" y="78"/>
                      <a:pt x="137" y="70"/>
                      <a:pt x="130" y="68"/>
                    </a:cubicBezTo>
                    <a:cubicBezTo>
                      <a:pt x="123" y="57"/>
                      <a:pt x="123" y="54"/>
                      <a:pt x="110" y="48"/>
                    </a:cubicBezTo>
                    <a:cubicBezTo>
                      <a:pt x="102" y="45"/>
                      <a:pt x="86" y="40"/>
                      <a:pt x="86" y="40"/>
                    </a:cubicBezTo>
                    <a:cubicBezTo>
                      <a:pt x="75" y="29"/>
                      <a:pt x="72" y="14"/>
                      <a:pt x="58" y="8"/>
                    </a:cubicBezTo>
                    <a:cubicBezTo>
                      <a:pt x="50" y="5"/>
                      <a:pt x="34" y="0"/>
                      <a:pt x="34" y="0"/>
                    </a:cubicBezTo>
                    <a:cubicBezTo>
                      <a:pt x="8" y="5"/>
                      <a:pt x="0" y="11"/>
                      <a:pt x="10" y="40"/>
                    </a:cubicBezTo>
                    <a:cubicBezTo>
                      <a:pt x="11" y="44"/>
                      <a:pt x="10" y="32"/>
                      <a:pt x="10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Freeform 149"/>
              <p:cNvSpPr>
                <a:spLocks/>
              </p:cNvSpPr>
              <p:nvPr/>
            </p:nvSpPr>
            <p:spPr bwMode="auto">
              <a:xfrm>
                <a:off x="4311" y="2503"/>
                <a:ext cx="308" cy="104"/>
              </a:xfrm>
              <a:custGeom>
                <a:avLst/>
                <a:gdLst/>
                <a:ahLst/>
                <a:cxnLst>
                  <a:cxn ang="0">
                    <a:pos x="105" y="72"/>
                  </a:cxn>
                  <a:cxn ang="0">
                    <a:pos x="177" y="92"/>
                  </a:cxn>
                  <a:cxn ang="0">
                    <a:pos x="309" y="80"/>
                  </a:cxn>
                  <a:cxn ang="0">
                    <a:pos x="277" y="48"/>
                  </a:cxn>
                  <a:cxn ang="0">
                    <a:pos x="81" y="28"/>
                  </a:cxn>
                  <a:cxn ang="0">
                    <a:pos x="57" y="20"/>
                  </a:cxn>
                  <a:cxn ang="0">
                    <a:pos x="45" y="16"/>
                  </a:cxn>
                  <a:cxn ang="0">
                    <a:pos x="5" y="20"/>
                  </a:cxn>
                  <a:cxn ang="0">
                    <a:pos x="9" y="36"/>
                  </a:cxn>
                  <a:cxn ang="0">
                    <a:pos x="45" y="68"/>
                  </a:cxn>
                  <a:cxn ang="0">
                    <a:pos x="85" y="96"/>
                  </a:cxn>
                  <a:cxn ang="0">
                    <a:pos x="105" y="72"/>
                  </a:cxn>
                </a:cxnLst>
                <a:rect l="0" t="0" r="r" b="b"/>
                <a:pathLst>
                  <a:path w="309" h="104">
                    <a:moveTo>
                      <a:pt x="105" y="72"/>
                    </a:moveTo>
                    <a:cubicBezTo>
                      <a:pt x="135" y="62"/>
                      <a:pt x="151" y="83"/>
                      <a:pt x="177" y="92"/>
                    </a:cubicBezTo>
                    <a:cubicBezTo>
                      <a:pt x="224" y="88"/>
                      <a:pt x="260" y="83"/>
                      <a:pt x="309" y="80"/>
                    </a:cubicBezTo>
                    <a:cubicBezTo>
                      <a:pt x="304" y="59"/>
                      <a:pt x="298" y="53"/>
                      <a:pt x="277" y="48"/>
                    </a:cubicBezTo>
                    <a:cubicBezTo>
                      <a:pt x="205" y="0"/>
                      <a:pt x="263" y="32"/>
                      <a:pt x="81" y="28"/>
                    </a:cubicBezTo>
                    <a:cubicBezTo>
                      <a:pt x="73" y="25"/>
                      <a:pt x="65" y="23"/>
                      <a:pt x="57" y="20"/>
                    </a:cubicBezTo>
                    <a:cubicBezTo>
                      <a:pt x="53" y="19"/>
                      <a:pt x="45" y="16"/>
                      <a:pt x="45" y="16"/>
                    </a:cubicBezTo>
                    <a:cubicBezTo>
                      <a:pt x="32" y="17"/>
                      <a:pt x="17" y="13"/>
                      <a:pt x="5" y="20"/>
                    </a:cubicBezTo>
                    <a:cubicBezTo>
                      <a:pt x="0" y="23"/>
                      <a:pt x="6" y="31"/>
                      <a:pt x="9" y="36"/>
                    </a:cubicBezTo>
                    <a:cubicBezTo>
                      <a:pt x="18" y="49"/>
                      <a:pt x="45" y="68"/>
                      <a:pt x="45" y="68"/>
                    </a:cubicBezTo>
                    <a:cubicBezTo>
                      <a:pt x="50" y="104"/>
                      <a:pt x="50" y="102"/>
                      <a:pt x="85" y="96"/>
                    </a:cubicBezTo>
                    <a:cubicBezTo>
                      <a:pt x="92" y="76"/>
                      <a:pt x="97" y="88"/>
                      <a:pt x="105" y="7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Freeform 150"/>
              <p:cNvSpPr>
                <a:spLocks/>
              </p:cNvSpPr>
              <p:nvPr/>
            </p:nvSpPr>
            <p:spPr bwMode="auto">
              <a:xfrm>
                <a:off x="3777" y="2885"/>
                <a:ext cx="128" cy="79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8" y="64"/>
                  </a:cxn>
                  <a:cxn ang="0">
                    <a:pos x="100" y="80"/>
                  </a:cxn>
                  <a:cxn ang="0">
                    <a:pos x="128" y="52"/>
                  </a:cxn>
                  <a:cxn ang="0">
                    <a:pos x="60" y="16"/>
                  </a:cxn>
                  <a:cxn ang="0">
                    <a:pos x="0" y="8"/>
                  </a:cxn>
                  <a:cxn ang="0">
                    <a:pos x="4" y="24"/>
                  </a:cxn>
                </a:cxnLst>
                <a:rect l="0" t="0" r="r" b="b"/>
                <a:pathLst>
                  <a:path w="128" h="80">
                    <a:moveTo>
                      <a:pt x="4" y="24"/>
                    </a:moveTo>
                    <a:cubicBezTo>
                      <a:pt x="21" y="35"/>
                      <a:pt x="30" y="56"/>
                      <a:pt x="48" y="64"/>
                    </a:cubicBezTo>
                    <a:cubicBezTo>
                      <a:pt x="65" y="71"/>
                      <a:pt x="83" y="74"/>
                      <a:pt x="100" y="80"/>
                    </a:cubicBezTo>
                    <a:cubicBezTo>
                      <a:pt x="121" y="75"/>
                      <a:pt x="117" y="69"/>
                      <a:pt x="128" y="52"/>
                    </a:cubicBezTo>
                    <a:cubicBezTo>
                      <a:pt x="120" y="14"/>
                      <a:pt x="96" y="20"/>
                      <a:pt x="60" y="16"/>
                    </a:cubicBezTo>
                    <a:cubicBezTo>
                      <a:pt x="36" y="0"/>
                      <a:pt x="32" y="4"/>
                      <a:pt x="0" y="8"/>
                    </a:cubicBezTo>
                    <a:cubicBezTo>
                      <a:pt x="4" y="29"/>
                      <a:pt x="4" y="35"/>
                      <a:pt x="4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Freeform 151"/>
              <p:cNvSpPr>
                <a:spLocks/>
              </p:cNvSpPr>
              <p:nvPr/>
            </p:nvSpPr>
            <p:spPr bwMode="auto">
              <a:xfrm>
                <a:off x="4505" y="2880"/>
                <a:ext cx="94" cy="67"/>
              </a:xfrm>
              <a:custGeom>
                <a:avLst/>
                <a:gdLst/>
                <a:ahLst/>
                <a:cxnLst>
                  <a:cxn ang="0">
                    <a:pos x="22" y="16"/>
                  </a:cxn>
                  <a:cxn ang="0">
                    <a:pos x="54" y="44"/>
                  </a:cxn>
                  <a:cxn ang="0">
                    <a:pos x="90" y="60"/>
                  </a:cxn>
                  <a:cxn ang="0">
                    <a:pos x="86" y="16"/>
                  </a:cxn>
                  <a:cxn ang="0">
                    <a:pos x="58" y="12"/>
                  </a:cxn>
                  <a:cxn ang="0">
                    <a:pos x="34" y="0"/>
                  </a:cxn>
                  <a:cxn ang="0">
                    <a:pos x="18" y="4"/>
                  </a:cxn>
                  <a:cxn ang="0">
                    <a:pos x="22" y="16"/>
                  </a:cxn>
                </a:cxnLst>
                <a:rect l="0" t="0" r="r" b="b"/>
                <a:pathLst>
                  <a:path w="94" h="66">
                    <a:moveTo>
                      <a:pt x="22" y="16"/>
                    </a:moveTo>
                    <a:cubicBezTo>
                      <a:pt x="30" y="28"/>
                      <a:pt x="54" y="44"/>
                      <a:pt x="54" y="44"/>
                    </a:cubicBezTo>
                    <a:cubicBezTo>
                      <a:pt x="61" y="66"/>
                      <a:pt x="68" y="64"/>
                      <a:pt x="90" y="60"/>
                    </a:cubicBezTo>
                    <a:cubicBezTo>
                      <a:pt x="89" y="45"/>
                      <a:pt x="94" y="28"/>
                      <a:pt x="86" y="16"/>
                    </a:cubicBezTo>
                    <a:cubicBezTo>
                      <a:pt x="81" y="8"/>
                      <a:pt x="67" y="14"/>
                      <a:pt x="58" y="12"/>
                    </a:cubicBezTo>
                    <a:cubicBezTo>
                      <a:pt x="46" y="10"/>
                      <a:pt x="44" y="7"/>
                      <a:pt x="34" y="0"/>
                    </a:cubicBezTo>
                    <a:cubicBezTo>
                      <a:pt x="29" y="1"/>
                      <a:pt x="22" y="1"/>
                      <a:pt x="18" y="4"/>
                    </a:cubicBezTo>
                    <a:cubicBezTo>
                      <a:pt x="0" y="19"/>
                      <a:pt x="18" y="16"/>
                      <a:pt x="22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Freeform 152"/>
              <p:cNvSpPr>
                <a:spLocks/>
              </p:cNvSpPr>
              <p:nvPr/>
            </p:nvSpPr>
            <p:spPr bwMode="auto">
              <a:xfrm>
                <a:off x="4856" y="2908"/>
                <a:ext cx="91" cy="120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43" y="120"/>
                  </a:cxn>
                  <a:cxn ang="0">
                    <a:pos x="35" y="0"/>
                  </a:cxn>
                  <a:cxn ang="0">
                    <a:pos x="11" y="24"/>
                  </a:cxn>
                </a:cxnLst>
                <a:rect l="0" t="0" r="r" b="b"/>
                <a:pathLst>
                  <a:path w="90" h="120">
                    <a:moveTo>
                      <a:pt x="11" y="24"/>
                    </a:moveTo>
                    <a:cubicBezTo>
                      <a:pt x="28" y="49"/>
                      <a:pt x="9" y="109"/>
                      <a:pt x="43" y="120"/>
                    </a:cubicBezTo>
                    <a:cubicBezTo>
                      <a:pt x="90" y="108"/>
                      <a:pt x="82" y="16"/>
                      <a:pt x="35" y="0"/>
                    </a:cubicBezTo>
                    <a:cubicBezTo>
                      <a:pt x="16" y="3"/>
                      <a:pt x="0" y="3"/>
                      <a:pt x="11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Freeform 153"/>
              <p:cNvSpPr>
                <a:spLocks/>
              </p:cNvSpPr>
              <p:nvPr/>
            </p:nvSpPr>
            <p:spPr bwMode="auto">
              <a:xfrm>
                <a:off x="4844" y="2584"/>
                <a:ext cx="86" cy="1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23" y="49"/>
                  </a:cxn>
                  <a:cxn ang="0">
                    <a:pos x="47" y="101"/>
                  </a:cxn>
                  <a:cxn ang="0">
                    <a:pos x="71" y="97"/>
                  </a:cxn>
                  <a:cxn ang="0">
                    <a:pos x="59" y="49"/>
                  </a:cxn>
                  <a:cxn ang="0">
                    <a:pos x="19" y="1"/>
                  </a:cxn>
                  <a:cxn ang="0">
                    <a:pos x="3" y="13"/>
                  </a:cxn>
                </a:cxnLst>
                <a:rect l="0" t="0" r="r" b="b"/>
                <a:pathLst>
                  <a:path w="85" h="104">
                    <a:moveTo>
                      <a:pt x="3" y="13"/>
                    </a:moveTo>
                    <a:cubicBezTo>
                      <a:pt x="21" y="41"/>
                      <a:pt x="16" y="28"/>
                      <a:pt x="23" y="49"/>
                    </a:cubicBezTo>
                    <a:cubicBezTo>
                      <a:pt x="27" y="78"/>
                      <a:pt x="28" y="82"/>
                      <a:pt x="47" y="101"/>
                    </a:cubicBezTo>
                    <a:cubicBezTo>
                      <a:pt x="55" y="100"/>
                      <a:pt x="67" y="104"/>
                      <a:pt x="71" y="97"/>
                    </a:cubicBezTo>
                    <a:cubicBezTo>
                      <a:pt x="85" y="70"/>
                      <a:pt x="66" y="66"/>
                      <a:pt x="59" y="49"/>
                    </a:cubicBezTo>
                    <a:cubicBezTo>
                      <a:pt x="48" y="23"/>
                      <a:pt x="48" y="11"/>
                      <a:pt x="19" y="1"/>
                    </a:cubicBezTo>
                    <a:cubicBezTo>
                      <a:pt x="0" y="6"/>
                      <a:pt x="3" y="0"/>
                      <a:pt x="3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Freeform 154"/>
              <p:cNvSpPr>
                <a:spLocks/>
              </p:cNvSpPr>
              <p:nvPr/>
            </p:nvSpPr>
            <p:spPr bwMode="auto">
              <a:xfrm>
                <a:off x="4619" y="2452"/>
                <a:ext cx="157" cy="69"/>
              </a:xfrm>
              <a:custGeom>
                <a:avLst/>
                <a:gdLst/>
                <a:ahLst/>
                <a:cxnLst>
                  <a:cxn ang="0">
                    <a:pos x="76" y="68"/>
                  </a:cxn>
                  <a:cxn ang="0">
                    <a:pos x="156" y="40"/>
                  </a:cxn>
                  <a:cxn ang="0">
                    <a:pos x="0" y="24"/>
                  </a:cxn>
                  <a:cxn ang="0">
                    <a:pos x="36" y="44"/>
                  </a:cxn>
                  <a:cxn ang="0">
                    <a:pos x="84" y="68"/>
                  </a:cxn>
                  <a:cxn ang="0">
                    <a:pos x="76" y="68"/>
                  </a:cxn>
                </a:cxnLst>
                <a:rect l="0" t="0" r="r" b="b"/>
                <a:pathLst>
                  <a:path w="156" h="70">
                    <a:moveTo>
                      <a:pt x="76" y="68"/>
                    </a:moveTo>
                    <a:cubicBezTo>
                      <a:pt x="114" y="42"/>
                      <a:pt x="106" y="45"/>
                      <a:pt x="156" y="40"/>
                    </a:cubicBezTo>
                    <a:cubicBezTo>
                      <a:pt x="146" y="0"/>
                      <a:pt x="24" y="23"/>
                      <a:pt x="0" y="24"/>
                    </a:cubicBezTo>
                    <a:cubicBezTo>
                      <a:pt x="6" y="43"/>
                      <a:pt x="17" y="40"/>
                      <a:pt x="36" y="44"/>
                    </a:cubicBezTo>
                    <a:cubicBezTo>
                      <a:pt x="46" y="51"/>
                      <a:pt x="79" y="63"/>
                      <a:pt x="84" y="68"/>
                    </a:cubicBezTo>
                    <a:cubicBezTo>
                      <a:pt x="86" y="70"/>
                      <a:pt x="79" y="68"/>
                      <a:pt x="76" y="6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" name="Freeform 155"/>
              <p:cNvSpPr>
                <a:spLocks/>
              </p:cNvSpPr>
              <p:nvPr/>
            </p:nvSpPr>
            <p:spPr bwMode="auto">
              <a:xfrm>
                <a:off x="4228" y="2688"/>
                <a:ext cx="80" cy="86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11" y="43"/>
                  </a:cxn>
                  <a:cxn ang="0">
                    <a:pos x="39" y="79"/>
                  </a:cxn>
                  <a:cxn ang="0">
                    <a:pos x="71" y="31"/>
                  </a:cxn>
                  <a:cxn ang="0">
                    <a:pos x="79" y="19"/>
                  </a:cxn>
                  <a:cxn ang="0">
                    <a:pos x="47" y="7"/>
                  </a:cxn>
                  <a:cxn ang="0">
                    <a:pos x="35" y="11"/>
                  </a:cxn>
                </a:cxnLst>
                <a:rect l="0" t="0" r="r" b="b"/>
                <a:pathLst>
                  <a:path w="79" h="85">
                    <a:moveTo>
                      <a:pt x="35" y="11"/>
                    </a:moveTo>
                    <a:cubicBezTo>
                      <a:pt x="30" y="26"/>
                      <a:pt x="20" y="30"/>
                      <a:pt x="11" y="43"/>
                    </a:cubicBezTo>
                    <a:cubicBezTo>
                      <a:pt x="6" y="80"/>
                      <a:pt x="0" y="85"/>
                      <a:pt x="39" y="79"/>
                    </a:cubicBezTo>
                    <a:cubicBezTo>
                      <a:pt x="44" y="58"/>
                      <a:pt x="58" y="50"/>
                      <a:pt x="71" y="31"/>
                    </a:cubicBezTo>
                    <a:cubicBezTo>
                      <a:pt x="74" y="27"/>
                      <a:pt x="79" y="19"/>
                      <a:pt x="79" y="19"/>
                    </a:cubicBezTo>
                    <a:cubicBezTo>
                      <a:pt x="73" y="0"/>
                      <a:pt x="65" y="2"/>
                      <a:pt x="47" y="7"/>
                    </a:cubicBezTo>
                    <a:cubicBezTo>
                      <a:pt x="34" y="16"/>
                      <a:pt x="35" y="20"/>
                      <a:pt x="35" y="1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 158"/>
            <p:cNvSpPr>
              <a:spLocks/>
            </p:cNvSpPr>
            <p:nvPr/>
          </p:nvSpPr>
          <p:spPr bwMode="auto">
            <a:xfrm>
              <a:off x="3606798" y="3100382"/>
              <a:ext cx="52387" cy="57150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7" y="43"/>
                </a:cxn>
                <a:cxn ang="0">
                  <a:pos x="39" y="51"/>
                </a:cxn>
                <a:cxn ang="0">
                  <a:pos x="59" y="55"/>
                </a:cxn>
                <a:cxn ang="0">
                  <a:pos x="67" y="43"/>
                </a:cxn>
                <a:cxn ang="0">
                  <a:pos x="47" y="3"/>
                </a:cxn>
                <a:cxn ang="0">
                  <a:pos x="23" y="15"/>
                </a:cxn>
              </a:cxnLst>
              <a:rect l="0" t="0" r="r" b="b"/>
              <a:pathLst>
                <a:path w="67" h="74">
                  <a:moveTo>
                    <a:pt x="23" y="15"/>
                  </a:moveTo>
                  <a:cubicBezTo>
                    <a:pt x="0" y="23"/>
                    <a:pt x="12" y="35"/>
                    <a:pt x="27" y="43"/>
                  </a:cubicBezTo>
                  <a:cubicBezTo>
                    <a:pt x="31" y="45"/>
                    <a:pt x="35" y="48"/>
                    <a:pt x="39" y="51"/>
                  </a:cubicBezTo>
                  <a:cubicBezTo>
                    <a:pt x="46" y="72"/>
                    <a:pt x="49" y="74"/>
                    <a:pt x="59" y="55"/>
                  </a:cubicBezTo>
                  <a:cubicBezTo>
                    <a:pt x="61" y="51"/>
                    <a:pt x="64" y="47"/>
                    <a:pt x="67" y="43"/>
                  </a:cubicBezTo>
                  <a:cubicBezTo>
                    <a:pt x="60" y="0"/>
                    <a:pt x="57" y="33"/>
                    <a:pt x="47" y="3"/>
                  </a:cubicBezTo>
                  <a:cubicBezTo>
                    <a:pt x="39" y="6"/>
                    <a:pt x="23" y="21"/>
                    <a:pt x="23" y="1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159"/>
            <p:cNvSpPr>
              <a:spLocks/>
            </p:cNvSpPr>
            <p:nvPr/>
          </p:nvSpPr>
          <p:spPr bwMode="auto">
            <a:xfrm>
              <a:off x="3670298" y="2844796"/>
              <a:ext cx="33337" cy="42862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12" y="5"/>
                </a:cxn>
                <a:cxn ang="0">
                  <a:pos x="4" y="29"/>
                </a:cxn>
                <a:cxn ang="0">
                  <a:pos x="0" y="41"/>
                </a:cxn>
                <a:cxn ang="0">
                  <a:pos x="36" y="57"/>
                </a:cxn>
                <a:cxn ang="0">
                  <a:pos x="32" y="1"/>
                </a:cxn>
              </a:cxnLst>
              <a:rect l="0" t="0" r="r" b="b"/>
              <a:pathLst>
                <a:path w="42" h="57">
                  <a:moveTo>
                    <a:pt x="32" y="1"/>
                  </a:moveTo>
                  <a:cubicBezTo>
                    <a:pt x="25" y="2"/>
                    <a:pt x="17" y="0"/>
                    <a:pt x="12" y="5"/>
                  </a:cubicBezTo>
                  <a:cubicBezTo>
                    <a:pt x="6" y="11"/>
                    <a:pt x="7" y="21"/>
                    <a:pt x="4" y="29"/>
                  </a:cubicBezTo>
                  <a:cubicBezTo>
                    <a:pt x="3" y="33"/>
                    <a:pt x="0" y="41"/>
                    <a:pt x="0" y="41"/>
                  </a:cubicBezTo>
                  <a:cubicBezTo>
                    <a:pt x="13" y="45"/>
                    <a:pt x="23" y="53"/>
                    <a:pt x="36" y="57"/>
                  </a:cubicBezTo>
                  <a:cubicBezTo>
                    <a:pt x="42" y="38"/>
                    <a:pt x="41" y="19"/>
                    <a:pt x="32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Freeform 160"/>
            <p:cNvSpPr>
              <a:spLocks/>
            </p:cNvSpPr>
            <p:nvPr/>
          </p:nvSpPr>
          <p:spPr bwMode="auto">
            <a:xfrm>
              <a:off x="3808410" y="2843208"/>
              <a:ext cx="39688" cy="36513"/>
            </a:xfrm>
            <a:custGeom>
              <a:avLst/>
              <a:gdLst/>
              <a:ahLst/>
              <a:cxnLst>
                <a:cxn ang="0">
                  <a:pos x="48" y="11"/>
                </a:cxn>
                <a:cxn ang="0">
                  <a:pos x="0" y="23"/>
                </a:cxn>
                <a:cxn ang="0">
                  <a:pos x="52" y="47"/>
                </a:cxn>
                <a:cxn ang="0">
                  <a:pos x="48" y="11"/>
                </a:cxn>
              </a:cxnLst>
              <a:rect l="0" t="0" r="r" b="b"/>
              <a:pathLst>
                <a:path w="52" h="47">
                  <a:moveTo>
                    <a:pt x="48" y="11"/>
                  </a:moveTo>
                  <a:cubicBezTo>
                    <a:pt x="28" y="4"/>
                    <a:pt x="8" y="0"/>
                    <a:pt x="0" y="23"/>
                  </a:cubicBezTo>
                  <a:cubicBezTo>
                    <a:pt x="8" y="46"/>
                    <a:pt x="31" y="40"/>
                    <a:pt x="52" y="47"/>
                  </a:cubicBezTo>
                  <a:cubicBezTo>
                    <a:pt x="48" y="16"/>
                    <a:pt x="48" y="28"/>
                    <a:pt x="48" y="1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161"/>
            <p:cNvSpPr>
              <a:spLocks/>
            </p:cNvSpPr>
            <p:nvPr/>
          </p:nvSpPr>
          <p:spPr bwMode="auto">
            <a:xfrm>
              <a:off x="3754435" y="2792408"/>
              <a:ext cx="34925" cy="2381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2"/>
                </a:cxn>
                <a:cxn ang="0">
                  <a:pos x="19" y="0"/>
                </a:cxn>
              </a:cxnLst>
              <a:rect l="0" t="0" r="r" b="b"/>
              <a:pathLst>
                <a:path w="47" h="32">
                  <a:moveTo>
                    <a:pt x="19" y="0"/>
                  </a:moveTo>
                  <a:cubicBezTo>
                    <a:pt x="13" y="18"/>
                    <a:pt x="0" y="19"/>
                    <a:pt x="19" y="32"/>
                  </a:cubicBezTo>
                  <a:cubicBezTo>
                    <a:pt x="47" y="25"/>
                    <a:pt x="44" y="8"/>
                    <a:pt x="1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62"/>
            <p:cNvSpPr>
              <a:spLocks/>
            </p:cNvSpPr>
            <p:nvPr/>
          </p:nvSpPr>
          <p:spPr bwMode="auto">
            <a:xfrm>
              <a:off x="3830635" y="2927346"/>
              <a:ext cx="30163" cy="3651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8"/>
                </a:cxn>
                <a:cxn ang="0">
                  <a:pos x="28" y="12"/>
                </a:cxn>
                <a:cxn ang="0">
                  <a:pos x="12" y="0"/>
                </a:cxn>
              </a:cxnLst>
              <a:rect l="0" t="0" r="r" b="b"/>
              <a:pathLst>
                <a:path w="40" h="48">
                  <a:moveTo>
                    <a:pt x="12" y="0"/>
                  </a:moveTo>
                  <a:cubicBezTo>
                    <a:pt x="8" y="21"/>
                    <a:pt x="0" y="31"/>
                    <a:pt x="12" y="48"/>
                  </a:cubicBezTo>
                  <a:cubicBezTo>
                    <a:pt x="30" y="43"/>
                    <a:pt x="40" y="34"/>
                    <a:pt x="28" y="12"/>
                  </a:cubicBezTo>
                  <a:cubicBezTo>
                    <a:pt x="25" y="6"/>
                    <a:pt x="17" y="5"/>
                    <a:pt x="1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Freeform 163"/>
            <p:cNvSpPr>
              <a:spLocks/>
            </p:cNvSpPr>
            <p:nvPr/>
          </p:nvSpPr>
          <p:spPr bwMode="auto">
            <a:xfrm>
              <a:off x="3905247" y="2941633"/>
              <a:ext cx="50800" cy="25400"/>
            </a:xfrm>
            <a:custGeom>
              <a:avLst/>
              <a:gdLst/>
              <a:ahLst/>
              <a:cxnLst>
                <a:cxn ang="0">
                  <a:pos x="38" y="7"/>
                </a:cxn>
                <a:cxn ang="0">
                  <a:pos x="54" y="35"/>
                </a:cxn>
                <a:cxn ang="0">
                  <a:pos x="38" y="7"/>
                </a:cxn>
              </a:cxnLst>
              <a:rect l="0" t="0" r="r" b="b"/>
              <a:pathLst>
                <a:path w="67" h="35">
                  <a:moveTo>
                    <a:pt x="38" y="7"/>
                  </a:moveTo>
                  <a:cubicBezTo>
                    <a:pt x="0" y="17"/>
                    <a:pt x="41" y="26"/>
                    <a:pt x="54" y="35"/>
                  </a:cubicBezTo>
                  <a:cubicBezTo>
                    <a:pt x="61" y="13"/>
                    <a:pt x="67" y="0"/>
                    <a:pt x="38" y="7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Freeform 164"/>
            <p:cNvSpPr>
              <a:spLocks/>
            </p:cNvSpPr>
            <p:nvPr/>
          </p:nvSpPr>
          <p:spPr bwMode="auto">
            <a:xfrm>
              <a:off x="3897309" y="2773358"/>
              <a:ext cx="20638" cy="460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6"/>
                </a:cxn>
                <a:cxn ang="0">
                  <a:pos x="28" y="32"/>
                </a:cxn>
                <a:cxn ang="0">
                  <a:pos x="20" y="0"/>
                </a:cxn>
              </a:cxnLst>
              <a:rect l="0" t="0" r="r" b="b"/>
              <a:pathLst>
                <a:path w="28" h="61">
                  <a:moveTo>
                    <a:pt x="20" y="0"/>
                  </a:moveTo>
                  <a:cubicBezTo>
                    <a:pt x="2" y="28"/>
                    <a:pt x="7" y="15"/>
                    <a:pt x="0" y="36"/>
                  </a:cubicBezTo>
                  <a:cubicBezTo>
                    <a:pt x="8" y="61"/>
                    <a:pt x="22" y="51"/>
                    <a:pt x="28" y="32"/>
                  </a:cubicBezTo>
                  <a:cubicBezTo>
                    <a:pt x="24" y="5"/>
                    <a:pt x="28" y="15"/>
                    <a:pt x="2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Freeform 165"/>
            <p:cNvSpPr>
              <a:spLocks/>
            </p:cNvSpPr>
            <p:nvPr/>
          </p:nvSpPr>
          <p:spPr bwMode="auto">
            <a:xfrm>
              <a:off x="3963984" y="2749546"/>
              <a:ext cx="46038" cy="46037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Freeform 166"/>
            <p:cNvSpPr>
              <a:spLocks/>
            </p:cNvSpPr>
            <p:nvPr/>
          </p:nvSpPr>
          <p:spPr bwMode="auto">
            <a:xfrm>
              <a:off x="3908422" y="2693983"/>
              <a:ext cx="38100" cy="39688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6" y="21"/>
                </a:cxn>
                <a:cxn ang="0">
                  <a:pos x="19" y="42"/>
                </a:cxn>
                <a:cxn ang="0">
                  <a:pos x="37" y="54"/>
                </a:cxn>
                <a:cxn ang="0">
                  <a:pos x="34" y="21"/>
                </a:cxn>
                <a:cxn ang="0">
                  <a:pos x="19" y="0"/>
                </a:cxn>
                <a:cxn ang="0">
                  <a:pos x="13" y="6"/>
                </a:cxn>
              </a:cxnLst>
              <a:rect l="0" t="0" r="r" b="b"/>
              <a:pathLst>
                <a:path w="50" h="54">
                  <a:moveTo>
                    <a:pt x="13" y="6"/>
                  </a:moveTo>
                  <a:cubicBezTo>
                    <a:pt x="0" y="26"/>
                    <a:pt x="9" y="5"/>
                    <a:pt x="16" y="21"/>
                  </a:cubicBezTo>
                  <a:cubicBezTo>
                    <a:pt x="19" y="27"/>
                    <a:pt x="15" y="36"/>
                    <a:pt x="19" y="42"/>
                  </a:cubicBezTo>
                  <a:cubicBezTo>
                    <a:pt x="23" y="48"/>
                    <a:pt x="37" y="54"/>
                    <a:pt x="37" y="54"/>
                  </a:cubicBezTo>
                  <a:cubicBezTo>
                    <a:pt x="47" y="40"/>
                    <a:pt x="50" y="31"/>
                    <a:pt x="34" y="21"/>
                  </a:cubicBezTo>
                  <a:cubicBezTo>
                    <a:pt x="27" y="0"/>
                    <a:pt x="34" y="5"/>
                    <a:pt x="19" y="0"/>
                  </a:cubicBezTo>
                  <a:cubicBezTo>
                    <a:pt x="12" y="10"/>
                    <a:pt x="13" y="13"/>
                    <a:pt x="13" y="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167"/>
            <p:cNvSpPr>
              <a:spLocks/>
            </p:cNvSpPr>
            <p:nvPr/>
          </p:nvSpPr>
          <p:spPr bwMode="auto">
            <a:xfrm>
              <a:off x="4029072" y="2817808"/>
              <a:ext cx="60325" cy="30163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42" y="40"/>
                </a:cxn>
                <a:cxn ang="0">
                  <a:pos x="60" y="7"/>
                </a:cxn>
                <a:cxn ang="0">
                  <a:pos x="33" y="1"/>
                </a:cxn>
                <a:cxn ang="0">
                  <a:pos x="27" y="10"/>
                </a:cxn>
              </a:cxnLst>
              <a:rect l="0" t="0" r="r" b="b"/>
              <a:pathLst>
                <a:path w="79" h="40">
                  <a:moveTo>
                    <a:pt x="27" y="10"/>
                  </a:moveTo>
                  <a:cubicBezTo>
                    <a:pt x="0" y="19"/>
                    <a:pt x="28" y="35"/>
                    <a:pt x="42" y="40"/>
                  </a:cubicBezTo>
                  <a:cubicBezTo>
                    <a:pt x="55" y="38"/>
                    <a:pt x="79" y="29"/>
                    <a:pt x="60" y="7"/>
                  </a:cubicBezTo>
                  <a:cubicBezTo>
                    <a:pt x="54" y="0"/>
                    <a:pt x="42" y="4"/>
                    <a:pt x="33" y="1"/>
                  </a:cubicBezTo>
                  <a:cubicBezTo>
                    <a:pt x="22" y="5"/>
                    <a:pt x="23" y="1"/>
                    <a:pt x="27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168"/>
            <p:cNvSpPr>
              <a:spLocks/>
            </p:cNvSpPr>
            <p:nvPr/>
          </p:nvSpPr>
          <p:spPr bwMode="auto">
            <a:xfrm>
              <a:off x="4551359" y="3249607"/>
              <a:ext cx="146050" cy="77788"/>
            </a:xfrm>
            <a:custGeom>
              <a:avLst/>
              <a:gdLst/>
              <a:ahLst/>
              <a:cxnLst>
                <a:cxn ang="0">
                  <a:pos x="80" y="89"/>
                </a:cxn>
                <a:cxn ang="0">
                  <a:pos x="113" y="65"/>
                </a:cxn>
                <a:cxn ang="0">
                  <a:pos x="176" y="56"/>
                </a:cxn>
                <a:cxn ang="0">
                  <a:pos x="191" y="29"/>
                </a:cxn>
                <a:cxn ang="0">
                  <a:pos x="179" y="14"/>
                </a:cxn>
                <a:cxn ang="0">
                  <a:pos x="161" y="20"/>
                </a:cxn>
                <a:cxn ang="0">
                  <a:pos x="152" y="23"/>
                </a:cxn>
                <a:cxn ang="0">
                  <a:pos x="110" y="2"/>
                </a:cxn>
                <a:cxn ang="0">
                  <a:pos x="59" y="23"/>
                </a:cxn>
                <a:cxn ang="0">
                  <a:pos x="56" y="59"/>
                </a:cxn>
                <a:cxn ang="0">
                  <a:pos x="38" y="65"/>
                </a:cxn>
                <a:cxn ang="0">
                  <a:pos x="32" y="104"/>
                </a:cxn>
                <a:cxn ang="0">
                  <a:pos x="65" y="92"/>
                </a:cxn>
                <a:cxn ang="0">
                  <a:pos x="80" y="89"/>
                </a:cxn>
              </a:cxnLst>
              <a:rect l="0" t="0" r="r" b="b"/>
              <a:pathLst>
                <a:path w="191" h="104">
                  <a:moveTo>
                    <a:pt x="80" y="89"/>
                  </a:moveTo>
                  <a:cubicBezTo>
                    <a:pt x="85" y="65"/>
                    <a:pt x="92" y="72"/>
                    <a:pt x="113" y="65"/>
                  </a:cubicBezTo>
                  <a:cubicBezTo>
                    <a:pt x="125" y="47"/>
                    <a:pt x="155" y="59"/>
                    <a:pt x="176" y="56"/>
                  </a:cubicBezTo>
                  <a:cubicBezTo>
                    <a:pt x="182" y="47"/>
                    <a:pt x="185" y="38"/>
                    <a:pt x="191" y="29"/>
                  </a:cubicBezTo>
                  <a:cubicBezTo>
                    <a:pt x="189" y="21"/>
                    <a:pt x="191" y="13"/>
                    <a:pt x="179" y="14"/>
                  </a:cubicBezTo>
                  <a:cubicBezTo>
                    <a:pt x="173" y="15"/>
                    <a:pt x="167" y="18"/>
                    <a:pt x="161" y="20"/>
                  </a:cubicBezTo>
                  <a:cubicBezTo>
                    <a:pt x="158" y="21"/>
                    <a:pt x="152" y="23"/>
                    <a:pt x="152" y="23"/>
                  </a:cubicBezTo>
                  <a:cubicBezTo>
                    <a:pt x="128" y="19"/>
                    <a:pt x="131" y="9"/>
                    <a:pt x="110" y="2"/>
                  </a:cubicBezTo>
                  <a:cubicBezTo>
                    <a:pt x="76" y="5"/>
                    <a:pt x="75" y="0"/>
                    <a:pt x="59" y="23"/>
                  </a:cubicBezTo>
                  <a:cubicBezTo>
                    <a:pt x="58" y="35"/>
                    <a:pt x="61" y="48"/>
                    <a:pt x="56" y="59"/>
                  </a:cubicBezTo>
                  <a:cubicBezTo>
                    <a:pt x="53" y="65"/>
                    <a:pt x="38" y="65"/>
                    <a:pt x="38" y="65"/>
                  </a:cubicBezTo>
                  <a:cubicBezTo>
                    <a:pt x="25" y="78"/>
                    <a:pt x="0" y="83"/>
                    <a:pt x="32" y="104"/>
                  </a:cubicBezTo>
                  <a:cubicBezTo>
                    <a:pt x="45" y="101"/>
                    <a:pt x="52" y="95"/>
                    <a:pt x="65" y="92"/>
                  </a:cubicBezTo>
                  <a:cubicBezTo>
                    <a:pt x="70" y="91"/>
                    <a:pt x="80" y="89"/>
                    <a:pt x="80" y="8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 169"/>
            <p:cNvSpPr>
              <a:spLocks/>
            </p:cNvSpPr>
            <p:nvPr/>
          </p:nvSpPr>
          <p:spPr bwMode="auto">
            <a:xfrm>
              <a:off x="4387847" y="3255957"/>
              <a:ext cx="42862" cy="285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6"/>
                </a:cxn>
                <a:cxn ang="0">
                  <a:pos x="40" y="33"/>
                </a:cxn>
                <a:cxn ang="0">
                  <a:pos x="19" y="0"/>
                </a:cxn>
              </a:cxnLst>
              <a:rect l="0" t="0" r="r" b="b"/>
              <a:pathLst>
                <a:path w="56" h="39">
                  <a:moveTo>
                    <a:pt x="19" y="0"/>
                  </a:moveTo>
                  <a:cubicBezTo>
                    <a:pt x="2" y="6"/>
                    <a:pt x="0" y="30"/>
                    <a:pt x="19" y="36"/>
                  </a:cubicBezTo>
                  <a:cubicBezTo>
                    <a:pt x="26" y="35"/>
                    <a:pt x="36" y="39"/>
                    <a:pt x="40" y="33"/>
                  </a:cubicBezTo>
                  <a:cubicBezTo>
                    <a:pt x="56" y="7"/>
                    <a:pt x="32" y="4"/>
                    <a:pt x="1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170"/>
            <p:cNvSpPr>
              <a:spLocks/>
            </p:cNvSpPr>
            <p:nvPr/>
          </p:nvSpPr>
          <p:spPr bwMode="auto">
            <a:xfrm>
              <a:off x="4470397" y="3162295"/>
              <a:ext cx="46037" cy="60325"/>
            </a:xfrm>
            <a:custGeom>
              <a:avLst/>
              <a:gdLst/>
              <a:ahLst/>
              <a:cxnLst>
                <a:cxn ang="0">
                  <a:pos x="13" y="42"/>
                </a:cxn>
                <a:cxn ang="0">
                  <a:pos x="34" y="0"/>
                </a:cxn>
                <a:cxn ang="0">
                  <a:pos x="58" y="39"/>
                </a:cxn>
                <a:cxn ang="0">
                  <a:pos x="55" y="66"/>
                </a:cxn>
                <a:cxn ang="0">
                  <a:pos x="28" y="75"/>
                </a:cxn>
                <a:cxn ang="0">
                  <a:pos x="13" y="42"/>
                </a:cxn>
              </a:cxnLst>
              <a:rect l="0" t="0" r="r" b="b"/>
              <a:pathLst>
                <a:path w="60" h="78">
                  <a:moveTo>
                    <a:pt x="13" y="42"/>
                  </a:moveTo>
                  <a:cubicBezTo>
                    <a:pt x="15" y="26"/>
                    <a:pt x="17" y="6"/>
                    <a:pt x="34" y="0"/>
                  </a:cubicBezTo>
                  <a:cubicBezTo>
                    <a:pt x="59" y="5"/>
                    <a:pt x="54" y="18"/>
                    <a:pt x="58" y="39"/>
                  </a:cubicBezTo>
                  <a:cubicBezTo>
                    <a:pt x="57" y="48"/>
                    <a:pt x="60" y="58"/>
                    <a:pt x="55" y="66"/>
                  </a:cubicBezTo>
                  <a:cubicBezTo>
                    <a:pt x="50" y="74"/>
                    <a:pt x="28" y="75"/>
                    <a:pt x="28" y="75"/>
                  </a:cubicBezTo>
                  <a:cubicBezTo>
                    <a:pt x="0" y="70"/>
                    <a:pt x="9" y="78"/>
                    <a:pt x="13" y="4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Freeform 171"/>
            <p:cNvSpPr>
              <a:spLocks/>
            </p:cNvSpPr>
            <p:nvPr/>
          </p:nvSpPr>
          <p:spPr bwMode="auto">
            <a:xfrm>
              <a:off x="4110034" y="2813046"/>
              <a:ext cx="28575" cy="3016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36"/>
                </a:cxn>
                <a:cxn ang="0">
                  <a:pos x="26" y="33"/>
                </a:cxn>
                <a:cxn ang="0">
                  <a:pos x="8" y="0"/>
                </a:cxn>
              </a:cxnLst>
              <a:rect l="0" t="0" r="r" b="b"/>
              <a:pathLst>
                <a:path w="38" h="39">
                  <a:moveTo>
                    <a:pt x="8" y="0"/>
                  </a:moveTo>
                  <a:cubicBezTo>
                    <a:pt x="0" y="24"/>
                    <a:pt x="1" y="12"/>
                    <a:pt x="5" y="36"/>
                  </a:cubicBezTo>
                  <a:cubicBezTo>
                    <a:pt x="12" y="35"/>
                    <a:pt x="22" y="39"/>
                    <a:pt x="26" y="33"/>
                  </a:cubicBezTo>
                  <a:cubicBezTo>
                    <a:pt x="38" y="17"/>
                    <a:pt x="14" y="8"/>
                    <a:pt x="8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172"/>
            <p:cNvSpPr>
              <a:spLocks/>
            </p:cNvSpPr>
            <p:nvPr/>
          </p:nvSpPr>
          <p:spPr bwMode="auto">
            <a:xfrm>
              <a:off x="4810122" y="3259132"/>
              <a:ext cx="46037" cy="42863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1" y="15"/>
                </a:cxn>
                <a:cxn ang="0">
                  <a:pos x="4" y="33"/>
                </a:cxn>
                <a:cxn ang="0">
                  <a:pos x="22" y="39"/>
                </a:cxn>
                <a:cxn ang="0">
                  <a:pos x="58" y="51"/>
                </a:cxn>
                <a:cxn ang="0">
                  <a:pos x="31" y="3"/>
                </a:cxn>
              </a:cxnLst>
              <a:rect l="0" t="0" r="r" b="b"/>
              <a:pathLst>
                <a:path w="61" h="55">
                  <a:moveTo>
                    <a:pt x="31" y="3"/>
                  </a:moveTo>
                  <a:cubicBezTo>
                    <a:pt x="23" y="4"/>
                    <a:pt x="3" y="0"/>
                    <a:pt x="1" y="15"/>
                  </a:cubicBezTo>
                  <a:cubicBezTo>
                    <a:pt x="0" y="21"/>
                    <a:pt x="0" y="28"/>
                    <a:pt x="4" y="33"/>
                  </a:cubicBezTo>
                  <a:cubicBezTo>
                    <a:pt x="8" y="38"/>
                    <a:pt x="22" y="39"/>
                    <a:pt x="22" y="39"/>
                  </a:cubicBezTo>
                  <a:cubicBezTo>
                    <a:pt x="36" y="53"/>
                    <a:pt x="37" y="55"/>
                    <a:pt x="58" y="51"/>
                  </a:cubicBezTo>
                  <a:cubicBezTo>
                    <a:pt x="56" y="23"/>
                    <a:pt x="61" y="3"/>
                    <a:pt x="31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Freeform 173"/>
            <p:cNvSpPr>
              <a:spLocks/>
            </p:cNvSpPr>
            <p:nvPr/>
          </p:nvSpPr>
          <p:spPr bwMode="auto">
            <a:xfrm>
              <a:off x="4078284" y="2857496"/>
              <a:ext cx="276225" cy="285749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99" y="3"/>
                </a:cxn>
                <a:cxn ang="0">
                  <a:pos x="84" y="30"/>
                </a:cxn>
                <a:cxn ang="0">
                  <a:pos x="27" y="33"/>
                </a:cxn>
                <a:cxn ang="0">
                  <a:pos x="6" y="54"/>
                </a:cxn>
                <a:cxn ang="0">
                  <a:pos x="27" y="78"/>
                </a:cxn>
                <a:cxn ang="0">
                  <a:pos x="63" y="102"/>
                </a:cxn>
                <a:cxn ang="0">
                  <a:pos x="117" y="132"/>
                </a:cxn>
                <a:cxn ang="0">
                  <a:pos x="123" y="153"/>
                </a:cxn>
                <a:cxn ang="0">
                  <a:pos x="210" y="264"/>
                </a:cxn>
                <a:cxn ang="0">
                  <a:pos x="237" y="279"/>
                </a:cxn>
                <a:cxn ang="0">
                  <a:pos x="246" y="285"/>
                </a:cxn>
                <a:cxn ang="0">
                  <a:pos x="291" y="378"/>
                </a:cxn>
                <a:cxn ang="0">
                  <a:pos x="324" y="360"/>
                </a:cxn>
                <a:cxn ang="0">
                  <a:pos x="360" y="321"/>
                </a:cxn>
                <a:cxn ang="0">
                  <a:pos x="318" y="282"/>
                </a:cxn>
                <a:cxn ang="0">
                  <a:pos x="258" y="237"/>
                </a:cxn>
                <a:cxn ang="0">
                  <a:pos x="246" y="204"/>
                </a:cxn>
                <a:cxn ang="0">
                  <a:pos x="228" y="144"/>
                </a:cxn>
                <a:cxn ang="0">
                  <a:pos x="192" y="126"/>
                </a:cxn>
                <a:cxn ang="0">
                  <a:pos x="174" y="114"/>
                </a:cxn>
                <a:cxn ang="0">
                  <a:pos x="138" y="51"/>
                </a:cxn>
                <a:cxn ang="0">
                  <a:pos x="117" y="0"/>
                </a:cxn>
              </a:cxnLst>
              <a:rect l="0" t="0" r="r" b="b"/>
              <a:pathLst>
                <a:path w="360" h="378">
                  <a:moveTo>
                    <a:pt x="117" y="0"/>
                  </a:moveTo>
                  <a:cubicBezTo>
                    <a:pt x="111" y="1"/>
                    <a:pt x="104" y="0"/>
                    <a:pt x="99" y="3"/>
                  </a:cubicBezTo>
                  <a:cubicBezTo>
                    <a:pt x="86" y="11"/>
                    <a:pt x="116" y="28"/>
                    <a:pt x="84" y="30"/>
                  </a:cubicBezTo>
                  <a:cubicBezTo>
                    <a:pt x="65" y="31"/>
                    <a:pt x="46" y="32"/>
                    <a:pt x="27" y="33"/>
                  </a:cubicBezTo>
                  <a:cubicBezTo>
                    <a:pt x="16" y="40"/>
                    <a:pt x="17" y="47"/>
                    <a:pt x="6" y="54"/>
                  </a:cubicBezTo>
                  <a:cubicBezTo>
                    <a:pt x="0" y="73"/>
                    <a:pt x="11" y="74"/>
                    <a:pt x="27" y="78"/>
                  </a:cubicBezTo>
                  <a:cubicBezTo>
                    <a:pt x="45" y="96"/>
                    <a:pt x="35" y="96"/>
                    <a:pt x="63" y="102"/>
                  </a:cubicBezTo>
                  <a:cubicBezTo>
                    <a:pt x="80" y="114"/>
                    <a:pt x="97" y="125"/>
                    <a:pt x="117" y="132"/>
                  </a:cubicBezTo>
                  <a:cubicBezTo>
                    <a:pt x="119" y="137"/>
                    <a:pt x="123" y="148"/>
                    <a:pt x="123" y="153"/>
                  </a:cubicBezTo>
                  <a:cubicBezTo>
                    <a:pt x="130" y="267"/>
                    <a:pt x="103" y="259"/>
                    <a:pt x="210" y="264"/>
                  </a:cubicBezTo>
                  <a:cubicBezTo>
                    <a:pt x="226" y="269"/>
                    <a:pt x="216" y="265"/>
                    <a:pt x="237" y="279"/>
                  </a:cubicBezTo>
                  <a:cubicBezTo>
                    <a:pt x="240" y="281"/>
                    <a:pt x="246" y="285"/>
                    <a:pt x="246" y="285"/>
                  </a:cubicBezTo>
                  <a:cubicBezTo>
                    <a:pt x="291" y="352"/>
                    <a:pt x="212" y="369"/>
                    <a:pt x="291" y="378"/>
                  </a:cubicBezTo>
                  <a:cubicBezTo>
                    <a:pt x="309" y="375"/>
                    <a:pt x="318" y="377"/>
                    <a:pt x="324" y="360"/>
                  </a:cubicBezTo>
                  <a:cubicBezTo>
                    <a:pt x="328" y="320"/>
                    <a:pt x="328" y="327"/>
                    <a:pt x="360" y="321"/>
                  </a:cubicBezTo>
                  <a:cubicBezTo>
                    <a:pt x="356" y="279"/>
                    <a:pt x="353" y="287"/>
                    <a:pt x="318" y="282"/>
                  </a:cubicBezTo>
                  <a:cubicBezTo>
                    <a:pt x="293" y="274"/>
                    <a:pt x="281" y="245"/>
                    <a:pt x="258" y="237"/>
                  </a:cubicBezTo>
                  <a:cubicBezTo>
                    <a:pt x="242" y="221"/>
                    <a:pt x="253" y="235"/>
                    <a:pt x="246" y="204"/>
                  </a:cubicBezTo>
                  <a:cubicBezTo>
                    <a:pt x="242" y="184"/>
                    <a:pt x="233" y="164"/>
                    <a:pt x="228" y="144"/>
                  </a:cubicBezTo>
                  <a:cubicBezTo>
                    <a:pt x="224" y="129"/>
                    <a:pt x="202" y="132"/>
                    <a:pt x="192" y="126"/>
                  </a:cubicBezTo>
                  <a:cubicBezTo>
                    <a:pt x="186" y="122"/>
                    <a:pt x="174" y="114"/>
                    <a:pt x="174" y="114"/>
                  </a:cubicBezTo>
                  <a:cubicBezTo>
                    <a:pt x="160" y="94"/>
                    <a:pt x="155" y="68"/>
                    <a:pt x="138" y="51"/>
                  </a:cubicBezTo>
                  <a:cubicBezTo>
                    <a:pt x="133" y="36"/>
                    <a:pt x="111" y="12"/>
                    <a:pt x="117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Freeform 174"/>
            <p:cNvSpPr>
              <a:spLocks/>
            </p:cNvSpPr>
            <p:nvPr/>
          </p:nvSpPr>
          <p:spPr bwMode="auto">
            <a:xfrm>
              <a:off x="4348159" y="3097207"/>
              <a:ext cx="61913" cy="39688"/>
            </a:xfrm>
            <a:custGeom>
              <a:avLst/>
              <a:gdLst/>
              <a:ahLst/>
              <a:cxnLst>
                <a:cxn ang="0">
                  <a:pos x="54" y="5"/>
                </a:cxn>
                <a:cxn ang="0">
                  <a:pos x="21" y="8"/>
                </a:cxn>
                <a:cxn ang="0">
                  <a:pos x="60" y="50"/>
                </a:cxn>
                <a:cxn ang="0">
                  <a:pos x="54" y="5"/>
                </a:cxn>
              </a:cxnLst>
              <a:rect l="0" t="0" r="r" b="b"/>
              <a:pathLst>
                <a:path w="81" h="50">
                  <a:moveTo>
                    <a:pt x="54" y="5"/>
                  </a:moveTo>
                  <a:cubicBezTo>
                    <a:pt x="43" y="6"/>
                    <a:pt x="29" y="0"/>
                    <a:pt x="21" y="8"/>
                  </a:cubicBezTo>
                  <a:cubicBezTo>
                    <a:pt x="0" y="29"/>
                    <a:pt x="47" y="46"/>
                    <a:pt x="60" y="50"/>
                  </a:cubicBezTo>
                  <a:cubicBezTo>
                    <a:pt x="81" y="43"/>
                    <a:pt x="80" y="5"/>
                    <a:pt x="54" y="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175"/>
            <p:cNvSpPr>
              <a:spLocks/>
            </p:cNvSpPr>
            <p:nvPr/>
          </p:nvSpPr>
          <p:spPr bwMode="auto">
            <a:xfrm>
              <a:off x="4090984" y="2241547"/>
              <a:ext cx="65088" cy="71437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0" y="54"/>
                </a:cxn>
                <a:cxn ang="0">
                  <a:pos x="33" y="72"/>
                </a:cxn>
                <a:cxn ang="0">
                  <a:pos x="66" y="87"/>
                </a:cxn>
                <a:cxn ang="0">
                  <a:pos x="87" y="81"/>
                </a:cxn>
                <a:cxn ang="0">
                  <a:pos x="51" y="0"/>
                </a:cxn>
                <a:cxn ang="0">
                  <a:pos x="24" y="9"/>
                </a:cxn>
              </a:cxnLst>
              <a:rect l="0" t="0" r="r" b="b"/>
              <a:pathLst>
                <a:path w="87" h="95">
                  <a:moveTo>
                    <a:pt x="24" y="9"/>
                  </a:moveTo>
                  <a:cubicBezTo>
                    <a:pt x="4" y="16"/>
                    <a:pt x="6" y="36"/>
                    <a:pt x="0" y="54"/>
                  </a:cubicBezTo>
                  <a:cubicBezTo>
                    <a:pt x="5" y="69"/>
                    <a:pt x="19" y="67"/>
                    <a:pt x="33" y="72"/>
                  </a:cubicBezTo>
                  <a:cubicBezTo>
                    <a:pt x="42" y="86"/>
                    <a:pt x="49" y="84"/>
                    <a:pt x="66" y="87"/>
                  </a:cubicBezTo>
                  <a:cubicBezTo>
                    <a:pt x="78" y="95"/>
                    <a:pt x="82" y="95"/>
                    <a:pt x="87" y="81"/>
                  </a:cubicBezTo>
                  <a:lnTo>
                    <a:pt x="51" y="0"/>
                  </a:lnTo>
                  <a:cubicBezTo>
                    <a:pt x="51" y="0"/>
                    <a:pt x="24" y="9"/>
                    <a:pt x="24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Freeform 176"/>
            <p:cNvSpPr>
              <a:spLocks/>
            </p:cNvSpPr>
            <p:nvPr/>
          </p:nvSpPr>
          <p:spPr bwMode="auto">
            <a:xfrm>
              <a:off x="4624384" y="3868730"/>
              <a:ext cx="98425" cy="76200"/>
            </a:xfrm>
            <a:custGeom>
              <a:avLst/>
              <a:gdLst/>
              <a:ahLst/>
              <a:cxnLst>
                <a:cxn ang="0">
                  <a:pos x="129" y="38"/>
                </a:cxn>
                <a:cxn ang="0">
                  <a:pos x="42" y="2"/>
                </a:cxn>
                <a:cxn ang="0">
                  <a:pos x="0" y="20"/>
                </a:cxn>
                <a:cxn ang="0">
                  <a:pos x="18" y="47"/>
                </a:cxn>
                <a:cxn ang="0">
                  <a:pos x="21" y="65"/>
                </a:cxn>
                <a:cxn ang="0">
                  <a:pos x="48" y="77"/>
                </a:cxn>
                <a:cxn ang="0">
                  <a:pos x="108" y="101"/>
                </a:cxn>
                <a:cxn ang="0">
                  <a:pos x="129" y="38"/>
                </a:cxn>
              </a:cxnLst>
              <a:rect l="0" t="0" r="r" b="b"/>
              <a:pathLst>
                <a:path w="129" h="101">
                  <a:moveTo>
                    <a:pt x="129" y="38"/>
                  </a:moveTo>
                  <a:cubicBezTo>
                    <a:pt x="117" y="2"/>
                    <a:pt x="73" y="4"/>
                    <a:pt x="42" y="2"/>
                  </a:cubicBezTo>
                  <a:cubicBezTo>
                    <a:pt x="20" y="4"/>
                    <a:pt x="7" y="0"/>
                    <a:pt x="0" y="20"/>
                  </a:cubicBezTo>
                  <a:cubicBezTo>
                    <a:pt x="3" y="34"/>
                    <a:pt x="6" y="39"/>
                    <a:pt x="18" y="47"/>
                  </a:cubicBezTo>
                  <a:cubicBezTo>
                    <a:pt x="19" y="53"/>
                    <a:pt x="18" y="60"/>
                    <a:pt x="21" y="65"/>
                  </a:cubicBezTo>
                  <a:cubicBezTo>
                    <a:pt x="24" y="71"/>
                    <a:pt x="47" y="77"/>
                    <a:pt x="48" y="77"/>
                  </a:cubicBezTo>
                  <a:cubicBezTo>
                    <a:pt x="71" y="82"/>
                    <a:pt x="87" y="94"/>
                    <a:pt x="108" y="101"/>
                  </a:cubicBezTo>
                  <a:cubicBezTo>
                    <a:pt x="119" y="84"/>
                    <a:pt x="123" y="57"/>
                    <a:pt x="129" y="3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177"/>
            <p:cNvSpPr>
              <a:spLocks/>
            </p:cNvSpPr>
            <p:nvPr/>
          </p:nvSpPr>
          <p:spPr bwMode="auto">
            <a:xfrm>
              <a:off x="4625972" y="3984618"/>
              <a:ext cx="73025" cy="68262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8" y="3"/>
                </a:cxn>
                <a:cxn ang="0">
                  <a:pos x="21" y="12"/>
                </a:cxn>
                <a:cxn ang="0">
                  <a:pos x="3" y="48"/>
                </a:cxn>
                <a:cxn ang="0">
                  <a:pos x="24" y="90"/>
                </a:cxn>
                <a:cxn ang="0">
                  <a:pos x="90" y="51"/>
                </a:cxn>
                <a:cxn ang="0">
                  <a:pos x="90" y="18"/>
                </a:cxn>
                <a:cxn ang="0">
                  <a:pos x="84" y="0"/>
                </a:cxn>
              </a:cxnLst>
              <a:rect l="0" t="0" r="r" b="b"/>
              <a:pathLst>
                <a:path w="95" h="90">
                  <a:moveTo>
                    <a:pt x="84" y="0"/>
                  </a:moveTo>
                  <a:cubicBezTo>
                    <a:pt x="72" y="1"/>
                    <a:pt x="60" y="1"/>
                    <a:pt x="48" y="3"/>
                  </a:cubicBezTo>
                  <a:cubicBezTo>
                    <a:pt x="39" y="5"/>
                    <a:pt x="21" y="12"/>
                    <a:pt x="21" y="12"/>
                  </a:cubicBezTo>
                  <a:cubicBezTo>
                    <a:pt x="14" y="23"/>
                    <a:pt x="7" y="36"/>
                    <a:pt x="3" y="48"/>
                  </a:cubicBezTo>
                  <a:cubicBezTo>
                    <a:pt x="6" y="79"/>
                    <a:pt x="0" y="82"/>
                    <a:pt x="24" y="90"/>
                  </a:cubicBezTo>
                  <a:cubicBezTo>
                    <a:pt x="64" y="87"/>
                    <a:pt x="68" y="84"/>
                    <a:pt x="90" y="51"/>
                  </a:cubicBezTo>
                  <a:cubicBezTo>
                    <a:pt x="94" y="35"/>
                    <a:pt x="95" y="38"/>
                    <a:pt x="90" y="18"/>
                  </a:cubicBezTo>
                  <a:cubicBezTo>
                    <a:pt x="89" y="12"/>
                    <a:pt x="84" y="0"/>
                    <a:pt x="8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178"/>
            <p:cNvSpPr>
              <a:spLocks/>
            </p:cNvSpPr>
            <p:nvPr/>
          </p:nvSpPr>
          <p:spPr bwMode="auto">
            <a:xfrm>
              <a:off x="4122734" y="4089393"/>
              <a:ext cx="53975" cy="5238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Freeform 179"/>
            <p:cNvSpPr>
              <a:spLocks/>
            </p:cNvSpPr>
            <p:nvPr/>
          </p:nvSpPr>
          <p:spPr bwMode="auto">
            <a:xfrm>
              <a:off x="4257672" y="4173529"/>
              <a:ext cx="31750" cy="31750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35" y="43"/>
                </a:cxn>
                <a:cxn ang="0">
                  <a:pos x="17" y="1"/>
                </a:cxn>
                <a:cxn ang="0">
                  <a:pos x="5" y="19"/>
                </a:cxn>
              </a:cxnLst>
              <a:rect l="0" t="0" r="r" b="b"/>
              <a:pathLst>
                <a:path w="42" h="43">
                  <a:moveTo>
                    <a:pt x="5" y="19"/>
                  </a:moveTo>
                  <a:cubicBezTo>
                    <a:pt x="9" y="30"/>
                    <a:pt x="23" y="39"/>
                    <a:pt x="35" y="43"/>
                  </a:cubicBezTo>
                  <a:cubicBezTo>
                    <a:pt x="42" y="21"/>
                    <a:pt x="38" y="8"/>
                    <a:pt x="17" y="1"/>
                  </a:cubicBezTo>
                  <a:cubicBezTo>
                    <a:pt x="0" y="5"/>
                    <a:pt x="5" y="0"/>
                    <a:pt x="5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180"/>
            <p:cNvSpPr>
              <a:spLocks/>
            </p:cNvSpPr>
            <p:nvPr/>
          </p:nvSpPr>
          <p:spPr bwMode="auto">
            <a:xfrm>
              <a:off x="4706934" y="3668706"/>
              <a:ext cx="23813" cy="3175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27" y="39"/>
                </a:cxn>
                <a:cxn ang="0">
                  <a:pos x="24" y="0"/>
                </a:cxn>
              </a:cxnLst>
              <a:rect l="0" t="0" r="r" b="b"/>
              <a:pathLst>
                <a:path w="31" h="44">
                  <a:moveTo>
                    <a:pt x="24" y="0"/>
                  </a:moveTo>
                  <a:cubicBezTo>
                    <a:pt x="10" y="3"/>
                    <a:pt x="5" y="4"/>
                    <a:pt x="0" y="18"/>
                  </a:cubicBezTo>
                  <a:cubicBezTo>
                    <a:pt x="4" y="44"/>
                    <a:pt x="3" y="44"/>
                    <a:pt x="27" y="39"/>
                  </a:cubicBezTo>
                  <a:cubicBezTo>
                    <a:pt x="31" y="24"/>
                    <a:pt x="28" y="14"/>
                    <a:pt x="2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Freeform 181"/>
            <p:cNvSpPr>
              <a:spLocks/>
            </p:cNvSpPr>
            <p:nvPr/>
          </p:nvSpPr>
          <p:spPr bwMode="auto">
            <a:xfrm>
              <a:off x="4686297" y="3706806"/>
              <a:ext cx="23812" cy="28575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3" y="36"/>
                </a:cxn>
                <a:cxn ang="0">
                  <a:pos x="31" y="12"/>
                </a:cxn>
                <a:cxn ang="0">
                  <a:pos x="29" y="4"/>
                </a:cxn>
                <a:cxn ang="0">
                  <a:pos x="17" y="0"/>
                </a:cxn>
                <a:cxn ang="0">
                  <a:pos x="7" y="2"/>
                </a:cxn>
              </a:cxnLst>
              <a:rect l="0" t="0" r="r" b="b"/>
              <a:pathLst>
                <a:path w="32" h="36">
                  <a:moveTo>
                    <a:pt x="7" y="2"/>
                  </a:moveTo>
                  <a:cubicBezTo>
                    <a:pt x="3" y="15"/>
                    <a:pt x="0" y="27"/>
                    <a:pt x="13" y="36"/>
                  </a:cubicBezTo>
                  <a:cubicBezTo>
                    <a:pt x="32" y="33"/>
                    <a:pt x="28" y="30"/>
                    <a:pt x="31" y="12"/>
                  </a:cubicBezTo>
                  <a:cubicBezTo>
                    <a:pt x="30" y="9"/>
                    <a:pt x="31" y="6"/>
                    <a:pt x="29" y="4"/>
                  </a:cubicBezTo>
                  <a:cubicBezTo>
                    <a:pt x="26" y="1"/>
                    <a:pt x="17" y="0"/>
                    <a:pt x="17" y="0"/>
                  </a:cubicBezTo>
                  <a:cubicBezTo>
                    <a:pt x="4" y="2"/>
                    <a:pt x="1" y="2"/>
                    <a:pt x="7" y="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Freeform 182"/>
            <p:cNvSpPr>
              <a:spLocks/>
            </p:cNvSpPr>
            <p:nvPr/>
          </p:nvSpPr>
          <p:spPr bwMode="auto">
            <a:xfrm>
              <a:off x="4491034" y="3705219"/>
              <a:ext cx="198438" cy="825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52" y="42"/>
                </a:cxn>
                <a:cxn ang="0">
                  <a:pos x="76" y="60"/>
                </a:cxn>
                <a:cxn ang="0">
                  <a:pos x="106" y="80"/>
                </a:cxn>
                <a:cxn ang="0">
                  <a:pos x="120" y="68"/>
                </a:cxn>
                <a:cxn ang="0">
                  <a:pos x="162" y="68"/>
                </a:cxn>
                <a:cxn ang="0">
                  <a:pos x="180" y="60"/>
                </a:cxn>
                <a:cxn ang="0">
                  <a:pos x="202" y="62"/>
                </a:cxn>
                <a:cxn ang="0">
                  <a:pos x="216" y="84"/>
                </a:cxn>
                <a:cxn ang="0">
                  <a:pos x="228" y="102"/>
                </a:cxn>
                <a:cxn ang="0">
                  <a:pos x="232" y="108"/>
                </a:cxn>
                <a:cxn ang="0">
                  <a:pos x="248" y="106"/>
                </a:cxn>
                <a:cxn ang="0">
                  <a:pos x="252" y="92"/>
                </a:cxn>
                <a:cxn ang="0">
                  <a:pos x="258" y="74"/>
                </a:cxn>
                <a:cxn ang="0">
                  <a:pos x="246" y="56"/>
                </a:cxn>
                <a:cxn ang="0">
                  <a:pos x="238" y="38"/>
                </a:cxn>
                <a:cxn ang="0">
                  <a:pos x="236" y="26"/>
                </a:cxn>
                <a:cxn ang="0">
                  <a:pos x="196" y="14"/>
                </a:cxn>
                <a:cxn ang="0">
                  <a:pos x="164" y="22"/>
                </a:cxn>
                <a:cxn ang="0">
                  <a:pos x="152" y="40"/>
                </a:cxn>
                <a:cxn ang="0">
                  <a:pos x="74" y="34"/>
                </a:cxn>
                <a:cxn ang="0">
                  <a:pos x="64" y="32"/>
                </a:cxn>
                <a:cxn ang="0">
                  <a:pos x="58" y="14"/>
                </a:cxn>
                <a:cxn ang="0">
                  <a:pos x="42" y="12"/>
                </a:cxn>
                <a:cxn ang="0">
                  <a:pos x="18" y="0"/>
                </a:cxn>
                <a:cxn ang="0">
                  <a:pos x="2" y="22"/>
                </a:cxn>
                <a:cxn ang="0">
                  <a:pos x="16" y="30"/>
                </a:cxn>
                <a:cxn ang="0">
                  <a:pos x="22" y="32"/>
                </a:cxn>
              </a:cxnLst>
              <a:rect l="0" t="0" r="r" b="b"/>
              <a:pathLst>
                <a:path w="258" h="108">
                  <a:moveTo>
                    <a:pt x="22" y="32"/>
                  </a:moveTo>
                  <a:cubicBezTo>
                    <a:pt x="33" y="36"/>
                    <a:pt x="40" y="40"/>
                    <a:pt x="52" y="42"/>
                  </a:cubicBezTo>
                  <a:cubicBezTo>
                    <a:pt x="61" y="51"/>
                    <a:pt x="65" y="56"/>
                    <a:pt x="76" y="60"/>
                  </a:cubicBezTo>
                  <a:cubicBezTo>
                    <a:pt x="84" y="68"/>
                    <a:pt x="95" y="76"/>
                    <a:pt x="106" y="80"/>
                  </a:cubicBezTo>
                  <a:cubicBezTo>
                    <a:pt x="116" y="77"/>
                    <a:pt x="110" y="71"/>
                    <a:pt x="120" y="68"/>
                  </a:cubicBezTo>
                  <a:cubicBezTo>
                    <a:pt x="138" y="70"/>
                    <a:pt x="142" y="72"/>
                    <a:pt x="162" y="68"/>
                  </a:cubicBezTo>
                  <a:cubicBezTo>
                    <a:pt x="168" y="67"/>
                    <a:pt x="180" y="60"/>
                    <a:pt x="180" y="60"/>
                  </a:cubicBezTo>
                  <a:cubicBezTo>
                    <a:pt x="187" y="61"/>
                    <a:pt x="195" y="60"/>
                    <a:pt x="202" y="62"/>
                  </a:cubicBezTo>
                  <a:cubicBezTo>
                    <a:pt x="208" y="64"/>
                    <a:pt x="209" y="79"/>
                    <a:pt x="216" y="84"/>
                  </a:cubicBezTo>
                  <a:cubicBezTo>
                    <a:pt x="220" y="90"/>
                    <a:pt x="224" y="96"/>
                    <a:pt x="228" y="102"/>
                  </a:cubicBezTo>
                  <a:cubicBezTo>
                    <a:pt x="229" y="104"/>
                    <a:pt x="232" y="108"/>
                    <a:pt x="232" y="108"/>
                  </a:cubicBezTo>
                  <a:cubicBezTo>
                    <a:pt x="237" y="107"/>
                    <a:pt x="243" y="108"/>
                    <a:pt x="248" y="106"/>
                  </a:cubicBezTo>
                  <a:cubicBezTo>
                    <a:pt x="252" y="104"/>
                    <a:pt x="251" y="97"/>
                    <a:pt x="252" y="92"/>
                  </a:cubicBezTo>
                  <a:cubicBezTo>
                    <a:pt x="254" y="86"/>
                    <a:pt x="258" y="74"/>
                    <a:pt x="258" y="74"/>
                  </a:cubicBezTo>
                  <a:cubicBezTo>
                    <a:pt x="256" y="65"/>
                    <a:pt x="254" y="61"/>
                    <a:pt x="246" y="56"/>
                  </a:cubicBezTo>
                  <a:cubicBezTo>
                    <a:pt x="244" y="50"/>
                    <a:pt x="239" y="45"/>
                    <a:pt x="238" y="38"/>
                  </a:cubicBezTo>
                  <a:cubicBezTo>
                    <a:pt x="237" y="34"/>
                    <a:pt x="238" y="29"/>
                    <a:pt x="236" y="26"/>
                  </a:cubicBezTo>
                  <a:cubicBezTo>
                    <a:pt x="235" y="25"/>
                    <a:pt x="203" y="16"/>
                    <a:pt x="196" y="14"/>
                  </a:cubicBezTo>
                  <a:cubicBezTo>
                    <a:pt x="180" y="16"/>
                    <a:pt x="177" y="19"/>
                    <a:pt x="164" y="22"/>
                  </a:cubicBezTo>
                  <a:cubicBezTo>
                    <a:pt x="159" y="30"/>
                    <a:pt x="160" y="35"/>
                    <a:pt x="152" y="40"/>
                  </a:cubicBezTo>
                  <a:cubicBezTo>
                    <a:pt x="126" y="38"/>
                    <a:pt x="101" y="35"/>
                    <a:pt x="74" y="34"/>
                  </a:cubicBezTo>
                  <a:cubicBezTo>
                    <a:pt x="71" y="33"/>
                    <a:pt x="67" y="34"/>
                    <a:pt x="64" y="32"/>
                  </a:cubicBezTo>
                  <a:cubicBezTo>
                    <a:pt x="50" y="24"/>
                    <a:pt x="74" y="26"/>
                    <a:pt x="58" y="14"/>
                  </a:cubicBezTo>
                  <a:cubicBezTo>
                    <a:pt x="54" y="11"/>
                    <a:pt x="47" y="13"/>
                    <a:pt x="42" y="12"/>
                  </a:cubicBezTo>
                  <a:cubicBezTo>
                    <a:pt x="35" y="7"/>
                    <a:pt x="26" y="3"/>
                    <a:pt x="18" y="0"/>
                  </a:cubicBezTo>
                  <a:cubicBezTo>
                    <a:pt x="0" y="3"/>
                    <a:pt x="7" y="7"/>
                    <a:pt x="2" y="22"/>
                  </a:cubicBezTo>
                  <a:cubicBezTo>
                    <a:pt x="5" y="32"/>
                    <a:pt x="2" y="27"/>
                    <a:pt x="16" y="30"/>
                  </a:cubicBezTo>
                  <a:cubicBezTo>
                    <a:pt x="18" y="30"/>
                    <a:pt x="22" y="32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Freeform 183"/>
            <p:cNvSpPr>
              <a:spLocks/>
            </p:cNvSpPr>
            <p:nvPr/>
          </p:nvSpPr>
          <p:spPr bwMode="auto">
            <a:xfrm>
              <a:off x="4602159" y="3524244"/>
              <a:ext cx="79375" cy="33337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64" y="41"/>
                </a:cxn>
                <a:cxn ang="0">
                  <a:pos x="94" y="39"/>
                </a:cxn>
                <a:cxn ang="0">
                  <a:pos x="104" y="21"/>
                </a:cxn>
                <a:cxn ang="0">
                  <a:pos x="62" y="11"/>
                </a:cxn>
                <a:cxn ang="0">
                  <a:pos x="44" y="5"/>
                </a:cxn>
                <a:cxn ang="0">
                  <a:pos x="32" y="1"/>
                </a:cxn>
                <a:cxn ang="0">
                  <a:pos x="8" y="3"/>
                </a:cxn>
                <a:cxn ang="0">
                  <a:pos x="20" y="19"/>
                </a:cxn>
              </a:cxnLst>
              <a:rect l="0" t="0" r="r" b="b"/>
              <a:pathLst>
                <a:path w="104" h="41">
                  <a:moveTo>
                    <a:pt x="20" y="19"/>
                  </a:moveTo>
                  <a:cubicBezTo>
                    <a:pt x="24" y="32"/>
                    <a:pt x="51" y="39"/>
                    <a:pt x="64" y="41"/>
                  </a:cubicBezTo>
                  <a:cubicBezTo>
                    <a:pt x="74" y="40"/>
                    <a:pt x="84" y="41"/>
                    <a:pt x="94" y="39"/>
                  </a:cubicBezTo>
                  <a:cubicBezTo>
                    <a:pt x="101" y="38"/>
                    <a:pt x="104" y="21"/>
                    <a:pt x="104" y="21"/>
                  </a:cubicBezTo>
                  <a:cubicBezTo>
                    <a:pt x="100" y="8"/>
                    <a:pt x="71" y="12"/>
                    <a:pt x="62" y="11"/>
                  </a:cubicBezTo>
                  <a:cubicBezTo>
                    <a:pt x="56" y="9"/>
                    <a:pt x="50" y="7"/>
                    <a:pt x="44" y="5"/>
                  </a:cubicBezTo>
                  <a:cubicBezTo>
                    <a:pt x="40" y="4"/>
                    <a:pt x="32" y="1"/>
                    <a:pt x="32" y="1"/>
                  </a:cubicBezTo>
                  <a:cubicBezTo>
                    <a:pt x="24" y="2"/>
                    <a:pt x="15" y="0"/>
                    <a:pt x="8" y="3"/>
                  </a:cubicBezTo>
                  <a:cubicBezTo>
                    <a:pt x="0" y="7"/>
                    <a:pt x="19" y="19"/>
                    <a:pt x="20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Freeform 184"/>
            <p:cNvSpPr>
              <a:spLocks/>
            </p:cNvSpPr>
            <p:nvPr/>
          </p:nvSpPr>
          <p:spPr bwMode="auto">
            <a:xfrm>
              <a:off x="4440234" y="3667119"/>
              <a:ext cx="55563" cy="33337"/>
            </a:xfrm>
            <a:custGeom>
              <a:avLst/>
              <a:gdLst/>
              <a:ahLst/>
              <a:cxnLst>
                <a:cxn ang="0">
                  <a:pos x="43" y="44"/>
                </a:cxn>
                <a:cxn ang="0">
                  <a:pos x="71" y="32"/>
                </a:cxn>
                <a:cxn ang="0">
                  <a:pos x="43" y="14"/>
                </a:cxn>
                <a:cxn ang="0">
                  <a:pos x="43" y="44"/>
                </a:cxn>
              </a:cxnLst>
              <a:rect l="0" t="0" r="r" b="b"/>
              <a:pathLst>
                <a:path w="71" h="44">
                  <a:moveTo>
                    <a:pt x="43" y="44"/>
                  </a:moveTo>
                  <a:cubicBezTo>
                    <a:pt x="52" y="38"/>
                    <a:pt x="61" y="34"/>
                    <a:pt x="71" y="32"/>
                  </a:cubicBezTo>
                  <a:cubicBezTo>
                    <a:pt x="68" y="15"/>
                    <a:pt x="59" y="16"/>
                    <a:pt x="43" y="14"/>
                  </a:cubicBezTo>
                  <a:cubicBezTo>
                    <a:pt x="0" y="0"/>
                    <a:pt x="11" y="44"/>
                    <a:pt x="43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Freeform 185"/>
            <p:cNvSpPr>
              <a:spLocks/>
            </p:cNvSpPr>
            <p:nvPr/>
          </p:nvSpPr>
          <p:spPr bwMode="auto">
            <a:xfrm>
              <a:off x="4330697" y="3687756"/>
              <a:ext cx="63500" cy="41275"/>
            </a:xfrm>
            <a:custGeom>
              <a:avLst/>
              <a:gdLst/>
              <a:ahLst/>
              <a:cxnLst>
                <a:cxn ang="0">
                  <a:pos x="57" y="34"/>
                </a:cxn>
                <a:cxn ang="0">
                  <a:pos x="55" y="12"/>
                </a:cxn>
                <a:cxn ang="0">
                  <a:pos x="43" y="10"/>
                </a:cxn>
                <a:cxn ang="0">
                  <a:pos x="9" y="50"/>
                </a:cxn>
                <a:cxn ang="0">
                  <a:pos x="15" y="54"/>
                </a:cxn>
                <a:cxn ang="0">
                  <a:pos x="39" y="52"/>
                </a:cxn>
                <a:cxn ang="0">
                  <a:pos x="43" y="40"/>
                </a:cxn>
                <a:cxn ang="0">
                  <a:pos x="57" y="34"/>
                </a:cxn>
              </a:cxnLst>
              <a:rect l="0" t="0" r="r" b="b"/>
              <a:pathLst>
                <a:path w="83" h="56">
                  <a:moveTo>
                    <a:pt x="57" y="34"/>
                  </a:moveTo>
                  <a:cubicBezTo>
                    <a:pt x="83" y="30"/>
                    <a:pt x="68" y="21"/>
                    <a:pt x="55" y="12"/>
                  </a:cubicBezTo>
                  <a:cubicBezTo>
                    <a:pt x="52" y="10"/>
                    <a:pt x="47" y="11"/>
                    <a:pt x="43" y="10"/>
                  </a:cubicBezTo>
                  <a:cubicBezTo>
                    <a:pt x="1" y="12"/>
                    <a:pt x="0" y="0"/>
                    <a:pt x="9" y="50"/>
                  </a:cubicBezTo>
                  <a:cubicBezTo>
                    <a:pt x="9" y="52"/>
                    <a:pt x="13" y="53"/>
                    <a:pt x="15" y="54"/>
                  </a:cubicBezTo>
                  <a:cubicBezTo>
                    <a:pt x="23" y="53"/>
                    <a:pt x="32" y="56"/>
                    <a:pt x="39" y="52"/>
                  </a:cubicBezTo>
                  <a:cubicBezTo>
                    <a:pt x="43" y="50"/>
                    <a:pt x="39" y="41"/>
                    <a:pt x="43" y="40"/>
                  </a:cubicBezTo>
                  <a:cubicBezTo>
                    <a:pt x="53" y="37"/>
                    <a:pt x="49" y="40"/>
                    <a:pt x="57" y="3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Freeform 186"/>
            <p:cNvSpPr>
              <a:spLocks/>
            </p:cNvSpPr>
            <p:nvPr/>
          </p:nvSpPr>
          <p:spPr bwMode="auto">
            <a:xfrm>
              <a:off x="3689348" y="3355969"/>
              <a:ext cx="53975" cy="71437"/>
            </a:xfrm>
            <a:custGeom>
              <a:avLst/>
              <a:gdLst/>
              <a:ahLst/>
              <a:cxnLst>
                <a:cxn ang="0">
                  <a:pos x="60" y="23"/>
                </a:cxn>
                <a:cxn ang="0">
                  <a:pos x="18" y="13"/>
                </a:cxn>
                <a:cxn ang="0">
                  <a:pos x="4" y="37"/>
                </a:cxn>
                <a:cxn ang="0">
                  <a:pos x="0" y="49"/>
                </a:cxn>
                <a:cxn ang="0">
                  <a:pos x="14" y="91"/>
                </a:cxn>
                <a:cxn ang="0">
                  <a:pos x="32" y="97"/>
                </a:cxn>
                <a:cxn ang="0">
                  <a:pos x="50" y="71"/>
                </a:cxn>
                <a:cxn ang="0">
                  <a:pos x="60" y="23"/>
                </a:cxn>
              </a:cxnLst>
              <a:rect l="0" t="0" r="r" b="b"/>
              <a:pathLst>
                <a:path w="68" h="97">
                  <a:moveTo>
                    <a:pt x="60" y="23"/>
                  </a:moveTo>
                  <a:cubicBezTo>
                    <a:pt x="68" y="0"/>
                    <a:pt x="30" y="12"/>
                    <a:pt x="18" y="13"/>
                  </a:cubicBezTo>
                  <a:cubicBezTo>
                    <a:pt x="10" y="21"/>
                    <a:pt x="8" y="26"/>
                    <a:pt x="4" y="37"/>
                  </a:cubicBezTo>
                  <a:cubicBezTo>
                    <a:pt x="3" y="41"/>
                    <a:pt x="0" y="49"/>
                    <a:pt x="0" y="49"/>
                  </a:cubicBezTo>
                  <a:cubicBezTo>
                    <a:pt x="2" y="64"/>
                    <a:pt x="9" y="77"/>
                    <a:pt x="14" y="91"/>
                  </a:cubicBezTo>
                  <a:cubicBezTo>
                    <a:pt x="16" y="97"/>
                    <a:pt x="32" y="97"/>
                    <a:pt x="32" y="97"/>
                  </a:cubicBezTo>
                  <a:cubicBezTo>
                    <a:pt x="42" y="95"/>
                    <a:pt x="47" y="81"/>
                    <a:pt x="50" y="71"/>
                  </a:cubicBezTo>
                  <a:cubicBezTo>
                    <a:pt x="52" y="54"/>
                    <a:pt x="57" y="39"/>
                    <a:pt x="60" y="2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Freeform 187"/>
            <p:cNvSpPr>
              <a:spLocks/>
            </p:cNvSpPr>
            <p:nvPr/>
          </p:nvSpPr>
          <p:spPr bwMode="auto">
            <a:xfrm>
              <a:off x="3708398" y="3546469"/>
              <a:ext cx="20637" cy="317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16" y="2"/>
                </a:cxn>
                <a:cxn ang="0">
                  <a:pos x="4" y="4"/>
                </a:cxn>
                <a:cxn ang="0">
                  <a:pos x="22" y="32"/>
                </a:cxn>
              </a:cxnLst>
              <a:rect l="0" t="0" r="r" b="b"/>
              <a:pathLst>
                <a:path w="28" h="39">
                  <a:moveTo>
                    <a:pt x="22" y="32"/>
                  </a:moveTo>
                  <a:cubicBezTo>
                    <a:pt x="24" y="19"/>
                    <a:pt x="28" y="10"/>
                    <a:pt x="16" y="2"/>
                  </a:cubicBezTo>
                  <a:cubicBezTo>
                    <a:pt x="12" y="3"/>
                    <a:pt x="6" y="0"/>
                    <a:pt x="4" y="4"/>
                  </a:cubicBezTo>
                  <a:cubicBezTo>
                    <a:pt x="0" y="15"/>
                    <a:pt x="7" y="39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Freeform 188"/>
            <p:cNvSpPr>
              <a:spLocks/>
            </p:cNvSpPr>
            <p:nvPr/>
          </p:nvSpPr>
          <p:spPr bwMode="auto">
            <a:xfrm>
              <a:off x="3521073" y="3333745"/>
              <a:ext cx="112712" cy="203199"/>
            </a:xfrm>
            <a:custGeom>
              <a:avLst/>
              <a:gdLst/>
              <a:ahLst/>
              <a:cxnLst>
                <a:cxn ang="0">
                  <a:pos x="8" y="70"/>
                </a:cxn>
                <a:cxn ang="0">
                  <a:pos x="8" y="38"/>
                </a:cxn>
                <a:cxn ang="0">
                  <a:pos x="32" y="24"/>
                </a:cxn>
                <a:cxn ang="0">
                  <a:pos x="68" y="6"/>
                </a:cxn>
                <a:cxn ang="0">
                  <a:pos x="86" y="0"/>
                </a:cxn>
                <a:cxn ang="0">
                  <a:pos x="118" y="54"/>
                </a:cxn>
                <a:cxn ang="0">
                  <a:pos x="106" y="104"/>
                </a:cxn>
                <a:cxn ang="0">
                  <a:pos x="96" y="132"/>
                </a:cxn>
                <a:cxn ang="0">
                  <a:pos x="94" y="180"/>
                </a:cxn>
                <a:cxn ang="0">
                  <a:pos x="102" y="198"/>
                </a:cxn>
                <a:cxn ang="0">
                  <a:pos x="106" y="210"/>
                </a:cxn>
                <a:cxn ang="0">
                  <a:pos x="98" y="232"/>
                </a:cxn>
                <a:cxn ang="0">
                  <a:pos x="86" y="252"/>
                </a:cxn>
                <a:cxn ang="0">
                  <a:pos x="64" y="182"/>
                </a:cxn>
                <a:cxn ang="0">
                  <a:pos x="44" y="158"/>
                </a:cxn>
                <a:cxn ang="0">
                  <a:pos x="12" y="126"/>
                </a:cxn>
                <a:cxn ang="0">
                  <a:pos x="0" y="80"/>
                </a:cxn>
                <a:cxn ang="0">
                  <a:pos x="8" y="70"/>
                </a:cxn>
              </a:cxnLst>
              <a:rect l="0" t="0" r="r" b="b"/>
              <a:pathLst>
                <a:path w="146" h="270">
                  <a:moveTo>
                    <a:pt x="8" y="70"/>
                  </a:moveTo>
                  <a:cubicBezTo>
                    <a:pt x="12" y="57"/>
                    <a:pt x="13" y="52"/>
                    <a:pt x="8" y="38"/>
                  </a:cubicBezTo>
                  <a:cubicBezTo>
                    <a:pt x="11" y="22"/>
                    <a:pt x="16" y="26"/>
                    <a:pt x="32" y="24"/>
                  </a:cubicBezTo>
                  <a:cubicBezTo>
                    <a:pt x="45" y="20"/>
                    <a:pt x="55" y="12"/>
                    <a:pt x="68" y="6"/>
                  </a:cubicBezTo>
                  <a:cubicBezTo>
                    <a:pt x="74" y="3"/>
                    <a:pt x="86" y="0"/>
                    <a:pt x="86" y="0"/>
                  </a:cubicBezTo>
                  <a:cubicBezTo>
                    <a:pt x="146" y="5"/>
                    <a:pt x="82" y="18"/>
                    <a:pt x="118" y="54"/>
                  </a:cubicBezTo>
                  <a:cubicBezTo>
                    <a:pt x="116" y="71"/>
                    <a:pt x="116" y="89"/>
                    <a:pt x="106" y="104"/>
                  </a:cubicBezTo>
                  <a:cubicBezTo>
                    <a:pt x="104" y="118"/>
                    <a:pt x="105" y="123"/>
                    <a:pt x="96" y="132"/>
                  </a:cubicBezTo>
                  <a:cubicBezTo>
                    <a:pt x="92" y="149"/>
                    <a:pt x="91" y="163"/>
                    <a:pt x="94" y="180"/>
                  </a:cubicBezTo>
                  <a:cubicBezTo>
                    <a:pt x="97" y="199"/>
                    <a:pt x="97" y="186"/>
                    <a:pt x="102" y="198"/>
                  </a:cubicBezTo>
                  <a:cubicBezTo>
                    <a:pt x="104" y="202"/>
                    <a:pt x="106" y="210"/>
                    <a:pt x="106" y="210"/>
                  </a:cubicBezTo>
                  <a:cubicBezTo>
                    <a:pt x="104" y="219"/>
                    <a:pt x="101" y="224"/>
                    <a:pt x="98" y="232"/>
                  </a:cubicBezTo>
                  <a:cubicBezTo>
                    <a:pt x="97" y="239"/>
                    <a:pt x="98" y="270"/>
                    <a:pt x="86" y="252"/>
                  </a:cubicBezTo>
                  <a:cubicBezTo>
                    <a:pt x="85" y="214"/>
                    <a:pt x="91" y="200"/>
                    <a:pt x="64" y="182"/>
                  </a:cubicBezTo>
                  <a:cubicBezTo>
                    <a:pt x="59" y="166"/>
                    <a:pt x="57" y="167"/>
                    <a:pt x="44" y="158"/>
                  </a:cubicBezTo>
                  <a:cubicBezTo>
                    <a:pt x="33" y="141"/>
                    <a:pt x="34" y="133"/>
                    <a:pt x="12" y="126"/>
                  </a:cubicBezTo>
                  <a:cubicBezTo>
                    <a:pt x="4" y="114"/>
                    <a:pt x="5" y="96"/>
                    <a:pt x="0" y="80"/>
                  </a:cubicBezTo>
                  <a:cubicBezTo>
                    <a:pt x="9" y="77"/>
                    <a:pt x="5" y="80"/>
                    <a:pt x="8" y="7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189"/>
            <p:cNvSpPr>
              <a:spLocks/>
            </p:cNvSpPr>
            <p:nvPr/>
          </p:nvSpPr>
          <p:spPr bwMode="auto">
            <a:xfrm>
              <a:off x="3508373" y="3602031"/>
              <a:ext cx="39687" cy="47625"/>
            </a:xfrm>
            <a:custGeom>
              <a:avLst/>
              <a:gdLst/>
              <a:ahLst/>
              <a:cxnLst>
                <a:cxn ang="0">
                  <a:pos x="43" y="58"/>
                </a:cxn>
                <a:cxn ang="0">
                  <a:pos x="51" y="40"/>
                </a:cxn>
                <a:cxn ang="0">
                  <a:pos x="49" y="24"/>
                </a:cxn>
                <a:cxn ang="0">
                  <a:pos x="13" y="0"/>
                </a:cxn>
                <a:cxn ang="0">
                  <a:pos x="3" y="30"/>
                </a:cxn>
                <a:cxn ang="0">
                  <a:pos x="19" y="40"/>
                </a:cxn>
                <a:cxn ang="0">
                  <a:pos x="27" y="52"/>
                </a:cxn>
                <a:cxn ang="0">
                  <a:pos x="39" y="56"/>
                </a:cxn>
                <a:cxn ang="0">
                  <a:pos x="43" y="58"/>
                </a:cxn>
              </a:cxnLst>
              <a:rect l="0" t="0" r="r" b="b"/>
              <a:pathLst>
                <a:path w="52" h="64">
                  <a:moveTo>
                    <a:pt x="43" y="58"/>
                  </a:moveTo>
                  <a:cubicBezTo>
                    <a:pt x="48" y="44"/>
                    <a:pt x="45" y="50"/>
                    <a:pt x="51" y="40"/>
                  </a:cubicBezTo>
                  <a:cubicBezTo>
                    <a:pt x="50" y="35"/>
                    <a:pt x="52" y="29"/>
                    <a:pt x="49" y="24"/>
                  </a:cubicBezTo>
                  <a:cubicBezTo>
                    <a:pt x="46" y="19"/>
                    <a:pt x="19" y="2"/>
                    <a:pt x="13" y="0"/>
                  </a:cubicBezTo>
                  <a:cubicBezTo>
                    <a:pt x="0" y="4"/>
                    <a:pt x="7" y="18"/>
                    <a:pt x="3" y="30"/>
                  </a:cubicBezTo>
                  <a:cubicBezTo>
                    <a:pt x="6" y="39"/>
                    <a:pt x="10" y="38"/>
                    <a:pt x="19" y="40"/>
                  </a:cubicBezTo>
                  <a:cubicBezTo>
                    <a:pt x="22" y="44"/>
                    <a:pt x="24" y="48"/>
                    <a:pt x="27" y="52"/>
                  </a:cubicBezTo>
                  <a:cubicBezTo>
                    <a:pt x="29" y="56"/>
                    <a:pt x="39" y="56"/>
                    <a:pt x="39" y="56"/>
                  </a:cubicBezTo>
                  <a:cubicBezTo>
                    <a:pt x="44" y="63"/>
                    <a:pt x="43" y="64"/>
                    <a:pt x="43" y="5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Freeform 190"/>
            <p:cNvSpPr>
              <a:spLocks/>
            </p:cNvSpPr>
            <p:nvPr/>
          </p:nvSpPr>
          <p:spPr bwMode="auto">
            <a:xfrm>
              <a:off x="3476623" y="3606794"/>
              <a:ext cx="25400" cy="254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14" y="34"/>
                </a:cxn>
                <a:cxn ang="0">
                  <a:pos x="24" y="12"/>
                </a:cxn>
                <a:cxn ang="0">
                  <a:pos x="10" y="0"/>
                </a:cxn>
              </a:cxnLst>
              <a:rect l="0" t="0" r="r" b="b"/>
              <a:pathLst>
                <a:path w="31" h="34">
                  <a:moveTo>
                    <a:pt x="10" y="0"/>
                  </a:moveTo>
                  <a:cubicBezTo>
                    <a:pt x="7" y="9"/>
                    <a:pt x="5" y="16"/>
                    <a:pt x="0" y="24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5" y="32"/>
                    <a:pt x="14" y="34"/>
                    <a:pt x="14" y="34"/>
                  </a:cubicBezTo>
                  <a:cubicBezTo>
                    <a:pt x="26" y="32"/>
                    <a:pt x="31" y="26"/>
                    <a:pt x="24" y="12"/>
                  </a:cubicBezTo>
                  <a:cubicBezTo>
                    <a:pt x="21" y="7"/>
                    <a:pt x="13" y="9"/>
                    <a:pt x="1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Freeform 191"/>
            <p:cNvSpPr>
              <a:spLocks/>
            </p:cNvSpPr>
            <p:nvPr/>
          </p:nvSpPr>
          <p:spPr bwMode="auto">
            <a:xfrm>
              <a:off x="3498848" y="3630606"/>
              <a:ext cx="28575" cy="254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0" y="34"/>
                </a:cxn>
                <a:cxn ang="0">
                  <a:pos x="26" y="6"/>
                </a:cxn>
                <a:cxn ang="0">
                  <a:pos x="8" y="0"/>
                </a:cxn>
                <a:cxn ang="0">
                  <a:pos x="4" y="8"/>
                </a:cxn>
              </a:cxnLst>
              <a:rect l="0" t="0" r="r" b="b"/>
              <a:pathLst>
                <a:path w="38" h="34">
                  <a:moveTo>
                    <a:pt x="4" y="8"/>
                  </a:moveTo>
                  <a:cubicBezTo>
                    <a:pt x="8" y="19"/>
                    <a:pt x="8" y="30"/>
                    <a:pt x="20" y="34"/>
                  </a:cubicBezTo>
                  <a:cubicBezTo>
                    <a:pt x="33" y="31"/>
                    <a:pt x="38" y="32"/>
                    <a:pt x="26" y="6"/>
                  </a:cubicBezTo>
                  <a:cubicBezTo>
                    <a:pt x="23" y="0"/>
                    <a:pt x="8" y="0"/>
                    <a:pt x="8" y="0"/>
                  </a:cubicBezTo>
                  <a:cubicBezTo>
                    <a:pt x="0" y="3"/>
                    <a:pt x="1" y="0"/>
                    <a:pt x="4" y="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Freeform 192"/>
            <p:cNvSpPr>
              <a:spLocks/>
            </p:cNvSpPr>
            <p:nvPr/>
          </p:nvSpPr>
          <p:spPr bwMode="auto">
            <a:xfrm>
              <a:off x="3587748" y="3648069"/>
              <a:ext cx="26987" cy="19050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33" y="0"/>
                </a:cxn>
                <a:cxn ang="0">
                  <a:pos x="19" y="2"/>
                </a:cxn>
                <a:cxn ang="0">
                  <a:pos x="13" y="14"/>
                </a:cxn>
                <a:cxn ang="0">
                  <a:pos x="17" y="18"/>
                </a:cxn>
              </a:cxnLst>
              <a:rect l="0" t="0" r="r" b="b"/>
              <a:pathLst>
                <a:path w="36" h="24">
                  <a:moveTo>
                    <a:pt x="17" y="18"/>
                  </a:moveTo>
                  <a:cubicBezTo>
                    <a:pt x="36" y="24"/>
                    <a:pt x="35" y="18"/>
                    <a:pt x="33" y="0"/>
                  </a:cubicBezTo>
                  <a:cubicBezTo>
                    <a:pt x="28" y="1"/>
                    <a:pt x="23" y="0"/>
                    <a:pt x="19" y="2"/>
                  </a:cubicBezTo>
                  <a:cubicBezTo>
                    <a:pt x="15" y="4"/>
                    <a:pt x="15" y="11"/>
                    <a:pt x="13" y="14"/>
                  </a:cubicBezTo>
                  <a:cubicBezTo>
                    <a:pt x="8" y="22"/>
                    <a:pt x="0" y="21"/>
                    <a:pt x="17" y="1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Freeform 193"/>
            <p:cNvSpPr>
              <a:spLocks/>
            </p:cNvSpPr>
            <p:nvPr/>
          </p:nvSpPr>
          <p:spPr bwMode="auto">
            <a:xfrm>
              <a:off x="3568698" y="3268657"/>
              <a:ext cx="53975" cy="58738"/>
            </a:xfrm>
            <a:custGeom>
              <a:avLst/>
              <a:gdLst/>
              <a:ahLst/>
              <a:cxnLst>
                <a:cxn ang="0">
                  <a:pos x="54" y="61"/>
                </a:cxn>
                <a:cxn ang="0">
                  <a:pos x="52" y="17"/>
                </a:cxn>
                <a:cxn ang="0">
                  <a:pos x="28" y="5"/>
                </a:cxn>
                <a:cxn ang="0">
                  <a:pos x="14" y="37"/>
                </a:cxn>
                <a:cxn ang="0">
                  <a:pos x="0" y="61"/>
                </a:cxn>
                <a:cxn ang="0">
                  <a:pos x="20" y="79"/>
                </a:cxn>
                <a:cxn ang="0">
                  <a:pos x="44" y="63"/>
                </a:cxn>
                <a:cxn ang="0">
                  <a:pos x="54" y="61"/>
                </a:cxn>
              </a:cxnLst>
              <a:rect l="0" t="0" r="r" b="b"/>
              <a:pathLst>
                <a:path w="70" h="79">
                  <a:moveTo>
                    <a:pt x="54" y="61"/>
                  </a:moveTo>
                  <a:cubicBezTo>
                    <a:pt x="57" y="46"/>
                    <a:pt x="69" y="28"/>
                    <a:pt x="52" y="17"/>
                  </a:cubicBezTo>
                  <a:cubicBezTo>
                    <a:pt x="49" y="0"/>
                    <a:pt x="45" y="3"/>
                    <a:pt x="28" y="5"/>
                  </a:cubicBezTo>
                  <a:cubicBezTo>
                    <a:pt x="25" y="19"/>
                    <a:pt x="26" y="29"/>
                    <a:pt x="14" y="37"/>
                  </a:cubicBezTo>
                  <a:cubicBezTo>
                    <a:pt x="12" y="52"/>
                    <a:pt x="14" y="57"/>
                    <a:pt x="0" y="61"/>
                  </a:cubicBezTo>
                  <a:cubicBezTo>
                    <a:pt x="3" y="72"/>
                    <a:pt x="10" y="76"/>
                    <a:pt x="20" y="79"/>
                  </a:cubicBezTo>
                  <a:cubicBezTo>
                    <a:pt x="32" y="76"/>
                    <a:pt x="33" y="67"/>
                    <a:pt x="44" y="63"/>
                  </a:cubicBezTo>
                  <a:cubicBezTo>
                    <a:pt x="48" y="64"/>
                    <a:pt x="70" y="66"/>
                    <a:pt x="54" y="6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Freeform 194"/>
            <p:cNvSpPr>
              <a:spLocks/>
            </p:cNvSpPr>
            <p:nvPr/>
          </p:nvSpPr>
          <p:spPr bwMode="auto">
            <a:xfrm>
              <a:off x="3621085" y="3484556"/>
              <a:ext cx="52388" cy="25400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32" y="16"/>
                </a:cxn>
                <a:cxn ang="0">
                  <a:pos x="46" y="30"/>
                </a:cxn>
                <a:cxn ang="0">
                  <a:pos x="56" y="6"/>
                </a:cxn>
                <a:cxn ang="0">
                  <a:pos x="38" y="0"/>
                </a:cxn>
                <a:cxn ang="0">
                  <a:pos x="4" y="2"/>
                </a:cxn>
                <a:cxn ang="0">
                  <a:pos x="8" y="12"/>
                </a:cxn>
              </a:cxnLst>
              <a:rect l="0" t="0" r="r" b="b"/>
              <a:pathLst>
                <a:path w="69" h="32">
                  <a:moveTo>
                    <a:pt x="8" y="12"/>
                  </a:moveTo>
                  <a:cubicBezTo>
                    <a:pt x="16" y="13"/>
                    <a:pt x="26" y="10"/>
                    <a:pt x="32" y="16"/>
                  </a:cubicBezTo>
                  <a:cubicBezTo>
                    <a:pt x="48" y="32"/>
                    <a:pt x="32" y="25"/>
                    <a:pt x="46" y="30"/>
                  </a:cubicBezTo>
                  <a:cubicBezTo>
                    <a:pt x="59" y="28"/>
                    <a:pt x="69" y="30"/>
                    <a:pt x="56" y="6"/>
                  </a:cubicBezTo>
                  <a:cubicBezTo>
                    <a:pt x="53" y="0"/>
                    <a:pt x="38" y="0"/>
                    <a:pt x="38" y="0"/>
                  </a:cubicBezTo>
                  <a:cubicBezTo>
                    <a:pt x="27" y="1"/>
                    <a:pt x="15" y="0"/>
                    <a:pt x="4" y="2"/>
                  </a:cubicBezTo>
                  <a:cubicBezTo>
                    <a:pt x="0" y="3"/>
                    <a:pt x="8" y="12"/>
                    <a:pt x="8" y="1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3781423" y="3621081"/>
              <a:ext cx="33337" cy="5238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6"/>
                </a:cxn>
                <a:cxn ang="0">
                  <a:pos x="28" y="48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16" y="0"/>
                </a:cxn>
              </a:cxnLst>
              <a:rect l="0" t="0" r="r" b="b"/>
              <a:pathLst>
                <a:path w="44" h="70">
                  <a:moveTo>
                    <a:pt x="16" y="0"/>
                  </a:moveTo>
                  <a:cubicBezTo>
                    <a:pt x="9" y="11"/>
                    <a:pt x="0" y="36"/>
                    <a:pt x="0" y="36"/>
                  </a:cubicBezTo>
                  <a:cubicBezTo>
                    <a:pt x="3" y="49"/>
                    <a:pt x="3" y="70"/>
                    <a:pt x="28" y="48"/>
                  </a:cubicBezTo>
                  <a:cubicBezTo>
                    <a:pt x="33" y="44"/>
                    <a:pt x="29" y="34"/>
                    <a:pt x="32" y="28"/>
                  </a:cubicBezTo>
                  <a:cubicBezTo>
                    <a:pt x="34" y="24"/>
                    <a:pt x="40" y="23"/>
                    <a:pt x="44" y="20"/>
                  </a:cubicBezTo>
                  <a:cubicBezTo>
                    <a:pt x="33" y="13"/>
                    <a:pt x="22" y="12"/>
                    <a:pt x="1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3476623" y="3030532"/>
              <a:ext cx="66675" cy="1174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2" y="46"/>
                </a:cxn>
                <a:cxn ang="0">
                  <a:pos x="22" y="60"/>
                </a:cxn>
                <a:cxn ang="0">
                  <a:pos x="40" y="62"/>
                </a:cxn>
                <a:cxn ang="0">
                  <a:pos x="18" y="34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69">
                  <a:moveTo>
                    <a:pt x="0" y="6"/>
                  </a:moveTo>
                  <a:cubicBezTo>
                    <a:pt x="1" y="18"/>
                    <a:pt x="1" y="39"/>
                    <a:pt x="12" y="46"/>
                  </a:cubicBezTo>
                  <a:cubicBezTo>
                    <a:pt x="17" y="60"/>
                    <a:pt x="12" y="57"/>
                    <a:pt x="22" y="60"/>
                  </a:cubicBezTo>
                  <a:cubicBezTo>
                    <a:pt x="28" y="69"/>
                    <a:pt x="30" y="64"/>
                    <a:pt x="40" y="62"/>
                  </a:cubicBezTo>
                  <a:cubicBezTo>
                    <a:pt x="30" y="52"/>
                    <a:pt x="31" y="37"/>
                    <a:pt x="18" y="34"/>
                  </a:cubicBezTo>
                  <a:cubicBezTo>
                    <a:pt x="14" y="21"/>
                    <a:pt x="23" y="5"/>
                    <a:pt x="8" y="0"/>
                  </a:cubicBezTo>
                  <a:cubicBezTo>
                    <a:pt x="1" y="2"/>
                    <a:pt x="3" y="0"/>
                    <a:pt x="0" y="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3" name="Group 202"/>
            <p:cNvGrpSpPr>
              <a:grpSpLocks/>
            </p:cNvGrpSpPr>
            <p:nvPr/>
          </p:nvGrpSpPr>
          <p:grpSpPr bwMode="auto">
            <a:xfrm>
              <a:off x="5386374" y="2484476"/>
              <a:ext cx="506415" cy="671513"/>
              <a:chOff x="3393" y="1565"/>
              <a:chExt cx="319" cy="423"/>
            </a:xfrm>
            <a:grpFill/>
          </p:grpSpPr>
          <p:sp>
            <p:nvSpPr>
              <p:cNvPr id="60" name="Freeform 203"/>
              <p:cNvSpPr>
                <a:spLocks/>
              </p:cNvSpPr>
              <p:nvPr/>
            </p:nvSpPr>
            <p:spPr bwMode="auto">
              <a:xfrm>
                <a:off x="3570" y="1712"/>
                <a:ext cx="40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Freeform 204"/>
              <p:cNvSpPr>
                <a:spLocks/>
              </p:cNvSpPr>
              <p:nvPr/>
            </p:nvSpPr>
            <p:spPr bwMode="auto">
              <a:xfrm>
                <a:off x="3648" y="1840"/>
                <a:ext cx="25" cy="3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28"/>
                  </a:cxn>
                  <a:cxn ang="0">
                    <a:pos x="20" y="32"/>
                  </a:cxn>
                  <a:cxn ang="0">
                    <a:pos x="10" y="0"/>
                  </a:cxn>
                  <a:cxn ang="0">
                    <a:pos x="0" y="2"/>
                  </a:cxn>
                </a:cxnLst>
                <a:rect l="0" t="0" r="r" b="b"/>
                <a:pathLst>
                  <a:path w="25" h="32">
                    <a:moveTo>
                      <a:pt x="0" y="2"/>
                    </a:moveTo>
                    <a:cubicBezTo>
                      <a:pt x="1" y="8"/>
                      <a:pt x="1" y="24"/>
                      <a:pt x="8" y="28"/>
                    </a:cubicBezTo>
                    <a:cubicBezTo>
                      <a:pt x="12" y="30"/>
                      <a:pt x="20" y="32"/>
                      <a:pt x="20" y="32"/>
                    </a:cubicBezTo>
                    <a:cubicBezTo>
                      <a:pt x="25" y="21"/>
                      <a:pt x="22" y="4"/>
                      <a:pt x="10" y="0"/>
                    </a:cubicBezTo>
                    <a:cubicBezTo>
                      <a:pt x="3" y="2"/>
                      <a:pt x="6" y="2"/>
                      <a:pt x="0" y="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Freeform 205"/>
              <p:cNvSpPr>
                <a:spLocks/>
              </p:cNvSpPr>
              <p:nvPr/>
            </p:nvSpPr>
            <p:spPr bwMode="auto">
              <a:xfrm>
                <a:off x="3672" y="1792"/>
                <a:ext cx="40" cy="3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4" y="20"/>
                  </a:cxn>
                  <a:cxn ang="0">
                    <a:pos x="40" y="30"/>
                  </a:cxn>
                  <a:cxn ang="0">
                    <a:pos x="28" y="12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37">
                    <a:moveTo>
                      <a:pt x="0" y="6"/>
                    </a:moveTo>
                    <a:cubicBezTo>
                      <a:pt x="9" y="20"/>
                      <a:pt x="3" y="16"/>
                      <a:pt x="14" y="20"/>
                    </a:cubicBezTo>
                    <a:cubicBezTo>
                      <a:pt x="25" y="37"/>
                      <a:pt x="17" y="33"/>
                      <a:pt x="40" y="30"/>
                    </a:cubicBezTo>
                    <a:cubicBezTo>
                      <a:pt x="38" y="21"/>
                      <a:pt x="36" y="17"/>
                      <a:pt x="28" y="12"/>
                    </a:cubicBezTo>
                    <a:cubicBezTo>
                      <a:pt x="24" y="1"/>
                      <a:pt x="19" y="2"/>
                      <a:pt x="8" y="0"/>
                    </a:cubicBezTo>
                    <a:cubicBezTo>
                      <a:pt x="2" y="2"/>
                      <a:pt x="0" y="8"/>
                      <a:pt x="0" y="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Freeform 206"/>
              <p:cNvSpPr>
                <a:spLocks/>
              </p:cNvSpPr>
              <p:nvPr/>
            </p:nvSpPr>
            <p:spPr bwMode="auto">
              <a:xfrm>
                <a:off x="3671" y="1954"/>
                <a:ext cx="26" cy="34"/>
              </a:xfrm>
              <a:custGeom>
                <a:avLst/>
                <a:gdLst/>
                <a:ahLst/>
                <a:cxnLst>
                  <a:cxn ang="0">
                    <a:pos x="9" y="12"/>
                  </a:cxn>
                  <a:cxn ang="0">
                    <a:pos x="15" y="30"/>
                  </a:cxn>
                  <a:cxn ang="0">
                    <a:pos x="23" y="0"/>
                  </a:cxn>
                  <a:cxn ang="0">
                    <a:pos x="9" y="12"/>
                  </a:cxn>
                </a:cxnLst>
                <a:rect l="0" t="0" r="r" b="b"/>
                <a:pathLst>
                  <a:path w="26" h="34">
                    <a:moveTo>
                      <a:pt x="9" y="12"/>
                    </a:moveTo>
                    <a:cubicBezTo>
                      <a:pt x="3" y="21"/>
                      <a:pt x="0" y="34"/>
                      <a:pt x="15" y="30"/>
                    </a:cubicBezTo>
                    <a:cubicBezTo>
                      <a:pt x="26" y="19"/>
                      <a:pt x="25" y="16"/>
                      <a:pt x="23" y="0"/>
                    </a:cubicBezTo>
                    <a:cubicBezTo>
                      <a:pt x="16" y="1"/>
                      <a:pt x="4" y="2"/>
                      <a:pt x="9" y="1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Oval 207"/>
              <p:cNvSpPr>
                <a:spLocks noChangeArrowheads="1"/>
              </p:cNvSpPr>
              <p:nvPr/>
            </p:nvSpPr>
            <p:spPr bwMode="auto">
              <a:xfrm>
                <a:off x="3559" y="164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Oval 208"/>
              <p:cNvSpPr>
                <a:spLocks noChangeArrowheads="1"/>
              </p:cNvSpPr>
              <p:nvPr/>
            </p:nvSpPr>
            <p:spPr bwMode="auto">
              <a:xfrm>
                <a:off x="3533" y="164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6" name="Oval 209"/>
              <p:cNvSpPr>
                <a:spLocks noChangeArrowheads="1"/>
              </p:cNvSpPr>
              <p:nvPr/>
            </p:nvSpPr>
            <p:spPr bwMode="auto">
              <a:xfrm>
                <a:off x="3529" y="160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Oval 210"/>
              <p:cNvSpPr>
                <a:spLocks noChangeArrowheads="1"/>
              </p:cNvSpPr>
              <p:nvPr/>
            </p:nvSpPr>
            <p:spPr bwMode="auto">
              <a:xfrm>
                <a:off x="3501" y="162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Oval 211"/>
              <p:cNvSpPr>
                <a:spLocks noChangeArrowheads="1"/>
              </p:cNvSpPr>
              <p:nvPr/>
            </p:nvSpPr>
            <p:spPr bwMode="auto">
              <a:xfrm>
                <a:off x="3429" y="158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Oval 212"/>
              <p:cNvSpPr>
                <a:spLocks noChangeArrowheads="1"/>
              </p:cNvSpPr>
              <p:nvPr/>
            </p:nvSpPr>
            <p:spPr bwMode="auto">
              <a:xfrm>
                <a:off x="3393" y="1565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Oval 213"/>
              <p:cNvSpPr>
                <a:spLocks noChangeArrowheads="1"/>
              </p:cNvSpPr>
              <p:nvPr/>
            </p:nvSpPr>
            <p:spPr bwMode="auto">
              <a:xfrm>
                <a:off x="3451" y="172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Oval 214"/>
              <p:cNvSpPr>
                <a:spLocks noChangeArrowheads="1"/>
              </p:cNvSpPr>
              <p:nvPr/>
            </p:nvSpPr>
            <p:spPr bwMode="auto">
              <a:xfrm>
                <a:off x="3465" y="175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Oval 215"/>
              <p:cNvSpPr>
                <a:spLocks noChangeArrowheads="1"/>
              </p:cNvSpPr>
              <p:nvPr/>
            </p:nvSpPr>
            <p:spPr bwMode="auto">
              <a:xfrm>
                <a:off x="3403" y="160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Freeform 216"/>
              <p:cNvSpPr>
                <a:spLocks/>
              </p:cNvSpPr>
              <p:nvPr/>
            </p:nvSpPr>
            <p:spPr bwMode="auto">
              <a:xfrm rot="13649699">
                <a:off x="3616" y="1719"/>
                <a:ext cx="66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4" name="Freeform 217"/>
            <p:cNvSpPr>
              <a:spLocks/>
            </p:cNvSpPr>
            <p:nvPr/>
          </p:nvSpPr>
          <p:spPr bwMode="auto">
            <a:xfrm>
              <a:off x="593726" y="3997318"/>
              <a:ext cx="80962" cy="58737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Freeform 218"/>
            <p:cNvSpPr>
              <a:spLocks/>
            </p:cNvSpPr>
            <p:nvPr/>
          </p:nvSpPr>
          <p:spPr bwMode="auto">
            <a:xfrm rot="2059813">
              <a:off x="488951" y="3963980"/>
              <a:ext cx="80962" cy="57150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Freeform 222"/>
            <p:cNvSpPr>
              <a:spLocks/>
            </p:cNvSpPr>
            <p:nvPr/>
          </p:nvSpPr>
          <p:spPr bwMode="auto">
            <a:xfrm>
              <a:off x="1647825" y="4254492"/>
              <a:ext cx="101600" cy="61912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27" y="28"/>
                </a:cxn>
                <a:cxn ang="0">
                  <a:pos x="40" y="36"/>
                </a:cxn>
                <a:cxn ang="0">
                  <a:pos x="28" y="0"/>
                </a:cxn>
                <a:cxn ang="0">
                  <a:pos x="7" y="4"/>
                </a:cxn>
                <a:cxn ang="0">
                  <a:pos x="0" y="18"/>
                </a:cxn>
                <a:cxn ang="0">
                  <a:pos x="4" y="19"/>
                </a:cxn>
              </a:cxnLst>
              <a:rect l="0" t="0" r="r" b="b"/>
              <a:pathLst>
                <a:path w="61" h="36">
                  <a:moveTo>
                    <a:pt x="4" y="19"/>
                  </a:moveTo>
                  <a:cubicBezTo>
                    <a:pt x="11" y="23"/>
                    <a:pt x="19" y="26"/>
                    <a:pt x="27" y="28"/>
                  </a:cubicBezTo>
                  <a:cubicBezTo>
                    <a:pt x="31" y="31"/>
                    <a:pt x="35" y="34"/>
                    <a:pt x="40" y="36"/>
                  </a:cubicBezTo>
                  <a:cubicBezTo>
                    <a:pt x="61" y="28"/>
                    <a:pt x="40" y="6"/>
                    <a:pt x="28" y="0"/>
                  </a:cubicBezTo>
                  <a:cubicBezTo>
                    <a:pt x="19" y="1"/>
                    <a:pt x="15" y="2"/>
                    <a:pt x="7" y="4"/>
                  </a:cubicBezTo>
                  <a:cubicBezTo>
                    <a:pt x="3" y="9"/>
                    <a:pt x="1" y="12"/>
                    <a:pt x="0" y="18"/>
                  </a:cubicBezTo>
                  <a:cubicBezTo>
                    <a:pt x="7" y="19"/>
                    <a:pt x="8" y="19"/>
                    <a:pt x="4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Freeform 223"/>
            <p:cNvSpPr>
              <a:spLocks/>
            </p:cNvSpPr>
            <p:nvPr/>
          </p:nvSpPr>
          <p:spPr bwMode="auto">
            <a:xfrm>
              <a:off x="1462087" y="4176704"/>
              <a:ext cx="47625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11" y="27"/>
                </a:cxn>
                <a:cxn ang="0">
                  <a:pos x="27" y="24"/>
                </a:cxn>
                <a:cxn ang="0">
                  <a:pos x="14" y="6"/>
                </a:cxn>
                <a:cxn ang="0">
                  <a:pos x="12" y="0"/>
                </a:cxn>
              </a:cxnLst>
              <a:rect l="0" t="0" r="r" b="b"/>
              <a:pathLst>
                <a:path w="29" h="27">
                  <a:moveTo>
                    <a:pt x="12" y="0"/>
                  </a:moveTo>
                  <a:cubicBezTo>
                    <a:pt x="3" y="2"/>
                    <a:pt x="2" y="3"/>
                    <a:pt x="0" y="12"/>
                  </a:cubicBezTo>
                  <a:cubicBezTo>
                    <a:pt x="2" y="22"/>
                    <a:pt x="2" y="24"/>
                    <a:pt x="11" y="27"/>
                  </a:cubicBezTo>
                  <a:cubicBezTo>
                    <a:pt x="16" y="26"/>
                    <a:pt x="22" y="27"/>
                    <a:pt x="27" y="24"/>
                  </a:cubicBezTo>
                  <a:cubicBezTo>
                    <a:pt x="29" y="23"/>
                    <a:pt x="17" y="8"/>
                    <a:pt x="14" y="6"/>
                  </a:cubicBezTo>
                  <a:cubicBezTo>
                    <a:pt x="11" y="1"/>
                    <a:pt x="10" y="2"/>
                    <a:pt x="1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Freeform 224"/>
            <p:cNvSpPr>
              <a:spLocks/>
            </p:cNvSpPr>
            <p:nvPr/>
          </p:nvSpPr>
          <p:spPr bwMode="auto">
            <a:xfrm>
              <a:off x="1727200" y="4117967"/>
              <a:ext cx="71437" cy="42862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0"/>
                </a:cxn>
                <a:cxn ang="0">
                  <a:pos x="0" y="6"/>
                </a:cxn>
                <a:cxn ang="0">
                  <a:pos x="15" y="21"/>
                </a:cxn>
                <a:cxn ang="0">
                  <a:pos x="36" y="21"/>
                </a:cxn>
                <a:cxn ang="0">
                  <a:pos x="36" y="9"/>
                </a:cxn>
              </a:cxnLst>
              <a:rect l="0" t="0" r="r" b="b"/>
              <a:pathLst>
                <a:path w="43" h="25">
                  <a:moveTo>
                    <a:pt x="36" y="9"/>
                  </a:moveTo>
                  <a:cubicBezTo>
                    <a:pt x="30" y="6"/>
                    <a:pt x="24" y="4"/>
                    <a:pt x="18" y="0"/>
                  </a:cubicBezTo>
                  <a:cubicBezTo>
                    <a:pt x="11" y="2"/>
                    <a:pt x="6" y="2"/>
                    <a:pt x="0" y="6"/>
                  </a:cubicBezTo>
                  <a:cubicBezTo>
                    <a:pt x="4" y="16"/>
                    <a:pt x="4" y="20"/>
                    <a:pt x="15" y="21"/>
                  </a:cubicBezTo>
                  <a:cubicBezTo>
                    <a:pt x="23" y="25"/>
                    <a:pt x="26" y="24"/>
                    <a:pt x="36" y="21"/>
                  </a:cubicBezTo>
                  <a:cubicBezTo>
                    <a:pt x="38" y="18"/>
                    <a:pt x="43" y="2"/>
                    <a:pt x="36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reeform 225"/>
            <p:cNvSpPr>
              <a:spLocks/>
            </p:cNvSpPr>
            <p:nvPr/>
          </p:nvSpPr>
          <p:spPr bwMode="auto">
            <a:xfrm>
              <a:off x="1360487" y="4243379"/>
              <a:ext cx="174625" cy="93663"/>
            </a:xfrm>
            <a:custGeom>
              <a:avLst/>
              <a:gdLst/>
              <a:ahLst/>
              <a:cxnLst>
                <a:cxn ang="0">
                  <a:pos x="22" y="54"/>
                </a:cxn>
                <a:cxn ang="0">
                  <a:pos x="85" y="30"/>
                </a:cxn>
                <a:cxn ang="0">
                  <a:pos x="105" y="4"/>
                </a:cxn>
                <a:cxn ang="0">
                  <a:pos x="75" y="1"/>
                </a:cxn>
                <a:cxn ang="0">
                  <a:pos x="46" y="15"/>
                </a:cxn>
                <a:cxn ang="0">
                  <a:pos x="42" y="18"/>
                </a:cxn>
                <a:cxn ang="0">
                  <a:pos x="37" y="19"/>
                </a:cxn>
                <a:cxn ang="0">
                  <a:pos x="13" y="37"/>
                </a:cxn>
                <a:cxn ang="0">
                  <a:pos x="4" y="40"/>
                </a:cxn>
                <a:cxn ang="0">
                  <a:pos x="22" y="54"/>
                </a:cxn>
              </a:cxnLst>
              <a:rect l="0" t="0" r="r" b="b"/>
              <a:pathLst>
                <a:path w="105" h="54">
                  <a:moveTo>
                    <a:pt x="22" y="54"/>
                  </a:moveTo>
                  <a:cubicBezTo>
                    <a:pt x="47" y="44"/>
                    <a:pt x="60" y="34"/>
                    <a:pt x="85" y="30"/>
                  </a:cubicBezTo>
                  <a:cubicBezTo>
                    <a:pt x="96" y="24"/>
                    <a:pt x="99" y="14"/>
                    <a:pt x="105" y="4"/>
                  </a:cubicBezTo>
                  <a:cubicBezTo>
                    <a:pt x="91" y="2"/>
                    <a:pt x="95" y="0"/>
                    <a:pt x="75" y="1"/>
                  </a:cubicBezTo>
                  <a:cubicBezTo>
                    <a:pt x="65" y="5"/>
                    <a:pt x="57" y="11"/>
                    <a:pt x="46" y="15"/>
                  </a:cubicBezTo>
                  <a:cubicBezTo>
                    <a:pt x="45" y="16"/>
                    <a:pt x="44" y="17"/>
                    <a:pt x="42" y="18"/>
                  </a:cubicBezTo>
                  <a:cubicBezTo>
                    <a:pt x="40" y="19"/>
                    <a:pt x="38" y="18"/>
                    <a:pt x="37" y="19"/>
                  </a:cubicBezTo>
                  <a:cubicBezTo>
                    <a:pt x="27" y="25"/>
                    <a:pt x="25" y="35"/>
                    <a:pt x="13" y="37"/>
                  </a:cubicBezTo>
                  <a:cubicBezTo>
                    <a:pt x="10" y="38"/>
                    <a:pt x="5" y="37"/>
                    <a:pt x="4" y="40"/>
                  </a:cubicBezTo>
                  <a:cubicBezTo>
                    <a:pt x="0" y="53"/>
                    <a:pt x="27" y="49"/>
                    <a:pt x="22" y="5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98" name="Gruppo 455"/>
          <p:cNvGrpSpPr>
            <a:grpSpLocks/>
          </p:cNvGrpSpPr>
          <p:nvPr userDrawn="1"/>
        </p:nvGrpSpPr>
        <p:grpSpPr bwMode="auto">
          <a:xfrm>
            <a:off x="6713538" y="3479800"/>
            <a:ext cx="2392362" cy="647700"/>
            <a:chOff x="6713262" y="3479525"/>
            <a:chExt cx="2392363" cy="647699"/>
          </a:xfrm>
          <a:solidFill>
            <a:schemeClr val="tx1"/>
          </a:solidFill>
        </p:grpSpPr>
        <p:sp>
          <p:nvSpPr>
            <p:cNvPr id="199" name="Freeform 265"/>
            <p:cNvSpPr>
              <a:spLocks/>
            </p:cNvSpPr>
            <p:nvPr/>
          </p:nvSpPr>
          <p:spPr bwMode="auto">
            <a:xfrm>
              <a:off x="6856137" y="3479525"/>
              <a:ext cx="38100" cy="57150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23" y="64"/>
                </a:cxn>
                <a:cxn ang="0">
                  <a:pos x="47" y="32"/>
                </a:cxn>
                <a:cxn ang="0">
                  <a:pos x="43" y="12"/>
                </a:cxn>
                <a:cxn ang="0">
                  <a:pos x="19" y="20"/>
                </a:cxn>
              </a:cxnLst>
              <a:rect l="0" t="0" r="r" b="b"/>
              <a:pathLst>
                <a:path w="47" h="64">
                  <a:moveTo>
                    <a:pt x="19" y="20"/>
                  </a:moveTo>
                  <a:cubicBezTo>
                    <a:pt x="0" y="33"/>
                    <a:pt x="0" y="56"/>
                    <a:pt x="23" y="64"/>
                  </a:cubicBezTo>
                  <a:cubicBezTo>
                    <a:pt x="45" y="58"/>
                    <a:pt x="40" y="52"/>
                    <a:pt x="47" y="32"/>
                  </a:cubicBezTo>
                  <a:cubicBezTo>
                    <a:pt x="46" y="25"/>
                    <a:pt x="47" y="18"/>
                    <a:pt x="43" y="12"/>
                  </a:cubicBezTo>
                  <a:cubicBezTo>
                    <a:pt x="35" y="0"/>
                    <a:pt x="19" y="9"/>
                    <a:pt x="19" y="2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0" name="Freeform 271"/>
            <p:cNvSpPr>
              <a:spLocks/>
            </p:cNvSpPr>
            <p:nvPr/>
          </p:nvSpPr>
          <p:spPr bwMode="auto">
            <a:xfrm>
              <a:off x="8999263" y="3784325"/>
              <a:ext cx="106362" cy="9207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31" y="32"/>
                </a:cxn>
                <a:cxn ang="0">
                  <a:pos x="7" y="48"/>
                </a:cxn>
                <a:cxn ang="0">
                  <a:pos x="31" y="104"/>
                </a:cxn>
                <a:cxn ang="0">
                  <a:pos x="103" y="84"/>
                </a:cxn>
                <a:cxn ang="0">
                  <a:pos x="107" y="52"/>
                </a:cxn>
                <a:cxn ang="0">
                  <a:pos x="127" y="48"/>
                </a:cxn>
                <a:cxn ang="0">
                  <a:pos x="131" y="36"/>
                </a:cxn>
                <a:cxn ang="0">
                  <a:pos x="91" y="0"/>
                </a:cxn>
              </a:cxnLst>
              <a:rect l="0" t="0" r="r" b="b"/>
              <a:pathLst>
                <a:path w="131" h="104">
                  <a:moveTo>
                    <a:pt x="91" y="0"/>
                  </a:moveTo>
                  <a:cubicBezTo>
                    <a:pt x="56" y="6"/>
                    <a:pt x="58" y="5"/>
                    <a:pt x="31" y="32"/>
                  </a:cubicBezTo>
                  <a:cubicBezTo>
                    <a:pt x="24" y="39"/>
                    <a:pt x="7" y="48"/>
                    <a:pt x="7" y="48"/>
                  </a:cubicBezTo>
                  <a:cubicBezTo>
                    <a:pt x="0" y="70"/>
                    <a:pt x="8" y="96"/>
                    <a:pt x="31" y="104"/>
                  </a:cubicBezTo>
                  <a:cubicBezTo>
                    <a:pt x="59" y="100"/>
                    <a:pt x="77" y="89"/>
                    <a:pt x="103" y="84"/>
                  </a:cubicBezTo>
                  <a:cubicBezTo>
                    <a:pt x="104" y="73"/>
                    <a:pt x="101" y="61"/>
                    <a:pt x="107" y="52"/>
                  </a:cubicBezTo>
                  <a:cubicBezTo>
                    <a:pt x="111" y="46"/>
                    <a:pt x="121" y="52"/>
                    <a:pt x="127" y="48"/>
                  </a:cubicBezTo>
                  <a:cubicBezTo>
                    <a:pt x="131" y="46"/>
                    <a:pt x="130" y="40"/>
                    <a:pt x="131" y="36"/>
                  </a:cubicBezTo>
                  <a:cubicBezTo>
                    <a:pt x="126" y="4"/>
                    <a:pt x="123" y="5"/>
                    <a:pt x="9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1" name="Freeform 281"/>
            <p:cNvSpPr>
              <a:spLocks/>
            </p:cNvSpPr>
            <p:nvPr/>
          </p:nvSpPr>
          <p:spPr bwMode="auto">
            <a:xfrm>
              <a:off x="8524600" y="3879574"/>
              <a:ext cx="92075" cy="85725"/>
            </a:xfrm>
            <a:custGeom>
              <a:avLst/>
              <a:gdLst/>
              <a:ahLst/>
              <a:cxnLst>
                <a:cxn ang="0">
                  <a:pos x="79" y="24"/>
                </a:cxn>
                <a:cxn ang="0">
                  <a:pos x="15" y="48"/>
                </a:cxn>
                <a:cxn ang="0">
                  <a:pos x="11" y="64"/>
                </a:cxn>
                <a:cxn ang="0">
                  <a:pos x="3" y="76"/>
                </a:cxn>
                <a:cxn ang="0">
                  <a:pos x="51" y="96"/>
                </a:cxn>
                <a:cxn ang="0">
                  <a:pos x="63" y="92"/>
                </a:cxn>
                <a:cxn ang="0">
                  <a:pos x="63" y="68"/>
                </a:cxn>
                <a:cxn ang="0">
                  <a:pos x="87" y="60"/>
                </a:cxn>
                <a:cxn ang="0">
                  <a:pos x="67" y="44"/>
                </a:cxn>
                <a:cxn ang="0">
                  <a:pos x="91" y="36"/>
                </a:cxn>
                <a:cxn ang="0">
                  <a:pos x="67" y="36"/>
                </a:cxn>
                <a:cxn ang="0">
                  <a:pos x="55" y="44"/>
                </a:cxn>
                <a:cxn ang="0">
                  <a:pos x="79" y="24"/>
                </a:cxn>
              </a:cxnLst>
              <a:rect l="0" t="0" r="r" b="b"/>
              <a:pathLst>
                <a:path w="111" h="96">
                  <a:moveTo>
                    <a:pt x="79" y="24"/>
                  </a:moveTo>
                  <a:cubicBezTo>
                    <a:pt x="57" y="31"/>
                    <a:pt x="37" y="41"/>
                    <a:pt x="15" y="48"/>
                  </a:cubicBezTo>
                  <a:cubicBezTo>
                    <a:pt x="14" y="53"/>
                    <a:pt x="13" y="59"/>
                    <a:pt x="11" y="64"/>
                  </a:cubicBezTo>
                  <a:cubicBezTo>
                    <a:pt x="9" y="68"/>
                    <a:pt x="0" y="72"/>
                    <a:pt x="3" y="76"/>
                  </a:cubicBezTo>
                  <a:cubicBezTo>
                    <a:pt x="7" y="80"/>
                    <a:pt x="42" y="90"/>
                    <a:pt x="51" y="96"/>
                  </a:cubicBezTo>
                  <a:cubicBezTo>
                    <a:pt x="55" y="95"/>
                    <a:pt x="61" y="96"/>
                    <a:pt x="63" y="92"/>
                  </a:cubicBezTo>
                  <a:cubicBezTo>
                    <a:pt x="69" y="80"/>
                    <a:pt x="46" y="80"/>
                    <a:pt x="63" y="68"/>
                  </a:cubicBezTo>
                  <a:cubicBezTo>
                    <a:pt x="70" y="63"/>
                    <a:pt x="87" y="60"/>
                    <a:pt x="87" y="60"/>
                  </a:cubicBezTo>
                  <a:cubicBezTo>
                    <a:pt x="111" y="24"/>
                    <a:pt x="79" y="80"/>
                    <a:pt x="67" y="44"/>
                  </a:cubicBezTo>
                  <a:cubicBezTo>
                    <a:pt x="64" y="36"/>
                    <a:pt x="91" y="36"/>
                    <a:pt x="91" y="36"/>
                  </a:cubicBezTo>
                  <a:cubicBezTo>
                    <a:pt x="82" y="0"/>
                    <a:pt x="79" y="26"/>
                    <a:pt x="67" y="36"/>
                  </a:cubicBezTo>
                  <a:cubicBezTo>
                    <a:pt x="54" y="47"/>
                    <a:pt x="55" y="34"/>
                    <a:pt x="55" y="44"/>
                  </a:cubicBezTo>
                  <a:lnTo>
                    <a:pt x="79" y="2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2" name="Freeform 283"/>
            <p:cNvSpPr>
              <a:spLocks/>
            </p:cNvSpPr>
            <p:nvPr/>
          </p:nvSpPr>
          <p:spPr bwMode="auto">
            <a:xfrm>
              <a:off x="8959575" y="3993874"/>
              <a:ext cx="58738" cy="60325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21" y="24"/>
                </a:cxn>
                <a:cxn ang="0">
                  <a:pos x="45" y="68"/>
                </a:cxn>
                <a:cxn ang="0">
                  <a:pos x="73" y="48"/>
                </a:cxn>
                <a:cxn ang="0">
                  <a:pos x="61" y="4"/>
                </a:cxn>
                <a:cxn ang="0">
                  <a:pos x="49" y="0"/>
                </a:cxn>
              </a:cxnLst>
              <a:rect l="0" t="0" r="r" b="b"/>
              <a:pathLst>
                <a:path w="73" h="68">
                  <a:moveTo>
                    <a:pt x="49" y="0"/>
                  </a:moveTo>
                  <a:cubicBezTo>
                    <a:pt x="44" y="16"/>
                    <a:pt x="35" y="15"/>
                    <a:pt x="21" y="24"/>
                  </a:cubicBezTo>
                  <a:cubicBezTo>
                    <a:pt x="7" y="65"/>
                    <a:pt x="0" y="53"/>
                    <a:pt x="45" y="68"/>
                  </a:cubicBezTo>
                  <a:cubicBezTo>
                    <a:pt x="73" y="59"/>
                    <a:pt x="66" y="68"/>
                    <a:pt x="73" y="48"/>
                  </a:cubicBezTo>
                  <a:cubicBezTo>
                    <a:pt x="68" y="34"/>
                    <a:pt x="69" y="17"/>
                    <a:pt x="61" y="4"/>
                  </a:cubicBezTo>
                  <a:cubicBezTo>
                    <a:pt x="59" y="0"/>
                    <a:pt x="53" y="1"/>
                    <a:pt x="4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3" name="Freeform 284"/>
            <p:cNvSpPr>
              <a:spLocks/>
            </p:cNvSpPr>
            <p:nvPr/>
          </p:nvSpPr>
          <p:spPr bwMode="auto">
            <a:xfrm>
              <a:off x="8891313" y="4035149"/>
              <a:ext cx="53975" cy="60325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1" y="32"/>
                </a:cxn>
                <a:cxn ang="0">
                  <a:pos x="33" y="68"/>
                </a:cxn>
                <a:cxn ang="0">
                  <a:pos x="61" y="36"/>
                </a:cxn>
                <a:cxn ang="0">
                  <a:pos x="45" y="16"/>
                </a:cxn>
                <a:cxn ang="0">
                  <a:pos x="21" y="4"/>
                </a:cxn>
                <a:cxn ang="0">
                  <a:pos x="33" y="4"/>
                </a:cxn>
              </a:cxnLst>
              <a:rect l="0" t="0" r="r" b="b"/>
              <a:pathLst>
                <a:path w="67" h="68">
                  <a:moveTo>
                    <a:pt x="33" y="4"/>
                  </a:moveTo>
                  <a:cubicBezTo>
                    <a:pt x="5" y="23"/>
                    <a:pt x="14" y="12"/>
                    <a:pt x="1" y="32"/>
                  </a:cubicBezTo>
                  <a:cubicBezTo>
                    <a:pt x="27" y="49"/>
                    <a:pt x="0" y="60"/>
                    <a:pt x="33" y="68"/>
                  </a:cubicBezTo>
                  <a:cubicBezTo>
                    <a:pt x="42" y="55"/>
                    <a:pt x="52" y="49"/>
                    <a:pt x="61" y="36"/>
                  </a:cubicBezTo>
                  <a:cubicBezTo>
                    <a:pt x="27" y="13"/>
                    <a:pt x="67" y="44"/>
                    <a:pt x="45" y="16"/>
                  </a:cubicBezTo>
                  <a:cubicBezTo>
                    <a:pt x="39" y="9"/>
                    <a:pt x="21" y="13"/>
                    <a:pt x="21" y="4"/>
                  </a:cubicBezTo>
                  <a:cubicBezTo>
                    <a:pt x="21" y="0"/>
                    <a:pt x="29" y="4"/>
                    <a:pt x="33" y="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" name="Freeform 285"/>
            <p:cNvSpPr>
              <a:spLocks/>
            </p:cNvSpPr>
            <p:nvPr/>
          </p:nvSpPr>
          <p:spPr bwMode="auto">
            <a:xfrm>
              <a:off x="8829400" y="4084362"/>
              <a:ext cx="33338" cy="4286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36"/>
                </a:cxn>
                <a:cxn ang="0">
                  <a:pos x="40" y="28"/>
                </a:cxn>
                <a:cxn ang="0">
                  <a:pos x="24" y="0"/>
                </a:cxn>
              </a:cxnLst>
              <a:rect l="0" t="0" r="r" b="b"/>
              <a:pathLst>
                <a:path w="40" h="48">
                  <a:moveTo>
                    <a:pt x="24" y="0"/>
                  </a:moveTo>
                  <a:cubicBezTo>
                    <a:pt x="12" y="12"/>
                    <a:pt x="5" y="20"/>
                    <a:pt x="0" y="36"/>
                  </a:cubicBezTo>
                  <a:cubicBezTo>
                    <a:pt x="18" y="48"/>
                    <a:pt x="28" y="46"/>
                    <a:pt x="40" y="28"/>
                  </a:cubicBezTo>
                  <a:cubicBezTo>
                    <a:pt x="27" y="20"/>
                    <a:pt x="24" y="17"/>
                    <a:pt x="2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5" name="Freeform 288"/>
            <p:cNvSpPr>
              <a:spLocks/>
            </p:cNvSpPr>
            <p:nvPr/>
          </p:nvSpPr>
          <p:spPr bwMode="auto">
            <a:xfrm>
              <a:off x="6713262" y="3766863"/>
              <a:ext cx="76200" cy="74612"/>
            </a:xfrm>
            <a:custGeom>
              <a:avLst/>
              <a:gdLst/>
              <a:ahLst/>
              <a:cxnLst>
                <a:cxn ang="0">
                  <a:pos x="78" y="9"/>
                </a:cxn>
                <a:cxn ang="0">
                  <a:pos x="14" y="9"/>
                </a:cxn>
                <a:cxn ang="0">
                  <a:pos x="54" y="49"/>
                </a:cxn>
                <a:cxn ang="0">
                  <a:pos x="90" y="21"/>
                </a:cxn>
                <a:cxn ang="0">
                  <a:pos x="78" y="9"/>
                </a:cxn>
              </a:cxnLst>
              <a:rect l="0" t="0" r="r" b="b"/>
              <a:pathLst>
                <a:path w="92" h="85">
                  <a:moveTo>
                    <a:pt x="78" y="9"/>
                  </a:moveTo>
                  <a:cubicBezTo>
                    <a:pt x="77" y="9"/>
                    <a:pt x="23" y="0"/>
                    <a:pt x="14" y="9"/>
                  </a:cubicBezTo>
                  <a:cubicBezTo>
                    <a:pt x="0" y="23"/>
                    <a:pt x="47" y="45"/>
                    <a:pt x="54" y="49"/>
                  </a:cubicBezTo>
                  <a:cubicBezTo>
                    <a:pt x="78" y="85"/>
                    <a:pt x="84" y="40"/>
                    <a:pt x="90" y="21"/>
                  </a:cubicBezTo>
                  <a:cubicBezTo>
                    <a:pt x="92" y="16"/>
                    <a:pt x="82" y="13"/>
                    <a:pt x="78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6" name="Freeform 289"/>
            <p:cNvSpPr>
              <a:spLocks/>
            </p:cNvSpPr>
            <p:nvPr/>
          </p:nvSpPr>
          <p:spPr bwMode="auto">
            <a:xfrm>
              <a:off x="6838674" y="3946249"/>
              <a:ext cx="55563" cy="74613"/>
            </a:xfrm>
            <a:custGeom>
              <a:avLst/>
              <a:gdLst/>
              <a:ahLst/>
              <a:cxnLst>
                <a:cxn ang="0">
                  <a:pos x="51" y="13"/>
                </a:cxn>
                <a:cxn ang="0">
                  <a:pos x="11" y="53"/>
                </a:cxn>
                <a:cxn ang="0">
                  <a:pos x="63" y="69"/>
                </a:cxn>
                <a:cxn ang="0">
                  <a:pos x="63" y="25"/>
                </a:cxn>
                <a:cxn ang="0">
                  <a:pos x="51" y="13"/>
                </a:cxn>
              </a:cxnLst>
              <a:rect l="0" t="0" r="r" b="b"/>
              <a:pathLst>
                <a:path w="71" h="85">
                  <a:moveTo>
                    <a:pt x="51" y="13"/>
                  </a:moveTo>
                  <a:cubicBezTo>
                    <a:pt x="18" y="24"/>
                    <a:pt x="36" y="45"/>
                    <a:pt x="11" y="53"/>
                  </a:cubicBezTo>
                  <a:cubicBezTo>
                    <a:pt x="0" y="85"/>
                    <a:pt x="44" y="71"/>
                    <a:pt x="63" y="69"/>
                  </a:cubicBezTo>
                  <a:cubicBezTo>
                    <a:pt x="66" y="55"/>
                    <a:pt x="71" y="40"/>
                    <a:pt x="63" y="25"/>
                  </a:cubicBezTo>
                  <a:cubicBezTo>
                    <a:pt x="48" y="0"/>
                    <a:pt x="51" y="38"/>
                    <a:pt x="51" y="1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7" name="Gruppo 447"/>
          <p:cNvGrpSpPr>
            <a:grpSpLocks/>
          </p:cNvGrpSpPr>
          <p:nvPr userDrawn="1"/>
        </p:nvGrpSpPr>
        <p:grpSpPr bwMode="auto">
          <a:xfrm>
            <a:off x="628650" y="3978275"/>
            <a:ext cx="3168650" cy="1406525"/>
            <a:chOff x="628596" y="3978600"/>
            <a:chExt cx="3169011" cy="1405895"/>
          </a:xfrm>
          <a:solidFill>
            <a:schemeClr val="tx1"/>
          </a:solidFill>
        </p:grpSpPr>
        <p:sp>
          <p:nvSpPr>
            <p:cNvPr id="208" name="Freeform 33"/>
            <p:cNvSpPr>
              <a:spLocks/>
            </p:cNvSpPr>
            <p:nvPr/>
          </p:nvSpPr>
          <p:spPr bwMode="auto">
            <a:xfrm>
              <a:off x="3586446" y="3978600"/>
              <a:ext cx="211161" cy="112663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76" y="9"/>
                </a:cxn>
                <a:cxn ang="0">
                  <a:pos x="24" y="33"/>
                </a:cxn>
                <a:cxn ang="0">
                  <a:pos x="12" y="69"/>
                </a:cxn>
                <a:cxn ang="0">
                  <a:pos x="48" y="85"/>
                </a:cxn>
                <a:cxn ang="0">
                  <a:pos x="72" y="93"/>
                </a:cxn>
                <a:cxn ang="0">
                  <a:pos x="100" y="89"/>
                </a:cxn>
                <a:cxn ang="0">
                  <a:pos x="132" y="49"/>
                </a:cxn>
                <a:cxn ang="0">
                  <a:pos x="128" y="1"/>
                </a:cxn>
              </a:cxnLst>
              <a:rect l="0" t="0" r="r" b="b"/>
              <a:pathLst>
                <a:path w="161" h="93">
                  <a:moveTo>
                    <a:pt x="128" y="1"/>
                  </a:moveTo>
                  <a:cubicBezTo>
                    <a:pt x="111" y="3"/>
                    <a:pt x="91" y="0"/>
                    <a:pt x="76" y="9"/>
                  </a:cubicBezTo>
                  <a:cubicBezTo>
                    <a:pt x="50" y="24"/>
                    <a:pt x="60" y="28"/>
                    <a:pt x="24" y="33"/>
                  </a:cubicBezTo>
                  <a:cubicBezTo>
                    <a:pt x="15" y="42"/>
                    <a:pt x="0" y="55"/>
                    <a:pt x="12" y="69"/>
                  </a:cubicBezTo>
                  <a:cubicBezTo>
                    <a:pt x="19" y="78"/>
                    <a:pt x="41" y="83"/>
                    <a:pt x="48" y="85"/>
                  </a:cubicBezTo>
                  <a:cubicBezTo>
                    <a:pt x="56" y="88"/>
                    <a:pt x="72" y="93"/>
                    <a:pt x="72" y="93"/>
                  </a:cubicBezTo>
                  <a:cubicBezTo>
                    <a:pt x="81" y="92"/>
                    <a:pt x="91" y="93"/>
                    <a:pt x="100" y="89"/>
                  </a:cubicBezTo>
                  <a:cubicBezTo>
                    <a:pt x="122" y="80"/>
                    <a:pt x="109" y="57"/>
                    <a:pt x="132" y="49"/>
                  </a:cubicBezTo>
                  <a:cubicBezTo>
                    <a:pt x="144" y="37"/>
                    <a:pt x="161" y="1"/>
                    <a:pt x="128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Freeform 34"/>
            <p:cNvSpPr>
              <a:spLocks/>
            </p:cNvSpPr>
            <p:nvPr/>
          </p:nvSpPr>
          <p:spPr bwMode="auto">
            <a:xfrm>
              <a:off x="3221279" y="4045245"/>
              <a:ext cx="93673" cy="58712"/>
            </a:xfrm>
            <a:custGeom>
              <a:avLst/>
              <a:gdLst/>
              <a:ahLst/>
              <a:cxnLst>
                <a:cxn ang="0">
                  <a:pos x="88" y="24"/>
                </a:cxn>
                <a:cxn ang="0">
                  <a:pos x="56" y="4"/>
                </a:cxn>
                <a:cxn ang="0">
                  <a:pos x="44" y="0"/>
                </a:cxn>
                <a:cxn ang="0">
                  <a:pos x="16" y="56"/>
                </a:cxn>
                <a:cxn ang="0">
                  <a:pos x="44" y="64"/>
                </a:cxn>
                <a:cxn ang="0">
                  <a:pos x="68" y="72"/>
                </a:cxn>
                <a:cxn ang="0">
                  <a:pos x="88" y="24"/>
                </a:cxn>
              </a:cxnLst>
              <a:rect l="0" t="0" r="r" b="b"/>
              <a:pathLst>
                <a:path w="107" h="76">
                  <a:moveTo>
                    <a:pt x="88" y="24"/>
                  </a:moveTo>
                  <a:cubicBezTo>
                    <a:pt x="75" y="5"/>
                    <a:pt x="85" y="14"/>
                    <a:pt x="56" y="4"/>
                  </a:cubicBezTo>
                  <a:cubicBezTo>
                    <a:pt x="52" y="3"/>
                    <a:pt x="44" y="0"/>
                    <a:pt x="44" y="0"/>
                  </a:cubicBezTo>
                  <a:cubicBezTo>
                    <a:pt x="9" y="5"/>
                    <a:pt x="0" y="13"/>
                    <a:pt x="16" y="56"/>
                  </a:cubicBezTo>
                  <a:cubicBezTo>
                    <a:pt x="19" y="65"/>
                    <a:pt x="35" y="61"/>
                    <a:pt x="44" y="64"/>
                  </a:cubicBezTo>
                  <a:cubicBezTo>
                    <a:pt x="52" y="66"/>
                    <a:pt x="68" y="72"/>
                    <a:pt x="68" y="72"/>
                  </a:cubicBezTo>
                  <a:cubicBezTo>
                    <a:pt x="107" y="66"/>
                    <a:pt x="93" y="76"/>
                    <a:pt x="88" y="2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0" name="Freeform 37"/>
            <p:cNvSpPr>
              <a:spLocks/>
            </p:cNvSpPr>
            <p:nvPr/>
          </p:nvSpPr>
          <p:spPr bwMode="auto">
            <a:xfrm>
              <a:off x="2630662" y="4084915"/>
              <a:ext cx="115900" cy="6981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36"/>
                </a:cxn>
                <a:cxn ang="0">
                  <a:pos x="4" y="48"/>
                </a:cxn>
                <a:cxn ang="0">
                  <a:pos x="28" y="56"/>
                </a:cxn>
                <a:cxn ang="0">
                  <a:pos x="64" y="52"/>
                </a:cxn>
                <a:cxn ang="0">
                  <a:pos x="80" y="28"/>
                </a:cxn>
                <a:cxn ang="0">
                  <a:pos x="88" y="16"/>
                </a:cxn>
                <a:cxn ang="0">
                  <a:pos x="40" y="0"/>
                </a:cxn>
              </a:cxnLst>
              <a:rect l="0" t="0" r="r" b="b"/>
              <a:pathLst>
                <a:path w="88" h="58">
                  <a:moveTo>
                    <a:pt x="40" y="0"/>
                  </a:moveTo>
                  <a:cubicBezTo>
                    <a:pt x="17" y="6"/>
                    <a:pt x="8" y="13"/>
                    <a:pt x="0" y="36"/>
                  </a:cubicBezTo>
                  <a:cubicBezTo>
                    <a:pt x="1" y="40"/>
                    <a:pt x="1" y="46"/>
                    <a:pt x="4" y="48"/>
                  </a:cubicBezTo>
                  <a:cubicBezTo>
                    <a:pt x="11" y="53"/>
                    <a:pt x="28" y="56"/>
                    <a:pt x="28" y="56"/>
                  </a:cubicBezTo>
                  <a:cubicBezTo>
                    <a:pt x="40" y="55"/>
                    <a:pt x="53" y="58"/>
                    <a:pt x="64" y="52"/>
                  </a:cubicBezTo>
                  <a:cubicBezTo>
                    <a:pt x="72" y="47"/>
                    <a:pt x="75" y="36"/>
                    <a:pt x="80" y="28"/>
                  </a:cubicBezTo>
                  <a:cubicBezTo>
                    <a:pt x="83" y="24"/>
                    <a:pt x="88" y="16"/>
                    <a:pt x="88" y="16"/>
                  </a:cubicBezTo>
                  <a:cubicBezTo>
                    <a:pt x="72" y="11"/>
                    <a:pt x="56" y="5"/>
                    <a:pt x="4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1" name="Figura a mano libera 210"/>
            <p:cNvSpPr/>
            <p:nvPr/>
          </p:nvSpPr>
          <p:spPr>
            <a:xfrm>
              <a:off x="628596" y="5286114"/>
              <a:ext cx="88910" cy="98381"/>
            </a:xfrm>
            <a:custGeom>
              <a:avLst/>
              <a:gdLst>
                <a:gd name="connsiteX0" fmla="*/ 98367 w 438842"/>
                <a:gd name="connsiteY0" fmla="*/ 69632 h 526832"/>
                <a:gd name="connsiteX1" fmla="*/ 57727 w 438842"/>
                <a:gd name="connsiteY1" fmla="*/ 95032 h 526832"/>
                <a:gd name="connsiteX2" fmla="*/ 52647 w 438842"/>
                <a:gd name="connsiteY2" fmla="*/ 110272 h 526832"/>
                <a:gd name="connsiteX3" fmla="*/ 37407 w 438842"/>
                <a:gd name="connsiteY3" fmla="*/ 176312 h 526832"/>
                <a:gd name="connsiteX4" fmla="*/ 22167 w 438842"/>
                <a:gd name="connsiteY4" fmla="*/ 186472 h 526832"/>
                <a:gd name="connsiteX5" fmla="*/ 22167 w 438842"/>
                <a:gd name="connsiteY5" fmla="*/ 247432 h 526832"/>
                <a:gd name="connsiteX6" fmla="*/ 37407 w 438842"/>
                <a:gd name="connsiteY6" fmla="*/ 257592 h 526832"/>
                <a:gd name="connsiteX7" fmla="*/ 42487 w 438842"/>
                <a:gd name="connsiteY7" fmla="*/ 272832 h 526832"/>
                <a:gd name="connsiteX8" fmla="*/ 57727 w 438842"/>
                <a:gd name="connsiteY8" fmla="*/ 277912 h 526832"/>
                <a:gd name="connsiteX9" fmla="*/ 103447 w 438842"/>
                <a:gd name="connsiteY9" fmla="*/ 313472 h 526832"/>
                <a:gd name="connsiteX10" fmla="*/ 133927 w 438842"/>
                <a:gd name="connsiteY10" fmla="*/ 323632 h 526832"/>
                <a:gd name="connsiteX11" fmla="*/ 144087 w 438842"/>
                <a:gd name="connsiteY11" fmla="*/ 338872 h 526832"/>
                <a:gd name="connsiteX12" fmla="*/ 199967 w 438842"/>
                <a:gd name="connsiteY12" fmla="*/ 364272 h 526832"/>
                <a:gd name="connsiteX13" fmla="*/ 210127 w 438842"/>
                <a:gd name="connsiteY13" fmla="*/ 379512 h 526832"/>
                <a:gd name="connsiteX14" fmla="*/ 189807 w 438842"/>
                <a:gd name="connsiteY14" fmla="*/ 409992 h 526832"/>
                <a:gd name="connsiteX15" fmla="*/ 159327 w 438842"/>
                <a:gd name="connsiteY15" fmla="*/ 435392 h 526832"/>
                <a:gd name="connsiteX16" fmla="*/ 149167 w 438842"/>
                <a:gd name="connsiteY16" fmla="*/ 450632 h 526832"/>
                <a:gd name="connsiteX17" fmla="*/ 139007 w 438842"/>
                <a:gd name="connsiteY17" fmla="*/ 481112 h 526832"/>
                <a:gd name="connsiteX18" fmla="*/ 144087 w 438842"/>
                <a:gd name="connsiteY18" fmla="*/ 511592 h 526832"/>
                <a:gd name="connsiteX19" fmla="*/ 159327 w 438842"/>
                <a:gd name="connsiteY19" fmla="*/ 516672 h 526832"/>
                <a:gd name="connsiteX20" fmla="*/ 174567 w 438842"/>
                <a:gd name="connsiteY20" fmla="*/ 526832 h 526832"/>
                <a:gd name="connsiteX21" fmla="*/ 245687 w 438842"/>
                <a:gd name="connsiteY21" fmla="*/ 516672 h 526832"/>
                <a:gd name="connsiteX22" fmla="*/ 276167 w 438842"/>
                <a:gd name="connsiteY22" fmla="*/ 496352 h 526832"/>
                <a:gd name="connsiteX23" fmla="*/ 291407 w 438842"/>
                <a:gd name="connsiteY23" fmla="*/ 486192 h 526832"/>
                <a:gd name="connsiteX24" fmla="*/ 296487 w 438842"/>
                <a:gd name="connsiteY24" fmla="*/ 470952 h 526832"/>
                <a:gd name="connsiteX25" fmla="*/ 326967 w 438842"/>
                <a:gd name="connsiteY25" fmla="*/ 460792 h 526832"/>
                <a:gd name="connsiteX26" fmla="*/ 413327 w 438842"/>
                <a:gd name="connsiteY26" fmla="*/ 450632 h 526832"/>
                <a:gd name="connsiteX27" fmla="*/ 428567 w 438842"/>
                <a:gd name="connsiteY27" fmla="*/ 440472 h 526832"/>
                <a:gd name="connsiteX28" fmla="*/ 438727 w 438842"/>
                <a:gd name="connsiteY28" fmla="*/ 409992 h 526832"/>
                <a:gd name="connsiteX29" fmla="*/ 423487 w 438842"/>
                <a:gd name="connsiteY29" fmla="*/ 359192 h 526832"/>
                <a:gd name="connsiteX30" fmla="*/ 418407 w 438842"/>
                <a:gd name="connsiteY30" fmla="*/ 343952 h 526832"/>
                <a:gd name="connsiteX31" fmla="*/ 387927 w 438842"/>
                <a:gd name="connsiteY31" fmla="*/ 318552 h 526832"/>
                <a:gd name="connsiteX32" fmla="*/ 377767 w 438842"/>
                <a:gd name="connsiteY32" fmla="*/ 303312 h 526832"/>
                <a:gd name="connsiteX33" fmla="*/ 347287 w 438842"/>
                <a:gd name="connsiteY33" fmla="*/ 288072 h 526832"/>
                <a:gd name="connsiteX34" fmla="*/ 357447 w 438842"/>
                <a:gd name="connsiteY34" fmla="*/ 272832 h 526832"/>
                <a:gd name="connsiteX35" fmla="*/ 423487 w 438842"/>
                <a:gd name="connsiteY35" fmla="*/ 252512 h 526832"/>
                <a:gd name="connsiteX36" fmla="*/ 423487 w 438842"/>
                <a:gd name="connsiteY36" fmla="*/ 176312 h 526832"/>
                <a:gd name="connsiteX37" fmla="*/ 408247 w 438842"/>
                <a:gd name="connsiteY37" fmla="*/ 125512 h 526832"/>
                <a:gd name="connsiteX38" fmla="*/ 382847 w 438842"/>
                <a:gd name="connsiteY38" fmla="*/ 130592 h 526832"/>
                <a:gd name="connsiteX39" fmla="*/ 357447 w 438842"/>
                <a:gd name="connsiteY39" fmla="*/ 176312 h 526832"/>
                <a:gd name="connsiteX40" fmla="*/ 342207 w 438842"/>
                <a:gd name="connsiteY40" fmla="*/ 181392 h 526832"/>
                <a:gd name="connsiteX41" fmla="*/ 326967 w 438842"/>
                <a:gd name="connsiteY41" fmla="*/ 191552 h 526832"/>
                <a:gd name="connsiteX42" fmla="*/ 291407 w 438842"/>
                <a:gd name="connsiteY42" fmla="*/ 206792 h 526832"/>
                <a:gd name="connsiteX43" fmla="*/ 225367 w 438842"/>
                <a:gd name="connsiteY43" fmla="*/ 201712 h 526832"/>
                <a:gd name="connsiteX44" fmla="*/ 230447 w 438842"/>
                <a:gd name="connsiteY44" fmla="*/ 166152 h 526832"/>
                <a:gd name="connsiteX45" fmla="*/ 255847 w 438842"/>
                <a:gd name="connsiteY45" fmla="*/ 120432 h 526832"/>
                <a:gd name="connsiteX46" fmla="*/ 255847 w 438842"/>
                <a:gd name="connsiteY46" fmla="*/ 69632 h 526832"/>
                <a:gd name="connsiteX47" fmla="*/ 250767 w 438842"/>
                <a:gd name="connsiteY47" fmla="*/ 54392 h 526832"/>
                <a:gd name="connsiteX48" fmla="*/ 215207 w 438842"/>
                <a:gd name="connsiteY48" fmla="*/ 39152 h 526832"/>
                <a:gd name="connsiteX49" fmla="*/ 199967 w 438842"/>
                <a:gd name="connsiteY49" fmla="*/ 28992 h 526832"/>
                <a:gd name="connsiteX50" fmla="*/ 184727 w 438842"/>
                <a:gd name="connsiteY50" fmla="*/ 13752 h 526832"/>
                <a:gd name="connsiteX51" fmla="*/ 149167 w 438842"/>
                <a:gd name="connsiteY51" fmla="*/ 3592 h 526832"/>
                <a:gd name="connsiteX52" fmla="*/ 113607 w 438842"/>
                <a:gd name="connsiteY52" fmla="*/ 18832 h 526832"/>
                <a:gd name="connsiteX53" fmla="*/ 98367 w 438842"/>
                <a:gd name="connsiteY53" fmla="*/ 23912 h 526832"/>
                <a:gd name="connsiteX54" fmla="*/ 88207 w 438842"/>
                <a:gd name="connsiteY54" fmla="*/ 39152 h 526832"/>
                <a:gd name="connsiteX55" fmla="*/ 93287 w 438842"/>
                <a:gd name="connsiteY55" fmla="*/ 69632 h 526832"/>
                <a:gd name="connsiteX56" fmla="*/ 98367 w 438842"/>
                <a:gd name="connsiteY56" fmla="*/ 69632 h 52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38842" h="526832">
                  <a:moveTo>
                    <a:pt x="98367" y="69632"/>
                  </a:moveTo>
                  <a:cubicBezTo>
                    <a:pt x="92440" y="73865"/>
                    <a:pt x="68997" y="72491"/>
                    <a:pt x="57727" y="95032"/>
                  </a:cubicBezTo>
                  <a:cubicBezTo>
                    <a:pt x="55332" y="99821"/>
                    <a:pt x="54340" y="105192"/>
                    <a:pt x="52647" y="110272"/>
                  </a:cubicBezTo>
                  <a:cubicBezTo>
                    <a:pt x="49995" y="136796"/>
                    <a:pt x="55918" y="157801"/>
                    <a:pt x="37407" y="176312"/>
                  </a:cubicBezTo>
                  <a:cubicBezTo>
                    <a:pt x="33090" y="180629"/>
                    <a:pt x="27247" y="183085"/>
                    <a:pt x="22167" y="186472"/>
                  </a:cubicBezTo>
                  <a:cubicBezTo>
                    <a:pt x="17241" y="201250"/>
                    <a:pt x="0" y="232654"/>
                    <a:pt x="22167" y="247432"/>
                  </a:cubicBezTo>
                  <a:lnTo>
                    <a:pt x="37407" y="257592"/>
                  </a:lnTo>
                  <a:cubicBezTo>
                    <a:pt x="39100" y="262672"/>
                    <a:pt x="38701" y="269046"/>
                    <a:pt x="42487" y="272832"/>
                  </a:cubicBezTo>
                  <a:cubicBezTo>
                    <a:pt x="46273" y="276618"/>
                    <a:pt x="53272" y="274942"/>
                    <a:pt x="57727" y="277912"/>
                  </a:cubicBezTo>
                  <a:cubicBezTo>
                    <a:pt x="84026" y="295445"/>
                    <a:pt x="62868" y="299946"/>
                    <a:pt x="103447" y="313472"/>
                  </a:cubicBezTo>
                  <a:lnTo>
                    <a:pt x="133927" y="323632"/>
                  </a:lnTo>
                  <a:cubicBezTo>
                    <a:pt x="137314" y="328712"/>
                    <a:pt x="139492" y="334852"/>
                    <a:pt x="144087" y="338872"/>
                  </a:cubicBezTo>
                  <a:cubicBezTo>
                    <a:pt x="170126" y="361657"/>
                    <a:pt x="170813" y="358441"/>
                    <a:pt x="199967" y="364272"/>
                  </a:cubicBezTo>
                  <a:cubicBezTo>
                    <a:pt x="203354" y="369352"/>
                    <a:pt x="209264" y="373468"/>
                    <a:pt x="210127" y="379512"/>
                  </a:cubicBezTo>
                  <a:cubicBezTo>
                    <a:pt x="213291" y="401663"/>
                    <a:pt x="202352" y="399538"/>
                    <a:pt x="189807" y="409992"/>
                  </a:cubicBezTo>
                  <a:cubicBezTo>
                    <a:pt x="150693" y="442587"/>
                    <a:pt x="197165" y="410167"/>
                    <a:pt x="159327" y="435392"/>
                  </a:cubicBezTo>
                  <a:cubicBezTo>
                    <a:pt x="155940" y="440472"/>
                    <a:pt x="151647" y="445053"/>
                    <a:pt x="149167" y="450632"/>
                  </a:cubicBezTo>
                  <a:cubicBezTo>
                    <a:pt x="144817" y="460419"/>
                    <a:pt x="139007" y="481112"/>
                    <a:pt x="139007" y="481112"/>
                  </a:cubicBezTo>
                  <a:cubicBezTo>
                    <a:pt x="140700" y="491272"/>
                    <a:pt x="138977" y="502649"/>
                    <a:pt x="144087" y="511592"/>
                  </a:cubicBezTo>
                  <a:cubicBezTo>
                    <a:pt x="146744" y="516241"/>
                    <a:pt x="154538" y="514277"/>
                    <a:pt x="159327" y="516672"/>
                  </a:cubicBezTo>
                  <a:cubicBezTo>
                    <a:pt x="164788" y="519402"/>
                    <a:pt x="169487" y="523445"/>
                    <a:pt x="174567" y="526832"/>
                  </a:cubicBezTo>
                  <a:cubicBezTo>
                    <a:pt x="180681" y="526276"/>
                    <a:pt x="228478" y="526232"/>
                    <a:pt x="245687" y="516672"/>
                  </a:cubicBezTo>
                  <a:cubicBezTo>
                    <a:pt x="256361" y="510742"/>
                    <a:pt x="266007" y="503125"/>
                    <a:pt x="276167" y="496352"/>
                  </a:cubicBezTo>
                  <a:lnTo>
                    <a:pt x="291407" y="486192"/>
                  </a:lnTo>
                  <a:cubicBezTo>
                    <a:pt x="293100" y="481112"/>
                    <a:pt x="292130" y="474064"/>
                    <a:pt x="296487" y="470952"/>
                  </a:cubicBezTo>
                  <a:cubicBezTo>
                    <a:pt x="305202" y="464727"/>
                    <a:pt x="316323" y="461975"/>
                    <a:pt x="326967" y="460792"/>
                  </a:cubicBezTo>
                  <a:cubicBezTo>
                    <a:pt x="386256" y="454204"/>
                    <a:pt x="357472" y="457614"/>
                    <a:pt x="413327" y="450632"/>
                  </a:cubicBezTo>
                  <a:cubicBezTo>
                    <a:pt x="418407" y="447245"/>
                    <a:pt x="425331" y="445649"/>
                    <a:pt x="428567" y="440472"/>
                  </a:cubicBezTo>
                  <a:cubicBezTo>
                    <a:pt x="434243" y="431390"/>
                    <a:pt x="438727" y="409992"/>
                    <a:pt x="438727" y="409992"/>
                  </a:cubicBezTo>
                  <a:cubicBezTo>
                    <a:pt x="414582" y="337558"/>
                    <a:pt x="438842" y="412934"/>
                    <a:pt x="423487" y="359192"/>
                  </a:cubicBezTo>
                  <a:cubicBezTo>
                    <a:pt x="422016" y="354043"/>
                    <a:pt x="421377" y="348407"/>
                    <a:pt x="418407" y="343952"/>
                  </a:cubicBezTo>
                  <a:cubicBezTo>
                    <a:pt x="410584" y="332218"/>
                    <a:pt x="399172" y="326049"/>
                    <a:pt x="387927" y="318552"/>
                  </a:cubicBezTo>
                  <a:cubicBezTo>
                    <a:pt x="384540" y="313472"/>
                    <a:pt x="382084" y="307629"/>
                    <a:pt x="377767" y="303312"/>
                  </a:cubicBezTo>
                  <a:cubicBezTo>
                    <a:pt x="367919" y="293464"/>
                    <a:pt x="359682" y="292204"/>
                    <a:pt x="347287" y="288072"/>
                  </a:cubicBezTo>
                  <a:cubicBezTo>
                    <a:pt x="350674" y="282992"/>
                    <a:pt x="353130" y="277149"/>
                    <a:pt x="357447" y="272832"/>
                  </a:cubicBezTo>
                  <a:cubicBezTo>
                    <a:pt x="374502" y="255777"/>
                    <a:pt x="401808" y="255609"/>
                    <a:pt x="423487" y="252512"/>
                  </a:cubicBezTo>
                  <a:cubicBezTo>
                    <a:pt x="434725" y="218798"/>
                    <a:pt x="430117" y="239293"/>
                    <a:pt x="423487" y="176312"/>
                  </a:cubicBezTo>
                  <a:cubicBezTo>
                    <a:pt x="419401" y="137494"/>
                    <a:pt x="424102" y="149294"/>
                    <a:pt x="408247" y="125512"/>
                  </a:cubicBezTo>
                  <a:cubicBezTo>
                    <a:pt x="399780" y="127205"/>
                    <a:pt x="388952" y="124487"/>
                    <a:pt x="382847" y="130592"/>
                  </a:cubicBezTo>
                  <a:cubicBezTo>
                    <a:pt x="329831" y="183608"/>
                    <a:pt x="407484" y="142954"/>
                    <a:pt x="357447" y="176312"/>
                  </a:cubicBezTo>
                  <a:cubicBezTo>
                    <a:pt x="352992" y="179282"/>
                    <a:pt x="346996" y="178997"/>
                    <a:pt x="342207" y="181392"/>
                  </a:cubicBezTo>
                  <a:cubicBezTo>
                    <a:pt x="336746" y="184122"/>
                    <a:pt x="332268" y="188523"/>
                    <a:pt x="326967" y="191552"/>
                  </a:cubicBezTo>
                  <a:cubicBezTo>
                    <a:pt x="309390" y="201596"/>
                    <a:pt x="308505" y="201093"/>
                    <a:pt x="291407" y="206792"/>
                  </a:cubicBezTo>
                  <a:cubicBezTo>
                    <a:pt x="269394" y="205099"/>
                    <a:pt x="243737" y="213959"/>
                    <a:pt x="225367" y="201712"/>
                  </a:cubicBezTo>
                  <a:cubicBezTo>
                    <a:pt x="215404" y="195070"/>
                    <a:pt x="227755" y="177819"/>
                    <a:pt x="230447" y="166152"/>
                  </a:cubicBezTo>
                  <a:cubicBezTo>
                    <a:pt x="237906" y="133829"/>
                    <a:pt x="236370" y="139909"/>
                    <a:pt x="255847" y="120432"/>
                  </a:cubicBezTo>
                  <a:cubicBezTo>
                    <a:pt x="264061" y="95791"/>
                    <a:pt x="263144" y="106115"/>
                    <a:pt x="255847" y="69632"/>
                  </a:cubicBezTo>
                  <a:cubicBezTo>
                    <a:pt x="254797" y="64381"/>
                    <a:pt x="254112" y="58573"/>
                    <a:pt x="250767" y="54392"/>
                  </a:cubicBezTo>
                  <a:cubicBezTo>
                    <a:pt x="241996" y="43429"/>
                    <a:pt x="227409" y="42202"/>
                    <a:pt x="215207" y="39152"/>
                  </a:cubicBezTo>
                  <a:cubicBezTo>
                    <a:pt x="210127" y="35765"/>
                    <a:pt x="204657" y="32901"/>
                    <a:pt x="199967" y="28992"/>
                  </a:cubicBezTo>
                  <a:cubicBezTo>
                    <a:pt x="194448" y="24393"/>
                    <a:pt x="190705" y="17737"/>
                    <a:pt x="184727" y="13752"/>
                  </a:cubicBezTo>
                  <a:cubicBezTo>
                    <a:pt x="180354" y="10837"/>
                    <a:pt x="151877" y="4269"/>
                    <a:pt x="149167" y="3592"/>
                  </a:cubicBezTo>
                  <a:cubicBezTo>
                    <a:pt x="113426" y="15506"/>
                    <a:pt x="157549" y="0"/>
                    <a:pt x="113607" y="18832"/>
                  </a:cubicBezTo>
                  <a:cubicBezTo>
                    <a:pt x="108685" y="20941"/>
                    <a:pt x="103447" y="22219"/>
                    <a:pt x="98367" y="23912"/>
                  </a:cubicBezTo>
                  <a:cubicBezTo>
                    <a:pt x="94980" y="28992"/>
                    <a:pt x="88881" y="33084"/>
                    <a:pt x="88207" y="39152"/>
                  </a:cubicBezTo>
                  <a:cubicBezTo>
                    <a:pt x="87070" y="49389"/>
                    <a:pt x="91830" y="59435"/>
                    <a:pt x="93287" y="69632"/>
                  </a:cubicBezTo>
                  <a:cubicBezTo>
                    <a:pt x="93526" y="71308"/>
                    <a:pt x="104294" y="65399"/>
                    <a:pt x="98367" y="6963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2" name="Figura a mano libera 211"/>
            <p:cNvSpPr/>
            <p:nvPr/>
          </p:nvSpPr>
          <p:spPr>
            <a:xfrm>
              <a:off x="1020754" y="4679961"/>
              <a:ext cx="165119" cy="230085"/>
            </a:xfrm>
            <a:custGeom>
              <a:avLst/>
              <a:gdLst>
                <a:gd name="connsiteX0" fmla="*/ 300397 w 813477"/>
                <a:gd name="connsiteY0" fmla="*/ 5080 h 1227548"/>
                <a:gd name="connsiteX1" fmla="*/ 305477 w 813477"/>
                <a:gd name="connsiteY1" fmla="*/ 35560 h 1227548"/>
                <a:gd name="connsiteX2" fmla="*/ 315637 w 813477"/>
                <a:gd name="connsiteY2" fmla="*/ 71120 h 1227548"/>
                <a:gd name="connsiteX3" fmla="*/ 320717 w 813477"/>
                <a:gd name="connsiteY3" fmla="*/ 96520 h 1227548"/>
                <a:gd name="connsiteX4" fmla="*/ 330877 w 813477"/>
                <a:gd name="connsiteY4" fmla="*/ 111760 h 1227548"/>
                <a:gd name="connsiteX5" fmla="*/ 341037 w 813477"/>
                <a:gd name="connsiteY5" fmla="*/ 152400 h 1227548"/>
                <a:gd name="connsiteX6" fmla="*/ 335957 w 813477"/>
                <a:gd name="connsiteY6" fmla="*/ 243840 h 1227548"/>
                <a:gd name="connsiteX7" fmla="*/ 315637 w 813477"/>
                <a:gd name="connsiteY7" fmla="*/ 248920 h 1227548"/>
                <a:gd name="connsiteX8" fmla="*/ 310557 w 813477"/>
                <a:gd name="connsiteY8" fmla="*/ 264160 h 1227548"/>
                <a:gd name="connsiteX9" fmla="*/ 305477 w 813477"/>
                <a:gd name="connsiteY9" fmla="*/ 284480 h 1227548"/>
                <a:gd name="connsiteX10" fmla="*/ 310557 w 813477"/>
                <a:gd name="connsiteY10" fmla="*/ 355600 h 1227548"/>
                <a:gd name="connsiteX11" fmla="*/ 315637 w 813477"/>
                <a:gd name="connsiteY11" fmla="*/ 441960 h 1227548"/>
                <a:gd name="connsiteX12" fmla="*/ 330877 w 813477"/>
                <a:gd name="connsiteY12" fmla="*/ 472440 h 1227548"/>
                <a:gd name="connsiteX13" fmla="*/ 361357 w 813477"/>
                <a:gd name="connsiteY13" fmla="*/ 482600 h 1227548"/>
                <a:gd name="connsiteX14" fmla="*/ 376597 w 813477"/>
                <a:gd name="connsiteY14" fmla="*/ 472440 h 1227548"/>
                <a:gd name="connsiteX15" fmla="*/ 401997 w 813477"/>
                <a:gd name="connsiteY15" fmla="*/ 447040 h 1227548"/>
                <a:gd name="connsiteX16" fmla="*/ 422317 w 813477"/>
                <a:gd name="connsiteY16" fmla="*/ 441960 h 1227548"/>
                <a:gd name="connsiteX17" fmla="*/ 437557 w 813477"/>
                <a:gd name="connsiteY17" fmla="*/ 436880 h 1227548"/>
                <a:gd name="connsiteX18" fmla="*/ 473117 w 813477"/>
                <a:gd name="connsiteY18" fmla="*/ 497840 h 1227548"/>
                <a:gd name="connsiteX19" fmla="*/ 462957 w 813477"/>
                <a:gd name="connsiteY19" fmla="*/ 543560 h 1227548"/>
                <a:gd name="connsiteX20" fmla="*/ 452797 w 813477"/>
                <a:gd name="connsiteY20" fmla="*/ 558800 h 1227548"/>
                <a:gd name="connsiteX21" fmla="*/ 437557 w 813477"/>
                <a:gd name="connsiteY21" fmla="*/ 574040 h 1227548"/>
                <a:gd name="connsiteX22" fmla="*/ 427397 w 813477"/>
                <a:gd name="connsiteY22" fmla="*/ 589280 h 1227548"/>
                <a:gd name="connsiteX23" fmla="*/ 412157 w 813477"/>
                <a:gd name="connsiteY23" fmla="*/ 594360 h 1227548"/>
                <a:gd name="connsiteX24" fmla="*/ 381677 w 813477"/>
                <a:gd name="connsiteY24" fmla="*/ 619760 h 1227548"/>
                <a:gd name="connsiteX25" fmla="*/ 366437 w 813477"/>
                <a:gd name="connsiteY25" fmla="*/ 624840 h 1227548"/>
                <a:gd name="connsiteX26" fmla="*/ 351197 w 813477"/>
                <a:gd name="connsiteY26" fmla="*/ 635000 h 1227548"/>
                <a:gd name="connsiteX27" fmla="*/ 315637 w 813477"/>
                <a:gd name="connsiteY27" fmla="*/ 619760 h 1227548"/>
                <a:gd name="connsiteX28" fmla="*/ 285157 w 813477"/>
                <a:gd name="connsiteY28" fmla="*/ 609600 h 1227548"/>
                <a:gd name="connsiteX29" fmla="*/ 269917 w 813477"/>
                <a:gd name="connsiteY29" fmla="*/ 604520 h 1227548"/>
                <a:gd name="connsiteX30" fmla="*/ 234357 w 813477"/>
                <a:gd name="connsiteY30" fmla="*/ 614680 h 1227548"/>
                <a:gd name="connsiteX31" fmla="*/ 214037 w 813477"/>
                <a:gd name="connsiteY31" fmla="*/ 624840 h 1227548"/>
                <a:gd name="connsiteX32" fmla="*/ 183557 w 813477"/>
                <a:gd name="connsiteY32" fmla="*/ 645160 h 1227548"/>
                <a:gd name="connsiteX33" fmla="*/ 127677 w 813477"/>
                <a:gd name="connsiteY33" fmla="*/ 640080 h 1227548"/>
                <a:gd name="connsiteX34" fmla="*/ 112437 w 813477"/>
                <a:gd name="connsiteY34" fmla="*/ 635000 h 1227548"/>
                <a:gd name="connsiteX35" fmla="*/ 87037 w 813477"/>
                <a:gd name="connsiteY35" fmla="*/ 629920 h 1227548"/>
                <a:gd name="connsiteX36" fmla="*/ 10837 w 813477"/>
                <a:gd name="connsiteY36" fmla="*/ 635000 h 1227548"/>
                <a:gd name="connsiteX37" fmla="*/ 10837 w 813477"/>
                <a:gd name="connsiteY37" fmla="*/ 665480 h 1227548"/>
                <a:gd name="connsiteX38" fmla="*/ 26077 w 813477"/>
                <a:gd name="connsiteY38" fmla="*/ 670560 h 1227548"/>
                <a:gd name="connsiteX39" fmla="*/ 46397 w 813477"/>
                <a:gd name="connsiteY39" fmla="*/ 680720 h 1227548"/>
                <a:gd name="connsiteX40" fmla="*/ 61637 w 813477"/>
                <a:gd name="connsiteY40" fmla="*/ 695960 h 1227548"/>
                <a:gd name="connsiteX41" fmla="*/ 81957 w 813477"/>
                <a:gd name="connsiteY41" fmla="*/ 701040 h 1227548"/>
                <a:gd name="connsiteX42" fmla="*/ 112437 w 813477"/>
                <a:gd name="connsiteY42" fmla="*/ 711200 h 1227548"/>
                <a:gd name="connsiteX43" fmla="*/ 158157 w 813477"/>
                <a:gd name="connsiteY43" fmla="*/ 726440 h 1227548"/>
                <a:gd name="connsiteX44" fmla="*/ 173397 w 813477"/>
                <a:gd name="connsiteY44" fmla="*/ 731520 h 1227548"/>
                <a:gd name="connsiteX45" fmla="*/ 188637 w 813477"/>
                <a:gd name="connsiteY45" fmla="*/ 741680 h 1227548"/>
                <a:gd name="connsiteX46" fmla="*/ 224197 w 813477"/>
                <a:gd name="connsiteY46" fmla="*/ 746760 h 1227548"/>
                <a:gd name="connsiteX47" fmla="*/ 274997 w 813477"/>
                <a:gd name="connsiteY47" fmla="*/ 762000 h 1227548"/>
                <a:gd name="connsiteX48" fmla="*/ 290237 w 813477"/>
                <a:gd name="connsiteY48" fmla="*/ 772160 h 1227548"/>
                <a:gd name="connsiteX49" fmla="*/ 305477 w 813477"/>
                <a:gd name="connsiteY49" fmla="*/ 777240 h 1227548"/>
                <a:gd name="connsiteX50" fmla="*/ 295317 w 813477"/>
                <a:gd name="connsiteY50" fmla="*/ 828040 h 1227548"/>
                <a:gd name="connsiteX51" fmla="*/ 285157 w 813477"/>
                <a:gd name="connsiteY51" fmla="*/ 843280 h 1227548"/>
                <a:gd name="connsiteX52" fmla="*/ 285157 w 813477"/>
                <a:gd name="connsiteY52" fmla="*/ 904240 h 1227548"/>
                <a:gd name="connsiteX53" fmla="*/ 300397 w 813477"/>
                <a:gd name="connsiteY53" fmla="*/ 919480 h 1227548"/>
                <a:gd name="connsiteX54" fmla="*/ 351197 w 813477"/>
                <a:gd name="connsiteY54" fmla="*/ 904240 h 1227548"/>
                <a:gd name="connsiteX55" fmla="*/ 381677 w 813477"/>
                <a:gd name="connsiteY55" fmla="*/ 894080 h 1227548"/>
                <a:gd name="connsiteX56" fmla="*/ 391837 w 813477"/>
                <a:gd name="connsiteY56" fmla="*/ 878840 h 1227548"/>
                <a:gd name="connsiteX57" fmla="*/ 447717 w 813477"/>
                <a:gd name="connsiteY57" fmla="*/ 878840 h 1227548"/>
                <a:gd name="connsiteX58" fmla="*/ 483277 w 813477"/>
                <a:gd name="connsiteY58" fmla="*/ 894080 h 1227548"/>
                <a:gd name="connsiteX59" fmla="*/ 513757 w 813477"/>
                <a:gd name="connsiteY59" fmla="*/ 904240 h 1227548"/>
                <a:gd name="connsiteX60" fmla="*/ 528997 w 813477"/>
                <a:gd name="connsiteY60" fmla="*/ 939800 h 1227548"/>
                <a:gd name="connsiteX61" fmla="*/ 523917 w 813477"/>
                <a:gd name="connsiteY61" fmla="*/ 955040 h 1227548"/>
                <a:gd name="connsiteX62" fmla="*/ 503597 w 813477"/>
                <a:gd name="connsiteY62" fmla="*/ 985520 h 1227548"/>
                <a:gd name="connsiteX63" fmla="*/ 442637 w 813477"/>
                <a:gd name="connsiteY63" fmla="*/ 995680 h 1227548"/>
                <a:gd name="connsiteX64" fmla="*/ 427397 w 813477"/>
                <a:gd name="connsiteY64" fmla="*/ 1000760 h 1227548"/>
                <a:gd name="connsiteX65" fmla="*/ 356277 w 813477"/>
                <a:gd name="connsiteY65" fmla="*/ 1005840 h 1227548"/>
                <a:gd name="connsiteX66" fmla="*/ 341037 w 813477"/>
                <a:gd name="connsiteY66" fmla="*/ 1016000 h 1227548"/>
                <a:gd name="connsiteX67" fmla="*/ 310557 w 813477"/>
                <a:gd name="connsiteY67" fmla="*/ 1026160 h 1227548"/>
                <a:gd name="connsiteX68" fmla="*/ 295317 w 813477"/>
                <a:gd name="connsiteY68" fmla="*/ 1021080 h 1227548"/>
                <a:gd name="connsiteX69" fmla="*/ 285157 w 813477"/>
                <a:gd name="connsiteY69" fmla="*/ 1051560 h 1227548"/>
                <a:gd name="connsiteX70" fmla="*/ 280077 w 813477"/>
                <a:gd name="connsiteY70" fmla="*/ 1066800 h 1227548"/>
                <a:gd name="connsiteX71" fmla="*/ 274997 w 813477"/>
                <a:gd name="connsiteY71" fmla="*/ 1127760 h 1227548"/>
                <a:gd name="connsiteX72" fmla="*/ 259757 w 813477"/>
                <a:gd name="connsiteY72" fmla="*/ 1132840 h 1227548"/>
                <a:gd name="connsiteX73" fmla="*/ 244517 w 813477"/>
                <a:gd name="connsiteY73" fmla="*/ 1163320 h 1227548"/>
                <a:gd name="connsiteX74" fmla="*/ 254677 w 813477"/>
                <a:gd name="connsiteY74" fmla="*/ 1198880 h 1227548"/>
                <a:gd name="connsiteX75" fmla="*/ 269917 w 813477"/>
                <a:gd name="connsiteY75" fmla="*/ 1203960 h 1227548"/>
                <a:gd name="connsiteX76" fmla="*/ 330877 w 813477"/>
                <a:gd name="connsiteY76" fmla="*/ 1198880 h 1227548"/>
                <a:gd name="connsiteX77" fmla="*/ 341037 w 813477"/>
                <a:gd name="connsiteY77" fmla="*/ 1183640 h 1227548"/>
                <a:gd name="connsiteX78" fmla="*/ 356277 w 813477"/>
                <a:gd name="connsiteY78" fmla="*/ 1178560 h 1227548"/>
                <a:gd name="connsiteX79" fmla="*/ 361357 w 813477"/>
                <a:gd name="connsiteY79" fmla="*/ 1143000 h 1227548"/>
                <a:gd name="connsiteX80" fmla="*/ 371517 w 813477"/>
                <a:gd name="connsiteY80" fmla="*/ 1112520 h 1227548"/>
                <a:gd name="connsiteX81" fmla="*/ 376597 w 813477"/>
                <a:gd name="connsiteY81" fmla="*/ 1097280 h 1227548"/>
                <a:gd name="connsiteX82" fmla="*/ 391837 w 813477"/>
                <a:gd name="connsiteY82" fmla="*/ 1092200 h 1227548"/>
                <a:gd name="connsiteX83" fmla="*/ 417237 w 813477"/>
                <a:gd name="connsiteY83" fmla="*/ 1097280 h 1227548"/>
                <a:gd name="connsiteX84" fmla="*/ 447717 w 813477"/>
                <a:gd name="connsiteY84" fmla="*/ 1117600 h 1227548"/>
                <a:gd name="connsiteX85" fmla="*/ 462957 w 813477"/>
                <a:gd name="connsiteY85" fmla="*/ 1127760 h 1227548"/>
                <a:gd name="connsiteX86" fmla="*/ 498517 w 813477"/>
                <a:gd name="connsiteY86" fmla="*/ 1132840 h 1227548"/>
                <a:gd name="connsiteX87" fmla="*/ 564557 w 813477"/>
                <a:gd name="connsiteY87" fmla="*/ 1112520 h 1227548"/>
                <a:gd name="connsiteX88" fmla="*/ 569637 w 813477"/>
                <a:gd name="connsiteY88" fmla="*/ 1092200 h 1227548"/>
                <a:gd name="connsiteX89" fmla="*/ 584877 w 813477"/>
                <a:gd name="connsiteY89" fmla="*/ 1097280 h 1227548"/>
                <a:gd name="connsiteX90" fmla="*/ 605197 w 813477"/>
                <a:gd name="connsiteY90" fmla="*/ 1127760 h 1227548"/>
                <a:gd name="connsiteX91" fmla="*/ 615357 w 813477"/>
                <a:gd name="connsiteY91" fmla="*/ 1143000 h 1227548"/>
                <a:gd name="connsiteX92" fmla="*/ 620437 w 813477"/>
                <a:gd name="connsiteY92" fmla="*/ 1158240 h 1227548"/>
                <a:gd name="connsiteX93" fmla="*/ 640757 w 813477"/>
                <a:gd name="connsiteY93" fmla="*/ 1188720 h 1227548"/>
                <a:gd name="connsiteX94" fmla="*/ 671237 w 813477"/>
                <a:gd name="connsiteY94" fmla="*/ 1193800 h 1227548"/>
                <a:gd name="connsiteX95" fmla="*/ 701717 w 813477"/>
                <a:gd name="connsiteY95" fmla="*/ 1203960 h 1227548"/>
                <a:gd name="connsiteX96" fmla="*/ 716957 w 813477"/>
                <a:gd name="connsiteY96" fmla="*/ 1209040 h 1227548"/>
                <a:gd name="connsiteX97" fmla="*/ 732197 w 813477"/>
                <a:gd name="connsiteY97" fmla="*/ 1214120 h 1227548"/>
                <a:gd name="connsiteX98" fmla="*/ 747437 w 813477"/>
                <a:gd name="connsiteY98" fmla="*/ 1219200 h 1227548"/>
                <a:gd name="connsiteX99" fmla="*/ 808397 w 813477"/>
                <a:gd name="connsiteY99" fmla="*/ 1198880 h 1227548"/>
                <a:gd name="connsiteX100" fmla="*/ 813477 w 813477"/>
                <a:gd name="connsiteY100" fmla="*/ 1178560 h 1227548"/>
                <a:gd name="connsiteX101" fmla="*/ 803317 w 813477"/>
                <a:gd name="connsiteY101" fmla="*/ 1137920 h 1227548"/>
                <a:gd name="connsiteX102" fmla="*/ 788077 w 813477"/>
                <a:gd name="connsiteY102" fmla="*/ 1127760 h 1227548"/>
                <a:gd name="connsiteX103" fmla="*/ 767757 w 813477"/>
                <a:gd name="connsiteY103" fmla="*/ 1097280 h 1227548"/>
                <a:gd name="connsiteX104" fmla="*/ 706797 w 813477"/>
                <a:gd name="connsiteY104" fmla="*/ 1082040 h 1227548"/>
                <a:gd name="connsiteX105" fmla="*/ 676317 w 813477"/>
                <a:gd name="connsiteY105" fmla="*/ 1071880 h 1227548"/>
                <a:gd name="connsiteX106" fmla="*/ 655997 w 813477"/>
                <a:gd name="connsiteY106" fmla="*/ 1041400 h 1227548"/>
                <a:gd name="connsiteX107" fmla="*/ 640757 w 813477"/>
                <a:gd name="connsiteY107" fmla="*/ 1010920 h 1227548"/>
                <a:gd name="connsiteX108" fmla="*/ 655997 w 813477"/>
                <a:gd name="connsiteY108" fmla="*/ 965200 h 1227548"/>
                <a:gd name="connsiteX109" fmla="*/ 676317 w 813477"/>
                <a:gd name="connsiteY109" fmla="*/ 955040 h 1227548"/>
                <a:gd name="connsiteX110" fmla="*/ 706797 w 813477"/>
                <a:gd name="connsiteY110" fmla="*/ 924560 h 1227548"/>
                <a:gd name="connsiteX111" fmla="*/ 711877 w 813477"/>
                <a:gd name="connsiteY111" fmla="*/ 904240 h 1227548"/>
                <a:gd name="connsiteX112" fmla="*/ 655997 w 813477"/>
                <a:gd name="connsiteY112" fmla="*/ 863600 h 1227548"/>
                <a:gd name="connsiteX113" fmla="*/ 661077 w 813477"/>
                <a:gd name="connsiteY113" fmla="*/ 802640 h 1227548"/>
                <a:gd name="connsiteX114" fmla="*/ 671237 w 813477"/>
                <a:gd name="connsiteY114" fmla="*/ 772160 h 1227548"/>
                <a:gd name="connsiteX115" fmla="*/ 676317 w 813477"/>
                <a:gd name="connsiteY115" fmla="*/ 756920 h 1227548"/>
                <a:gd name="connsiteX116" fmla="*/ 691557 w 813477"/>
                <a:gd name="connsiteY116" fmla="*/ 736600 h 1227548"/>
                <a:gd name="connsiteX117" fmla="*/ 727117 w 813477"/>
                <a:gd name="connsiteY117" fmla="*/ 690880 h 1227548"/>
                <a:gd name="connsiteX118" fmla="*/ 747437 w 813477"/>
                <a:gd name="connsiteY118" fmla="*/ 665480 h 1227548"/>
                <a:gd name="connsiteX119" fmla="*/ 757597 w 813477"/>
                <a:gd name="connsiteY119" fmla="*/ 650240 h 1227548"/>
                <a:gd name="connsiteX120" fmla="*/ 772837 w 813477"/>
                <a:gd name="connsiteY120" fmla="*/ 635000 h 1227548"/>
                <a:gd name="connsiteX121" fmla="*/ 793157 w 813477"/>
                <a:gd name="connsiteY121" fmla="*/ 604520 h 1227548"/>
                <a:gd name="connsiteX122" fmla="*/ 803317 w 813477"/>
                <a:gd name="connsiteY122" fmla="*/ 589280 h 1227548"/>
                <a:gd name="connsiteX123" fmla="*/ 798237 w 813477"/>
                <a:gd name="connsiteY123" fmla="*/ 548640 h 1227548"/>
                <a:gd name="connsiteX124" fmla="*/ 767757 w 813477"/>
                <a:gd name="connsiteY124" fmla="*/ 568960 h 1227548"/>
                <a:gd name="connsiteX125" fmla="*/ 737277 w 813477"/>
                <a:gd name="connsiteY125" fmla="*/ 599440 h 1227548"/>
                <a:gd name="connsiteX126" fmla="*/ 722037 w 813477"/>
                <a:gd name="connsiteY126" fmla="*/ 614680 h 1227548"/>
                <a:gd name="connsiteX127" fmla="*/ 676317 w 813477"/>
                <a:gd name="connsiteY127" fmla="*/ 650240 h 1227548"/>
                <a:gd name="connsiteX128" fmla="*/ 620437 w 813477"/>
                <a:gd name="connsiteY128" fmla="*/ 665480 h 1227548"/>
                <a:gd name="connsiteX129" fmla="*/ 584877 w 813477"/>
                <a:gd name="connsiteY129" fmla="*/ 660400 h 1227548"/>
                <a:gd name="connsiteX130" fmla="*/ 559477 w 813477"/>
                <a:gd name="connsiteY130" fmla="*/ 629920 h 1227548"/>
                <a:gd name="connsiteX131" fmla="*/ 554397 w 813477"/>
                <a:gd name="connsiteY131" fmla="*/ 609600 h 1227548"/>
                <a:gd name="connsiteX132" fmla="*/ 544237 w 813477"/>
                <a:gd name="connsiteY132" fmla="*/ 594360 h 1227548"/>
                <a:gd name="connsiteX133" fmla="*/ 549317 w 813477"/>
                <a:gd name="connsiteY133" fmla="*/ 568960 h 1227548"/>
                <a:gd name="connsiteX134" fmla="*/ 554397 w 813477"/>
                <a:gd name="connsiteY134" fmla="*/ 548640 h 1227548"/>
                <a:gd name="connsiteX135" fmla="*/ 544237 w 813477"/>
                <a:gd name="connsiteY135" fmla="*/ 416560 h 1227548"/>
                <a:gd name="connsiteX136" fmla="*/ 539157 w 813477"/>
                <a:gd name="connsiteY136" fmla="*/ 401320 h 1227548"/>
                <a:gd name="connsiteX137" fmla="*/ 528997 w 813477"/>
                <a:gd name="connsiteY137" fmla="*/ 386080 h 1227548"/>
                <a:gd name="connsiteX138" fmla="*/ 513757 w 813477"/>
                <a:gd name="connsiteY138" fmla="*/ 355600 h 1227548"/>
                <a:gd name="connsiteX139" fmla="*/ 518837 w 813477"/>
                <a:gd name="connsiteY139" fmla="*/ 223520 h 1227548"/>
                <a:gd name="connsiteX140" fmla="*/ 528997 w 813477"/>
                <a:gd name="connsiteY140" fmla="*/ 193040 h 1227548"/>
                <a:gd name="connsiteX141" fmla="*/ 539157 w 813477"/>
                <a:gd name="connsiteY141" fmla="*/ 177800 h 1227548"/>
                <a:gd name="connsiteX142" fmla="*/ 564557 w 813477"/>
                <a:gd name="connsiteY142" fmla="*/ 127000 h 1227548"/>
                <a:gd name="connsiteX143" fmla="*/ 574717 w 813477"/>
                <a:gd name="connsiteY143" fmla="*/ 111760 h 1227548"/>
                <a:gd name="connsiteX144" fmla="*/ 584877 w 813477"/>
                <a:gd name="connsiteY144" fmla="*/ 96520 h 1227548"/>
                <a:gd name="connsiteX145" fmla="*/ 574717 w 813477"/>
                <a:gd name="connsiteY145" fmla="*/ 76200 h 1227548"/>
                <a:gd name="connsiteX146" fmla="*/ 554397 w 813477"/>
                <a:gd name="connsiteY146" fmla="*/ 71120 h 1227548"/>
                <a:gd name="connsiteX147" fmla="*/ 518837 w 813477"/>
                <a:gd name="connsiteY147" fmla="*/ 96520 h 1227548"/>
                <a:gd name="connsiteX148" fmla="*/ 488357 w 813477"/>
                <a:gd name="connsiteY148" fmla="*/ 142240 h 1227548"/>
                <a:gd name="connsiteX149" fmla="*/ 478197 w 813477"/>
                <a:gd name="connsiteY149" fmla="*/ 157480 h 1227548"/>
                <a:gd name="connsiteX150" fmla="*/ 442637 w 813477"/>
                <a:gd name="connsiteY150" fmla="*/ 172720 h 1227548"/>
                <a:gd name="connsiteX151" fmla="*/ 427397 w 813477"/>
                <a:gd name="connsiteY151" fmla="*/ 167640 h 1227548"/>
                <a:gd name="connsiteX152" fmla="*/ 412157 w 813477"/>
                <a:gd name="connsiteY152" fmla="*/ 152400 h 1227548"/>
                <a:gd name="connsiteX153" fmla="*/ 391837 w 813477"/>
                <a:gd name="connsiteY153" fmla="*/ 116840 h 1227548"/>
                <a:gd name="connsiteX154" fmla="*/ 386757 w 813477"/>
                <a:gd name="connsiteY154" fmla="*/ 101600 h 1227548"/>
                <a:gd name="connsiteX155" fmla="*/ 376597 w 813477"/>
                <a:gd name="connsiteY155" fmla="*/ 81280 h 1227548"/>
                <a:gd name="connsiteX156" fmla="*/ 371517 w 813477"/>
                <a:gd name="connsiteY156" fmla="*/ 60960 h 1227548"/>
                <a:gd name="connsiteX157" fmla="*/ 356277 w 813477"/>
                <a:gd name="connsiteY157" fmla="*/ 25400 h 1227548"/>
                <a:gd name="connsiteX158" fmla="*/ 346117 w 813477"/>
                <a:gd name="connsiteY158" fmla="*/ 10160 h 1227548"/>
                <a:gd name="connsiteX159" fmla="*/ 330877 w 813477"/>
                <a:gd name="connsiteY159" fmla="*/ 5080 h 1227548"/>
                <a:gd name="connsiteX160" fmla="*/ 300397 w 813477"/>
                <a:gd name="connsiteY160" fmla="*/ 5080 h 12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813477" h="1227548">
                  <a:moveTo>
                    <a:pt x="300397" y="5080"/>
                  </a:moveTo>
                  <a:cubicBezTo>
                    <a:pt x="296164" y="10160"/>
                    <a:pt x="303457" y="25460"/>
                    <a:pt x="305477" y="35560"/>
                  </a:cubicBezTo>
                  <a:cubicBezTo>
                    <a:pt x="314979" y="83071"/>
                    <a:pt x="305954" y="32386"/>
                    <a:pt x="315637" y="71120"/>
                  </a:cubicBezTo>
                  <a:cubicBezTo>
                    <a:pt x="317731" y="79497"/>
                    <a:pt x="317685" y="88435"/>
                    <a:pt x="320717" y="96520"/>
                  </a:cubicBezTo>
                  <a:cubicBezTo>
                    <a:pt x="322861" y="102237"/>
                    <a:pt x="328147" y="106299"/>
                    <a:pt x="330877" y="111760"/>
                  </a:cubicBezTo>
                  <a:cubicBezTo>
                    <a:pt x="336084" y="122174"/>
                    <a:pt x="339105" y="142739"/>
                    <a:pt x="341037" y="152400"/>
                  </a:cubicBezTo>
                  <a:cubicBezTo>
                    <a:pt x="339344" y="182880"/>
                    <a:pt x="343726" y="214318"/>
                    <a:pt x="335957" y="243840"/>
                  </a:cubicBezTo>
                  <a:cubicBezTo>
                    <a:pt x="334180" y="250592"/>
                    <a:pt x="321089" y="244559"/>
                    <a:pt x="315637" y="248920"/>
                  </a:cubicBezTo>
                  <a:cubicBezTo>
                    <a:pt x="311456" y="252265"/>
                    <a:pt x="312028" y="259011"/>
                    <a:pt x="310557" y="264160"/>
                  </a:cubicBezTo>
                  <a:cubicBezTo>
                    <a:pt x="308639" y="270873"/>
                    <a:pt x="307170" y="277707"/>
                    <a:pt x="305477" y="284480"/>
                  </a:cubicBezTo>
                  <a:cubicBezTo>
                    <a:pt x="307170" y="308187"/>
                    <a:pt x="309027" y="331882"/>
                    <a:pt x="310557" y="355600"/>
                  </a:cubicBezTo>
                  <a:cubicBezTo>
                    <a:pt x="312414" y="384377"/>
                    <a:pt x="312768" y="413267"/>
                    <a:pt x="315637" y="441960"/>
                  </a:cubicBezTo>
                  <a:cubicBezTo>
                    <a:pt x="316338" y="448972"/>
                    <a:pt x="324941" y="468730"/>
                    <a:pt x="330877" y="472440"/>
                  </a:cubicBezTo>
                  <a:cubicBezTo>
                    <a:pt x="339959" y="478116"/>
                    <a:pt x="361357" y="482600"/>
                    <a:pt x="361357" y="482600"/>
                  </a:cubicBezTo>
                  <a:cubicBezTo>
                    <a:pt x="366437" y="479213"/>
                    <a:pt x="372280" y="476757"/>
                    <a:pt x="376597" y="472440"/>
                  </a:cubicBezTo>
                  <a:cubicBezTo>
                    <a:pt x="393530" y="455507"/>
                    <a:pt x="378290" y="457200"/>
                    <a:pt x="401997" y="447040"/>
                  </a:cubicBezTo>
                  <a:cubicBezTo>
                    <a:pt x="408414" y="444290"/>
                    <a:pt x="415604" y="443878"/>
                    <a:pt x="422317" y="441960"/>
                  </a:cubicBezTo>
                  <a:cubicBezTo>
                    <a:pt x="427466" y="440489"/>
                    <a:pt x="432477" y="438573"/>
                    <a:pt x="437557" y="436880"/>
                  </a:cubicBezTo>
                  <a:cubicBezTo>
                    <a:pt x="495420" y="444113"/>
                    <a:pt x="481264" y="428593"/>
                    <a:pt x="473117" y="497840"/>
                  </a:cubicBezTo>
                  <a:cubicBezTo>
                    <a:pt x="471916" y="508046"/>
                    <a:pt x="468820" y="531834"/>
                    <a:pt x="462957" y="543560"/>
                  </a:cubicBezTo>
                  <a:cubicBezTo>
                    <a:pt x="460227" y="549021"/>
                    <a:pt x="456706" y="554110"/>
                    <a:pt x="452797" y="558800"/>
                  </a:cubicBezTo>
                  <a:cubicBezTo>
                    <a:pt x="448198" y="564319"/>
                    <a:pt x="442156" y="568521"/>
                    <a:pt x="437557" y="574040"/>
                  </a:cubicBezTo>
                  <a:cubicBezTo>
                    <a:pt x="433648" y="578730"/>
                    <a:pt x="432165" y="585466"/>
                    <a:pt x="427397" y="589280"/>
                  </a:cubicBezTo>
                  <a:cubicBezTo>
                    <a:pt x="423216" y="592625"/>
                    <a:pt x="416946" y="591965"/>
                    <a:pt x="412157" y="594360"/>
                  </a:cubicBezTo>
                  <a:cubicBezTo>
                    <a:pt x="378916" y="610980"/>
                    <a:pt x="415382" y="597290"/>
                    <a:pt x="381677" y="619760"/>
                  </a:cubicBezTo>
                  <a:cubicBezTo>
                    <a:pt x="377222" y="622730"/>
                    <a:pt x="371226" y="622445"/>
                    <a:pt x="366437" y="624840"/>
                  </a:cubicBezTo>
                  <a:cubicBezTo>
                    <a:pt x="360976" y="627570"/>
                    <a:pt x="356277" y="631613"/>
                    <a:pt x="351197" y="635000"/>
                  </a:cubicBezTo>
                  <a:cubicBezTo>
                    <a:pt x="297445" y="621562"/>
                    <a:pt x="360742" y="639807"/>
                    <a:pt x="315637" y="619760"/>
                  </a:cubicBezTo>
                  <a:cubicBezTo>
                    <a:pt x="305850" y="615410"/>
                    <a:pt x="295317" y="612987"/>
                    <a:pt x="285157" y="609600"/>
                  </a:cubicBezTo>
                  <a:lnTo>
                    <a:pt x="269917" y="604520"/>
                  </a:lnTo>
                  <a:cubicBezTo>
                    <a:pt x="259606" y="607098"/>
                    <a:pt x="244560" y="610307"/>
                    <a:pt x="234357" y="614680"/>
                  </a:cubicBezTo>
                  <a:cubicBezTo>
                    <a:pt x="227396" y="617663"/>
                    <a:pt x="220531" y="620944"/>
                    <a:pt x="214037" y="624840"/>
                  </a:cubicBezTo>
                  <a:cubicBezTo>
                    <a:pt x="203566" y="631122"/>
                    <a:pt x="183557" y="645160"/>
                    <a:pt x="183557" y="645160"/>
                  </a:cubicBezTo>
                  <a:cubicBezTo>
                    <a:pt x="164930" y="643467"/>
                    <a:pt x="146192" y="642725"/>
                    <a:pt x="127677" y="640080"/>
                  </a:cubicBezTo>
                  <a:cubicBezTo>
                    <a:pt x="122376" y="639323"/>
                    <a:pt x="117632" y="636299"/>
                    <a:pt x="112437" y="635000"/>
                  </a:cubicBezTo>
                  <a:cubicBezTo>
                    <a:pt x="104060" y="632906"/>
                    <a:pt x="95504" y="631613"/>
                    <a:pt x="87037" y="629920"/>
                  </a:cubicBezTo>
                  <a:cubicBezTo>
                    <a:pt x="61637" y="631613"/>
                    <a:pt x="35533" y="628826"/>
                    <a:pt x="10837" y="635000"/>
                  </a:cubicBezTo>
                  <a:cubicBezTo>
                    <a:pt x="0" y="637709"/>
                    <a:pt x="8128" y="662771"/>
                    <a:pt x="10837" y="665480"/>
                  </a:cubicBezTo>
                  <a:cubicBezTo>
                    <a:pt x="14623" y="669266"/>
                    <a:pt x="21155" y="668451"/>
                    <a:pt x="26077" y="670560"/>
                  </a:cubicBezTo>
                  <a:cubicBezTo>
                    <a:pt x="33038" y="673543"/>
                    <a:pt x="40235" y="676318"/>
                    <a:pt x="46397" y="680720"/>
                  </a:cubicBezTo>
                  <a:cubicBezTo>
                    <a:pt x="52243" y="684896"/>
                    <a:pt x="55399" y="692396"/>
                    <a:pt x="61637" y="695960"/>
                  </a:cubicBezTo>
                  <a:cubicBezTo>
                    <a:pt x="67699" y="699424"/>
                    <a:pt x="75270" y="699034"/>
                    <a:pt x="81957" y="701040"/>
                  </a:cubicBezTo>
                  <a:cubicBezTo>
                    <a:pt x="92215" y="704117"/>
                    <a:pt x="102277" y="707813"/>
                    <a:pt x="112437" y="711200"/>
                  </a:cubicBezTo>
                  <a:lnTo>
                    <a:pt x="158157" y="726440"/>
                  </a:lnTo>
                  <a:cubicBezTo>
                    <a:pt x="163237" y="728133"/>
                    <a:pt x="168942" y="728550"/>
                    <a:pt x="173397" y="731520"/>
                  </a:cubicBezTo>
                  <a:cubicBezTo>
                    <a:pt x="178477" y="734907"/>
                    <a:pt x="182789" y="739926"/>
                    <a:pt x="188637" y="741680"/>
                  </a:cubicBezTo>
                  <a:cubicBezTo>
                    <a:pt x="200106" y="745121"/>
                    <a:pt x="212344" y="745067"/>
                    <a:pt x="224197" y="746760"/>
                  </a:cubicBezTo>
                  <a:cubicBezTo>
                    <a:pt x="261301" y="759128"/>
                    <a:pt x="244287" y="754323"/>
                    <a:pt x="274997" y="762000"/>
                  </a:cubicBezTo>
                  <a:cubicBezTo>
                    <a:pt x="280077" y="765387"/>
                    <a:pt x="284776" y="769430"/>
                    <a:pt x="290237" y="772160"/>
                  </a:cubicBezTo>
                  <a:cubicBezTo>
                    <a:pt x="295026" y="774555"/>
                    <a:pt x="304178" y="772045"/>
                    <a:pt x="305477" y="777240"/>
                  </a:cubicBezTo>
                  <a:cubicBezTo>
                    <a:pt x="307037" y="783480"/>
                    <a:pt x="300875" y="816924"/>
                    <a:pt x="295317" y="828040"/>
                  </a:cubicBezTo>
                  <a:cubicBezTo>
                    <a:pt x="292587" y="833501"/>
                    <a:pt x="288544" y="838200"/>
                    <a:pt x="285157" y="843280"/>
                  </a:cubicBezTo>
                  <a:cubicBezTo>
                    <a:pt x="282290" y="863352"/>
                    <a:pt x="275253" y="884431"/>
                    <a:pt x="285157" y="904240"/>
                  </a:cubicBezTo>
                  <a:cubicBezTo>
                    <a:pt x="288370" y="910666"/>
                    <a:pt x="295317" y="914400"/>
                    <a:pt x="300397" y="919480"/>
                  </a:cubicBezTo>
                  <a:cubicBezTo>
                    <a:pt x="378421" y="908334"/>
                    <a:pt x="307424" y="923695"/>
                    <a:pt x="351197" y="904240"/>
                  </a:cubicBezTo>
                  <a:cubicBezTo>
                    <a:pt x="360984" y="899890"/>
                    <a:pt x="381677" y="894080"/>
                    <a:pt x="381677" y="894080"/>
                  </a:cubicBezTo>
                  <a:cubicBezTo>
                    <a:pt x="385064" y="889000"/>
                    <a:pt x="387069" y="882654"/>
                    <a:pt x="391837" y="878840"/>
                  </a:cubicBezTo>
                  <a:cubicBezTo>
                    <a:pt x="405806" y="867665"/>
                    <a:pt x="438025" y="877628"/>
                    <a:pt x="447717" y="878840"/>
                  </a:cubicBezTo>
                  <a:cubicBezTo>
                    <a:pt x="471896" y="894959"/>
                    <a:pt x="453455" y="885133"/>
                    <a:pt x="483277" y="894080"/>
                  </a:cubicBezTo>
                  <a:cubicBezTo>
                    <a:pt x="493535" y="897157"/>
                    <a:pt x="513757" y="904240"/>
                    <a:pt x="513757" y="904240"/>
                  </a:cubicBezTo>
                  <a:cubicBezTo>
                    <a:pt x="522053" y="916683"/>
                    <a:pt x="528997" y="923398"/>
                    <a:pt x="528997" y="939800"/>
                  </a:cubicBezTo>
                  <a:cubicBezTo>
                    <a:pt x="528997" y="945155"/>
                    <a:pt x="526518" y="950359"/>
                    <a:pt x="523917" y="955040"/>
                  </a:cubicBezTo>
                  <a:cubicBezTo>
                    <a:pt x="517987" y="965714"/>
                    <a:pt x="515685" y="983793"/>
                    <a:pt x="503597" y="985520"/>
                  </a:cubicBezTo>
                  <a:cubicBezTo>
                    <a:pt x="483525" y="988387"/>
                    <a:pt x="462446" y="990728"/>
                    <a:pt x="442637" y="995680"/>
                  </a:cubicBezTo>
                  <a:cubicBezTo>
                    <a:pt x="437442" y="996979"/>
                    <a:pt x="432715" y="1000134"/>
                    <a:pt x="427397" y="1000760"/>
                  </a:cubicBezTo>
                  <a:cubicBezTo>
                    <a:pt x="403793" y="1003537"/>
                    <a:pt x="379984" y="1004147"/>
                    <a:pt x="356277" y="1005840"/>
                  </a:cubicBezTo>
                  <a:cubicBezTo>
                    <a:pt x="351197" y="1009227"/>
                    <a:pt x="346616" y="1013520"/>
                    <a:pt x="341037" y="1016000"/>
                  </a:cubicBezTo>
                  <a:cubicBezTo>
                    <a:pt x="331250" y="1020350"/>
                    <a:pt x="310557" y="1026160"/>
                    <a:pt x="310557" y="1026160"/>
                  </a:cubicBezTo>
                  <a:cubicBezTo>
                    <a:pt x="305477" y="1024467"/>
                    <a:pt x="299103" y="1017294"/>
                    <a:pt x="295317" y="1021080"/>
                  </a:cubicBezTo>
                  <a:cubicBezTo>
                    <a:pt x="287744" y="1028653"/>
                    <a:pt x="288544" y="1041400"/>
                    <a:pt x="285157" y="1051560"/>
                  </a:cubicBezTo>
                  <a:lnTo>
                    <a:pt x="280077" y="1066800"/>
                  </a:lnTo>
                  <a:cubicBezTo>
                    <a:pt x="278384" y="1087120"/>
                    <a:pt x="280994" y="1108271"/>
                    <a:pt x="274997" y="1127760"/>
                  </a:cubicBezTo>
                  <a:cubicBezTo>
                    <a:pt x="273422" y="1132878"/>
                    <a:pt x="263938" y="1129495"/>
                    <a:pt x="259757" y="1132840"/>
                  </a:cubicBezTo>
                  <a:cubicBezTo>
                    <a:pt x="250805" y="1140002"/>
                    <a:pt x="247864" y="1153280"/>
                    <a:pt x="244517" y="1163320"/>
                  </a:cubicBezTo>
                  <a:cubicBezTo>
                    <a:pt x="247904" y="1175173"/>
                    <a:pt x="248143" y="1188426"/>
                    <a:pt x="254677" y="1198880"/>
                  </a:cubicBezTo>
                  <a:cubicBezTo>
                    <a:pt x="257515" y="1203421"/>
                    <a:pt x="264562" y="1203960"/>
                    <a:pt x="269917" y="1203960"/>
                  </a:cubicBezTo>
                  <a:cubicBezTo>
                    <a:pt x="290307" y="1203960"/>
                    <a:pt x="310557" y="1200573"/>
                    <a:pt x="330877" y="1198880"/>
                  </a:cubicBezTo>
                  <a:cubicBezTo>
                    <a:pt x="334264" y="1193800"/>
                    <a:pt x="336269" y="1187454"/>
                    <a:pt x="341037" y="1183640"/>
                  </a:cubicBezTo>
                  <a:cubicBezTo>
                    <a:pt x="345218" y="1180295"/>
                    <a:pt x="353882" y="1183349"/>
                    <a:pt x="356277" y="1178560"/>
                  </a:cubicBezTo>
                  <a:cubicBezTo>
                    <a:pt x="361632" y="1167850"/>
                    <a:pt x="358665" y="1154667"/>
                    <a:pt x="361357" y="1143000"/>
                  </a:cubicBezTo>
                  <a:cubicBezTo>
                    <a:pt x="363765" y="1132565"/>
                    <a:pt x="368130" y="1122680"/>
                    <a:pt x="371517" y="1112520"/>
                  </a:cubicBezTo>
                  <a:cubicBezTo>
                    <a:pt x="373210" y="1107440"/>
                    <a:pt x="371517" y="1098973"/>
                    <a:pt x="376597" y="1097280"/>
                  </a:cubicBezTo>
                  <a:lnTo>
                    <a:pt x="391837" y="1092200"/>
                  </a:lnTo>
                  <a:cubicBezTo>
                    <a:pt x="400304" y="1093893"/>
                    <a:pt x="409377" y="1093707"/>
                    <a:pt x="417237" y="1097280"/>
                  </a:cubicBezTo>
                  <a:cubicBezTo>
                    <a:pt x="428353" y="1102333"/>
                    <a:pt x="437557" y="1110827"/>
                    <a:pt x="447717" y="1117600"/>
                  </a:cubicBezTo>
                  <a:cubicBezTo>
                    <a:pt x="452797" y="1120987"/>
                    <a:pt x="456913" y="1126897"/>
                    <a:pt x="462957" y="1127760"/>
                  </a:cubicBezTo>
                  <a:lnTo>
                    <a:pt x="498517" y="1132840"/>
                  </a:lnTo>
                  <a:cubicBezTo>
                    <a:pt x="558389" y="1127851"/>
                    <a:pt x="554716" y="1146963"/>
                    <a:pt x="564557" y="1112520"/>
                  </a:cubicBezTo>
                  <a:cubicBezTo>
                    <a:pt x="566475" y="1105807"/>
                    <a:pt x="567944" y="1098973"/>
                    <a:pt x="569637" y="1092200"/>
                  </a:cubicBezTo>
                  <a:cubicBezTo>
                    <a:pt x="574717" y="1093893"/>
                    <a:pt x="581091" y="1093494"/>
                    <a:pt x="584877" y="1097280"/>
                  </a:cubicBezTo>
                  <a:cubicBezTo>
                    <a:pt x="593511" y="1105914"/>
                    <a:pt x="598424" y="1117600"/>
                    <a:pt x="605197" y="1127760"/>
                  </a:cubicBezTo>
                  <a:cubicBezTo>
                    <a:pt x="608584" y="1132840"/>
                    <a:pt x="613426" y="1137208"/>
                    <a:pt x="615357" y="1143000"/>
                  </a:cubicBezTo>
                  <a:cubicBezTo>
                    <a:pt x="617050" y="1148080"/>
                    <a:pt x="617836" y="1153559"/>
                    <a:pt x="620437" y="1158240"/>
                  </a:cubicBezTo>
                  <a:cubicBezTo>
                    <a:pt x="626367" y="1168914"/>
                    <a:pt x="628712" y="1186713"/>
                    <a:pt x="640757" y="1188720"/>
                  </a:cubicBezTo>
                  <a:cubicBezTo>
                    <a:pt x="650917" y="1190413"/>
                    <a:pt x="661244" y="1191302"/>
                    <a:pt x="671237" y="1193800"/>
                  </a:cubicBezTo>
                  <a:cubicBezTo>
                    <a:pt x="681627" y="1196397"/>
                    <a:pt x="691557" y="1200573"/>
                    <a:pt x="701717" y="1203960"/>
                  </a:cubicBezTo>
                  <a:lnTo>
                    <a:pt x="716957" y="1209040"/>
                  </a:lnTo>
                  <a:lnTo>
                    <a:pt x="732197" y="1214120"/>
                  </a:lnTo>
                  <a:lnTo>
                    <a:pt x="747437" y="1219200"/>
                  </a:lnTo>
                  <a:cubicBezTo>
                    <a:pt x="783927" y="1215551"/>
                    <a:pt x="796111" y="1227548"/>
                    <a:pt x="808397" y="1198880"/>
                  </a:cubicBezTo>
                  <a:cubicBezTo>
                    <a:pt x="811147" y="1192463"/>
                    <a:pt x="811784" y="1185333"/>
                    <a:pt x="813477" y="1178560"/>
                  </a:cubicBezTo>
                  <a:cubicBezTo>
                    <a:pt x="813224" y="1177295"/>
                    <a:pt x="807483" y="1143127"/>
                    <a:pt x="803317" y="1137920"/>
                  </a:cubicBezTo>
                  <a:cubicBezTo>
                    <a:pt x="799503" y="1133152"/>
                    <a:pt x="793157" y="1131147"/>
                    <a:pt x="788077" y="1127760"/>
                  </a:cubicBezTo>
                  <a:cubicBezTo>
                    <a:pt x="781304" y="1117600"/>
                    <a:pt x="779341" y="1101141"/>
                    <a:pt x="767757" y="1097280"/>
                  </a:cubicBezTo>
                  <a:cubicBezTo>
                    <a:pt x="684830" y="1069638"/>
                    <a:pt x="788885" y="1102562"/>
                    <a:pt x="706797" y="1082040"/>
                  </a:cubicBezTo>
                  <a:cubicBezTo>
                    <a:pt x="696407" y="1079443"/>
                    <a:pt x="676317" y="1071880"/>
                    <a:pt x="676317" y="1071880"/>
                  </a:cubicBezTo>
                  <a:cubicBezTo>
                    <a:pt x="647427" y="1042990"/>
                    <a:pt x="670701" y="1070807"/>
                    <a:pt x="655997" y="1041400"/>
                  </a:cubicBezTo>
                  <a:cubicBezTo>
                    <a:pt x="636302" y="1002009"/>
                    <a:pt x="653526" y="1049226"/>
                    <a:pt x="640757" y="1010920"/>
                  </a:cubicBezTo>
                  <a:cubicBezTo>
                    <a:pt x="643325" y="998078"/>
                    <a:pt x="645481" y="975716"/>
                    <a:pt x="655997" y="965200"/>
                  </a:cubicBezTo>
                  <a:cubicBezTo>
                    <a:pt x="661352" y="959845"/>
                    <a:pt x="669895" y="959054"/>
                    <a:pt x="676317" y="955040"/>
                  </a:cubicBezTo>
                  <a:cubicBezTo>
                    <a:pt x="697921" y="941538"/>
                    <a:pt x="694537" y="942950"/>
                    <a:pt x="706797" y="924560"/>
                  </a:cubicBezTo>
                  <a:cubicBezTo>
                    <a:pt x="708490" y="917787"/>
                    <a:pt x="711877" y="911222"/>
                    <a:pt x="711877" y="904240"/>
                  </a:cubicBezTo>
                  <a:cubicBezTo>
                    <a:pt x="711877" y="858310"/>
                    <a:pt x="703621" y="873125"/>
                    <a:pt x="655997" y="863600"/>
                  </a:cubicBezTo>
                  <a:cubicBezTo>
                    <a:pt x="657690" y="843280"/>
                    <a:pt x="657725" y="822753"/>
                    <a:pt x="661077" y="802640"/>
                  </a:cubicBezTo>
                  <a:cubicBezTo>
                    <a:pt x="662838" y="792076"/>
                    <a:pt x="667850" y="782320"/>
                    <a:pt x="671237" y="772160"/>
                  </a:cubicBezTo>
                  <a:cubicBezTo>
                    <a:pt x="672930" y="767080"/>
                    <a:pt x="673104" y="761204"/>
                    <a:pt x="676317" y="756920"/>
                  </a:cubicBezTo>
                  <a:cubicBezTo>
                    <a:pt x="681397" y="750147"/>
                    <a:pt x="686702" y="743536"/>
                    <a:pt x="691557" y="736600"/>
                  </a:cubicBezTo>
                  <a:cubicBezTo>
                    <a:pt x="719913" y="696092"/>
                    <a:pt x="700859" y="717138"/>
                    <a:pt x="727117" y="690880"/>
                  </a:cubicBezTo>
                  <a:cubicBezTo>
                    <a:pt x="737007" y="661211"/>
                    <a:pt x="724459" y="688458"/>
                    <a:pt x="747437" y="665480"/>
                  </a:cubicBezTo>
                  <a:cubicBezTo>
                    <a:pt x="751754" y="661163"/>
                    <a:pt x="753688" y="654930"/>
                    <a:pt x="757597" y="650240"/>
                  </a:cubicBezTo>
                  <a:cubicBezTo>
                    <a:pt x="762196" y="644721"/>
                    <a:pt x="768426" y="640671"/>
                    <a:pt x="772837" y="635000"/>
                  </a:cubicBezTo>
                  <a:cubicBezTo>
                    <a:pt x="780334" y="625361"/>
                    <a:pt x="786384" y="614680"/>
                    <a:pt x="793157" y="604520"/>
                  </a:cubicBezTo>
                  <a:lnTo>
                    <a:pt x="803317" y="589280"/>
                  </a:lnTo>
                  <a:cubicBezTo>
                    <a:pt x="801624" y="575733"/>
                    <a:pt x="806172" y="559749"/>
                    <a:pt x="798237" y="548640"/>
                  </a:cubicBezTo>
                  <a:cubicBezTo>
                    <a:pt x="786760" y="532572"/>
                    <a:pt x="768878" y="567699"/>
                    <a:pt x="767757" y="568960"/>
                  </a:cubicBezTo>
                  <a:cubicBezTo>
                    <a:pt x="758211" y="579699"/>
                    <a:pt x="747437" y="589280"/>
                    <a:pt x="737277" y="599440"/>
                  </a:cubicBezTo>
                  <a:lnTo>
                    <a:pt x="722037" y="614680"/>
                  </a:lnTo>
                  <a:cubicBezTo>
                    <a:pt x="708888" y="627829"/>
                    <a:pt x="694546" y="644164"/>
                    <a:pt x="676317" y="650240"/>
                  </a:cubicBezTo>
                  <a:cubicBezTo>
                    <a:pt x="637646" y="663130"/>
                    <a:pt x="656339" y="658300"/>
                    <a:pt x="620437" y="665480"/>
                  </a:cubicBezTo>
                  <a:cubicBezTo>
                    <a:pt x="608584" y="663787"/>
                    <a:pt x="596346" y="663841"/>
                    <a:pt x="584877" y="660400"/>
                  </a:cubicBezTo>
                  <a:cubicBezTo>
                    <a:pt x="569601" y="655817"/>
                    <a:pt x="564597" y="643573"/>
                    <a:pt x="559477" y="629920"/>
                  </a:cubicBezTo>
                  <a:cubicBezTo>
                    <a:pt x="557026" y="623383"/>
                    <a:pt x="557147" y="616017"/>
                    <a:pt x="554397" y="609600"/>
                  </a:cubicBezTo>
                  <a:cubicBezTo>
                    <a:pt x="551992" y="603988"/>
                    <a:pt x="547624" y="599440"/>
                    <a:pt x="544237" y="594360"/>
                  </a:cubicBezTo>
                  <a:cubicBezTo>
                    <a:pt x="545930" y="585893"/>
                    <a:pt x="547444" y="577389"/>
                    <a:pt x="549317" y="568960"/>
                  </a:cubicBezTo>
                  <a:cubicBezTo>
                    <a:pt x="550832" y="562144"/>
                    <a:pt x="554397" y="555622"/>
                    <a:pt x="554397" y="548640"/>
                  </a:cubicBezTo>
                  <a:cubicBezTo>
                    <a:pt x="554397" y="486517"/>
                    <a:pt x="557351" y="462460"/>
                    <a:pt x="544237" y="416560"/>
                  </a:cubicBezTo>
                  <a:cubicBezTo>
                    <a:pt x="542766" y="411411"/>
                    <a:pt x="541552" y="406109"/>
                    <a:pt x="539157" y="401320"/>
                  </a:cubicBezTo>
                  <a:cubicBezTo>
                    <a:pt x="536427" y="395859"/>
                    <a:pt x="531727" y="391541"/>
                    <a:pt x="528997" y="386080"/>
                  </a:cubicBezTo>
                  <a:cubicBezTo>
                    <a:pt x="507965" y="344016"/>
                    <a:pt x="542874" y="399276"/>
                    <a:pt x="513757" y="355600"/>
                  </a:cubicBezTo>
                  <a:cubicBezTo>
                    <a:pt x="515450" y="311573"/>
                    <a:pt x="514724" y="267387"/>
                    <a:pt x="518837" y="223520"/>
                  </a:cubicBezTo>
                  <a:cubicBezTo>
                    <a:pt x="519837" y="212857"/>
                    <a:pt x="523056" y="201951"/>
                    <a:pt x="528997" y="193040"/>
                  </a:cubicBezTo>
                  <a:lnTo>
                    <a:pt x="539157" y="177800"/>
                  </a:lnTo>
                  <a:cubicBezTo>
                    <a:pt x="547199" y="145634"/>
                    <a:pt x="540364" y="163289"/>
                    <a:pt x="564557" y="127000"/>
                  </a:cubicBezTo>
                  <a:lnTo>
                    <a:pt x="574717" y="111760"/>
                  </a:lnTo>
                  <a:lnTo>
                    <a:pt x="584877" y="96520"/>
                  </a:lnTo>
                  <a:cubicBezTo>
                    <a:pt x="581490" y="89747"/>
                    <a:pt x="580535" y="81048"/>
                    <a:pt x="574717" y="76200"/>
                  </a:cubicBezTo>
                  <a:cubicBezTo>
                    <a:pt x="569353" y="71730"/>
                    <a:pt x="561325" y="70254"/>
                    <a:pt x="554397" y="71120"/>
                  </a:cubicBezTo>
                  <a:cubicBezTo>
                    <a:pt x="541636" y="72715"/>
                    <a:pt x="526165" y="87099"/>
                    <a:pt x="518837" y="96520"/>
                  </a:cubicBezTo>
                  <a:lnTo>
                    <a:pt x="488357" y="142240"/>
                  </a:lnTo>
                  <a:cubicBezTo>
                    <a:pt x="484970" y="147320"/>
                    <a:pt x="483658" y="154750"/>
                    <a:pt x="478197" y="157480"/>
                  </a:cubicBezTo>
                  <a:cubicBezTo>
                    <a:pt x="453088" y="170035"/>
                    <a:pt x="465061" y="165245"/>
                    <a:pt x="442637" y="172720"/>
                  </a:cubicBezTo>
                  <a:cubicBezTo>
                    <a:pt x="437557" y="171027"/>
                    <a:pt x="431852" y="170610"/>
                    <a:pt x="427397" y="167640"/>
                  </a:cubicBezTo>
                  <a:cubicBezTo>
                    <a:pt x="421419" y="163655"/>
                    <a:pt x="416756" y="157919"/>
                    <a:pt x="412157" y="152400"/>
                  </a:cubicBezTo>
                  <a:cubicBezTo>
                    <a:pt x="404654" y="143397"/>
                    <a:pt x="396221" y="127070"/>
                    <a:pt x="391837" y="116840"/>
                  </a:cubicBezTo>
                  <a:cubicBezTo>
                    <a:pt x="389728" y="111918"/>
                    <a:pt x="388866" y="106522"/>
                    <a:pt x="386757" y="101600"/>
                  </a:cubicBezTo>
                  <a:cubicBezTo>
                    <a:pt x="383774" y="94639"/>
                    <a:pt x="379256" y="88371"/>
                    <a:pt x="376597" y="81280"/>
                  </a:cubicBezTo>
                  <a:cubicBezTo>
                    <a:pt x="374146" y="74743"/>
                    <a:pt x="373435" y="67673"/>
                    <a:pt x="371517" y="60960"/>
                  </a:cubicBezTo>
                  <a:cubicBezTo>
                    <a:pt x="367446" y="46712"/>
                    <a:pt x="364018" y="38947"/>
                    <a:pt x="356277" y="25400"/>
                  </a:cubicBezTo>
                  <a:cubicBezTo>
                    <a:pt x="353248" y="20099"/>
                    <a:pt x="350885" y="13974"/>
                    <a:pt x="346117" y="10160"/>
                  </a:cubicBezTo>
                  <a:cubicBezTo>
                    <a:pt x="341936" y="6815"/>
                    <a:pt x="335957" y="6773"/>
                    <a:pt x="330877" y="5080"/>
                  </a:cubicBezTo>
                  <a:cubicBezTo>
                    <a:pt x="312045" y="11357"/>
                    <a:pt x="304630" y="0"/>
                    <a:pt x="300397" y="508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3" name="Figura a mano libera 212"/>
            <p:cNvSpPr/>
            <p:nvPr/>
          </p:nvSpPr>
          <p:spPr>
            <a:xfrm>
              <a:off x="931844" y="4794210"/>
              <a:ext cx="127014" cy="98381"/>
            </a:xfrm>
            <a:custGeom>
              <a:avLst/>
              <a:gdLst>
                <a:gd name="connsiteX0" fmla="*/ 2236 w 621996"/>
                <a:gd name="connsiteY0" fmla="*/ 35560 h 523240"/>
                <a:gd name="connsiteX1" fmla="*/ 32716 w 621996"/>
                <a:gd name="connsiteY1" fmla="*/ 40640 h 523240"/>
                <a:gd name="connsiteX2" fmla="*/ 63196 w 621996"/>
                <a:gd name="connsiteY2" fmla="*/ 50800 h 523240"/>
                <a:gd name="connsiteX3" fmla="*/ 78436 w 621996"/>
                <a:gd name="connsiteY3" fmla="*/ 121920 h 523240"/>
                <a:gd name="connsiteX4" fmla="*/ 83516 w 621996"/>
                <a:gd name="connsiteY4" fmla="*/ 137160 h 523240"/>
                <a:gd name="connsiteX5" fmla="*/ 103836 w 621996"/>
                <a:gd name="connsiteY5" fmla="*/ 142240 h 523240"/>
                <a:gd name="connsiteX6" fmla="*/ 119076 w 621996"/>
                <a:gd name="connsiteY6" fmla="*/ 157480 h 523240"/>
                <a:gd name="connsiteX7" fmla="*/ 129236 w 621996"/>
                <a:gd name="connsiteY7" fmla="*/ 187960 h 523240"/>
                <a:gd name="connsiteX8" fmla="*/ 139396 w 621996"/>
                <a:gd name="connsiteY8" fmla="*/ 228600 h 523240"/>
                <a:gd name="connsiteX9" fmla="*/ 144476 w 621996"/>
                <a:gd name="connsiteY9" fmla="*/ 274320 h 523240"/>
                <a:gd name="connsiteX10" fmla="*/ 149556 w 621996"/>
                <a:gd name="connsiteY10" fmla="*/ 289560 h 523240"/>
                <a:gd name="connsiteX11" fmla="*/ 200356 w 621996"/>
                <a:gd name="connsiteY11" fmla="*/ 309880 h 523240"/>
                <a:gd name="connsiteX12" fmla="*/ 215596 w 621996"/>
                <a:gd name="connsiteY12" fmla="*/ 314960 h 523240"/>
                <a:gd name="connsiteX13" fmla="*/ 235916 w 621996"/>
                <a:gd name="connsiteY13" fmla="*/ 320040 h 523240"/>
                <a:gd name="connsiteX14" fmla="*/ 256236 w 621996"/>
                <a:gd name="connsiteY14" fmla="*/ 330200 h 523240"/>
                <a:gd name="connsiteX15" fmla="*/ 271476 w 621996"/>
                <a:gd name="connsiteY15" fmla="*/ 335280 h 523240"/>
                <a:gd name="connsiteX16" fmla="*/ 286716 w 621996"/>
                <a:gd name="connsiteY16" fmla="*/ 345440 h 523240"/>
                <a:gd name="connsiteX17" fmla="*/ 307036 w 621996"/>
                <a:gd name="connsiteY17" fmla="*/ 350520 h 523240"/>
                <a:gd name="connsiteX18" fmla="*/ 322276 w 621996"/>
                <a:gd name="connsiteY18" fmla="*/ 365760 h 523240"/>
                <a:gd name="connsiteX19" fmla="*/ 337516 w 621996"/>
                <a:gd name="connsiteY19" fmla="*/ 375920 h 523240"/>
                <a:gd name="connsiteX20" fmla="*/ 383236 w 621996"/>
                <a:gd name="connsiteY20" fmla="*/ 411480 h 523240"/>
                <a:gd name="connsiteX21" fmla="*/ 393396 w 621996"/>
                <a:gd name="connsiteY21" fmla="*/ 426720 h 523240"/>
                <a:gd name="connsiteX22" fmla="*/ 408636 w 621996"/>
                <a:gd name="connsiteY22" fmla="*/ 431800 h 523240"/>
                <a:gd name="connsiteX23" fmla="*/ 439116 w 621996"/>
                <a:gd name="connsiteY23" fmla="*/ 452120 h 523240"/>
                <a:gd name="connsiteX24" fmla="*/ 454356 w 621996"/>
                <a:gd name="connsiteY24" fmla="*/ 462280 h 523240"/>
                <a:gd name="connsiteX25" fmla="*/ 489916 w 621996"/>
                <a:gd name="connsiteY25" fmla="*/ 508000 h 523240"/>
                <a:gd name="connsiteX26" fmla="*/ 505156 w 621996"/>
                <a:gd name="connsiteY26" fmla="*/ 518160 h 523240"/>
                <a:gd name="connsiteX27" fmla="*/ 520396 w 621996"/>
                <a:gd name="connsiteY27" fmla="*/ 523240 h 523240"/>
                <a:gd name="connsiteX28" fmla="*/ 550876 w 621996"/>
                <a:gd name="connsiteY28" fmla="*/ 518160 h 523240"/>
                <a:gd name="connsiteX29" fmla="*/ 571196 w 621996"/>
                <a:gd name="connsiteY29" fmla="*/ 487680 h 523240"/>
                <a:gd name="connsiteX30" fmla="*/ 596596 w 621996"/>
                <a:gd name="connsiteY30" fmla="*/ 452120 h 523240"/>
                <a:gd name="connsiteX31" fmla="*/ 616916 w 621996"/>
                <a:gd name="connsiteY31" fmla="*/ 426720 h 523240"/>
                <a:gd name="connsiteX32" fmla="*/ 621996 w 621996"/>
                <a:gd name="connsiteY32" fmla="*/ 411480 h 523240"/>
                <a:gd name="connsiteX33" fmla="*/ 611836 w 621996"/>
                <a:gd name="connsiteY33" fmla="*/ 355600 h 523240"/>
                <a:gd name="connsiteX34" fmla="*/ 591516 w 621996"/>
                <a:gd name="connsiteY34" fmla="*/ 350520 h 523240"/>
                <a:gd name="connsiteX35" fmla="*/ 444196 w 621996"/>
                <a:gd name="connsiteY35" fmla="*/ 345440 h 523240"/>
                <a:gd name="connsiteX36" fmla="*/ 413716 w 621996"/>
                <a:gd name="connsiteY36" fmla="*/ 330200 h 523240"/>
                <a:gd name="connsiteX37" fmla="*/ 383236 w 621996"/>
                <a:gd name="connsiteY37" fmla="*/ 309880 h 523240"/>
                <a:gd name="connsiteX38" fmla="*/ 373076 w 621996"/>
                <a:gd name="connsiteY38" fmla="*/ 294640 h 523240"/>
                <a:gd name="connsiteX39" fmla="*/ 362916 w 621996"/>
                <a:gd name="connsiteY39" fmla="*/ 254000 h 523240"/>
                <a:gd name="connsiteX40" fmla="*/ 357836 w 621996"/>
                <a:gd name="connsiteY40" fmla="*/ 238760 h 523240"/>
                <a:gd name="connsiteX41" fmla="*/ 352756 w 621996"/>
                <a:gd name="connsiteY41" fmla="*/ 213360 h 523240"/>
                <a:gd name="connsiteX42" fmla="*/ 347676 w 621996"/>
                <a:gd name="connsiteY42" fmla="*/ 193040 h 523240"/>
                <a:gd name="connsiteX43" fmla="*/ 342596 w 621996"/>
                <a:gd name="connsiteY43" fmla="*/ 152400 h 523240"/>
                <a:gd name="connsiteX44" fmla="*/ 337516 w 621996"/>
                <a:gd name="connsiteY44" fmla="*/ 137160 h 523240"/>
                <a:gd name="connsiteX45" fmla="*/ 286716 w 621996"/>
                <a:gd name="connsiteY45" fmla="*/ 106680 h 523240"/>
                <a:gd name="connsiteX46" fmla="*/ 240996 w 621996"/>
                <a:gd name="connsiteY46" fmla="*/ 81280 h 523240"/>
                <a:gd name="connsiteX47" fmla="*/ 225756 w 621996"/>
                <a:gd name="connsiteY47" fmla="*/ 66040 h 523240"/>
                <a:gd name="connsiteX48" fmla="*/ 210516 w 621996"/>
                <a:gd name="connsiteY48" fmla="*/ 60960 h 523240"/>
                <a:gd name="connsiteX49" fmla="*/ 195276 w 621996"/>
                <a:gd name="connsiteY49" fmla="*/ 50800 h 523240"/>
                <a:gd name="connsiteX50" fmla="*/ 149556 w 621996"/>
                <a:gd name="connsiteY50" fmla="*/ 40640 h 523240"/>
                <a:gd name="connsiteX51" fmla="*/ 93676 w 621996"/>
                <a:gd name="connsiteY51" fmla="*/ 30480 h 523240"/>
                <a:gd name="connsiteX52" fmla="*/ 63196 w 621996"/>
                <a:gd name="connsiteY52" fmla="*/ 15240 h 523240"/>
                <a:gd name="connsiteX53" fmla="*/ 47956 w 621996"/>
                <a:gd name="connsiteY53" fmla="*/ 10160 h 523240"/>
                <a:gd name="connsiteX54" fmla="*/ 27636 w 621996"/>
                <a:gd name="connsiteY54" fmla="*/ 0 h 523240"/>
                <a:gd name="connsiteX55" fmla="*/ 12396 w 621996"/>
                <a:gd name="connsiteY55" fmla="*/ 66040 h 523240"/>
                <a:gd name="connsiteX56" fmla="*/ 47956 w 621996"/>
                <a:gd name="connsiteY56" fmla="*/ 76200 h 5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21996" h="523240">
                  <a:moveTo>
                    <a:pt x="2236" y="35560"/>
                  </a:moveTo>
                  <a:cubicBezTo>
                    <a:pt x="12396" y="37253"/>
                    <a:pt x="22723" y="38142"/>
                    <a:pt x="32716" y="40640"/>
                  </a:cubicBezTo>
                  <a:cubicBezTo>
                    <a:pt x="43106" y="43237"/>
                    <a:pt x="63196" y="50800"/>
                    <a:pt x="63196" y="50800"/>
                  </a:cubicBezTo>
                  <a:cubicBezTo>
                    <a:pt x="85068" y="83608"/>
                    <a:pt x="68707" y="53815"/>
                    <a:pt x="78436" y="121920"/>
                  </a:cubicBezTo>
                  <a:cubicBezTo>
                    <a:pt x="79193" y="127221"/>
                    <a:pt x="79335" y="133815"/>
                    <a:pt x="83516" y="137160"/>
                  </a:cubicBezTo>
                  <a:cubicBezTo>
                    <a:pt x="88968" y="141521"/>
                    <a:pt x="97063" y="140547"/>
                    <a:pt x="103836" y="142240"/>
                  </a:cubicBezTo>
                  <a:cubicBezTo>
                    <a:pt x="108916" y="147320"/>
                    <a:pt x="115587" y="151200"/>
                    <a:pt x="119076" y="157480"/>
                  </a:cubicBezTo>
                  <a:cubicBezTo>
                    <a:pt x="124277" y="166842"/>
                    <a:pt x="125849" y="177800"/>
                    <a:pt x="129236" y="187960"/>
                  </a:cubicBezTo>
                  <a:cubicBezTo>
                    <a:pt x="135146" y="205689"/>
                    <a:pt x="136331" y="207144"/>
                    <a:pt x="139396" y="228600"/>
                  </a:cubicBezTo>
                  <a:cubicBezTo>
                    <a:pt x="141565" y="243780"/>
                    <a:pt x="141955" y="259195"/>
                    <a:pt x="144476" y="274320"/>
                  </a:cubicBezTo>
                  <a:cubicBezTo>
                    <a:pt x="145356" y="279602"/>
                    <a:pt x="145770" y="285774"/>
                    <a:pt x="149556" y="289560"/>
                  </a:cubicBezTo>
                  <a:cubicBezTo>
                    <a:pt x="157031" y="297035"/>
                    <a:pt x="194404" y="307896"/>
                    <a:pt x="200356" y="309880"/>
                  </a:cubicBezTo>
                  <a:cubicBezTo>
                    <a:pt x="205436" y="311573"/>
                    <a:pt x="210401" y="313661"/>
                    <a:pt x="215596" y="314960"/>
                  </a:cubicBezTo>
                  <a:cubicBezTo>
                    <a:pt x="222369" y="316653"/>
                    <a:pt x="229379" y="317589"/>
                    <a:pt x="235916" y="320040"/>
                  </a:cubicBezTo>
                  <a:cubicBezTo>
                    <a:pt x="243007" y="322699"/>
                    <a:pt x="249275" y="327217"/>
                    <a:pt x="256236" y="330200"/>
                  </a:cubicBezTo>
                  <a:cubicBezTo>
                    <a:pt x="261158" y="332309"/>
                    <a:pt x="266687" y="332885"/>
                    <a:pt x="271476" y="335280"/>
                  </a:cubicBezTo>
                  <a:cubicBezTo>
                    <a:pt x="276937" y="338010"/>
                    <a:pt x="281104" y="343035"/>
                    <a:pt x="286716" y="345440"/>
                  </a:cubicBezTo>
                  <a:cubicBezTo>
                    <a:pt x="293133" y="348190"/>
                    <a:pt x="300263" y="348827"/>
                    <a:pt x="307036" y="350520"/>
                  </a:cubicBezTo>
                  <a:cubicBezTo>
                    <a:pt x="312116" y="355600"/>
                    <a:pt x="316757" y="361161"/>
                    <a:pt x="322276" y="365760"/>
                  </a:cubicBezTo>
                  <a:cubicBezTo>
                    <a:pt x="326966" y="369669"/>
                    <a:pt x="332953" y="371864"/>
                    <a:pt x="337516" y="375920"/>
                  </a:cubicBezTo>
                  <a:cubicBezTo>
                    <a:pt x="378636" y="412471"/>
                    <a:pt x="351811" y="401005"/>
                    <a:pt x="383236" y="411480"/>
                  </a:cubicBezTo>
                  <a:cubicBezTo>
                    <a:pt x="386623" y="416560"/>
                    <a:pt x="388628" y="422906"/>
                    <a:pt x="393396" y="426720"/>
                  </a:cubicBezTo>
                  <a:cubicBezTo>
                    <a:pt x="397577" y="430065"/>
                    <a:pt x="403955" y="429199"/>
                    <a:pt x="408636" y="431800"/>
                  </a:cubicBezTo>
                  <a:cubicBezTo>
                    <a:pt x="419310" y="437730"/>
                    <a:pt x="428956" y="445347"/>
                    <a:pt x="439116" y="452120"/>
                  </a:cubicBezTo>
                  <a:lnTo>
                    <a:pt x="454356" y="462280"/>
                  </a:lnTo>
                  <a:cubicBezTo>
                    <a:pt x="468516" y="483521"/>
                    <a:pt x="472010" y="493079"/>
                    <a:pt x="489916" y="508000"/>
                  </a:cubicBezTo>
                  <a:cubicBezTo>
                    <a:pt x="494606" y="511909"/>
                    <a:pt x="499695" y="515430"/>
                    <a:pt x="505156" y="518160"/>
                  </a:cubicBezTo>
                  <a:cubicBezTo>
                    <a:pt x="509945" y="520555"/>
                    <a:pt x="515316" y="521547"/>
                    <a:pt x="520396" y="523240"/>
                  </a:cubicBezTo>
                  <a:cubicBezTo>
                    <a:pt x="530556" y="521547"/>
                    <a:pt x="541464" y="522343"/>
                    <a:pt x="550876" y="518160"/>
                  </a:cubicBezTo>
                  <a:cubicBezTo>
                    <a:pt x="567788" y="510644"/>
                    <a:pt x="565420" y="501156"/>
                    <a:pt x="571196" y="487680"/>
                  </a:cubicBezTo>
                  <a:cubicBezTo>
                    <a:pt x="581226" y="464277"/>
                    <a:pt x="579173" y="469543"/>
                    <a:pt x="596596" y="452120"/>
                  </a:cubicBezTo>
                  <a:cubicBezTo>
                    <a:pt x="609365" y="413814"/>
                    <a:pt x="590655" y="459546"/>
                    <a:pt x="616916" y="426720"/>
                  </a:cubicBezTo>
                  <a:cubicBezTo>
                    <a:pt x="620261" y="422539"/>
                    <a:pt x="620303" y="416560"/>
                    <a:pt x="621996" y="411480"/>
                  </a:cubicBezTo>
                  <a:cubicBezTo>
                    <a:pt x="618609" y="392853"/>
                    <a:pt x="620303" y="372533"/>
                    <a:pt x="611836" y="355600"/>
                  </a:cubicBezTo>
                  <a:cubicBezTo>
                    <a:pt x="608714" y="349355"/>
                    <a:pt x="598485" y="350942"/>
                    <a:pt x="591516" y="350520"/>
                  </a:cubicBezTo>
                  <a:cubicBezTo>
                    <a:pt x="542470" y="347548"/>
                    <a:pt x="493303" y="347133"/>
                    <a:pt x="444196" y="345440"/>
                  </a:cubicBezTo>
                  <a:cubicBezTo>
                    <a:pt x="428922" y="340349"/>
                    <a:pt x="426846" y="341142"/>
                    <a:pt x="413716" y="330200"/>
                  </a:cubicBezTo>
                  <a:cubicBezTo>
                    <a:pt x="388347" y="309060"/>
                    <a:pt x="410019" y="318808"/>
                    <a:pt x="383236" y="309880"/>
                  </a:cubicBezTo>
                  <a:cubicBezTo>
                    <a:pt x="379849" y="304800"/>
                    <a:pt x="375806" y="300101"/>
                    <a:pt x="373076" y="294640"/>
                  </a:cubicBezTo>
                  <a:cubicBezTo>
                    <a:pt x="367270" y="283028"/>
                    <a:pt x="365814" y="265593"/>
                    <a:pt x="362916" y="254000"/>
                  </a:cubicBezTo>
                  <a:cubicBezTo>
                    <a:pt x="361617" y="248805"/>
                    <a:pt x="359135" y="243955"/>
                    <a:pt x="357836" y="238760"/>
                  </a:cubicBezTo>
                  <a:cubicBezTo>
                    <a:pt x="355742" y="230383"/>
                    <a:pt x="354629" y="221789"/>
                    <a:pt x="352756" y="213360"/>
                  </a:cubicBezTo>
                  <a:cubicBezTo>
                    <a:pt x="351241" y="206544"/>
                    <a:pt x="348824" y="199927"/>
                    <a:pt x="347676" y="193040"/>
                  </a:cubicBezTo>
                  <a:cubicBezTo>
                    <a:pt x="345432" y="179574"/>
                    <a:pt x="345038" y="165832"/>
                    <a:pt x="342596" y="152400"/>
                  </a:cubicBezTo>
                  <a:cubicBezTo>
                    <a:pt x="341638" y="147132"/>
                    <a:pt x="341302" y="140946"/>
                    <a:pt x="337516" y="137160"/>
                  </a:cubicBezTo>
                  <a:cubicBezTo>
                    <a:pt x="318792" y="118436"/>
                    <a:pt x="306759" y="118706"/>
                    <a:pt x="286716" y="106680"/>
                  </a:cubicBezTo>
                  <a:cubicBezTo>
                    <a:pt x="243047" y="80478"/>
                    <a:pt x="271650" y="91498"/>
                    <a:pt x="240996" y="81280"/>
                  </a:cubicBezTo>
                  <a:cubicBezTo>
                    <a:pt x="235916" y="76200"/>
                    <a:pt x="231734" y="70025"/>
                    <a:pt x="225756" y="66040"/>
                  </a:cubicBezTo>
                  <a:cubicBezTo>
                    <a:pt x="221301" y="63070"/>
                    <a:pt x="215305" y="63355"/>
                    <a:pt x="210516" y="60960"/>
                  </a:cubicBezTo>
                  <a:cubicBezTo>
                    <a:pt x="205055" y="58230"/>
                    <a:pt x="200737" y="53530"/>
                    <a:pt x="195276" y="50800"/>
                  </a:cubicBezTo>
                  <a:cubicBezTo>
                    <a:pt x="182094" y="44209"/>
                    <a:pt x="162563" y="43241"/>
                    <a:pt x="149556" y="40640"/>
                  </a:cubicBezTo>
                  <a:cubicBezTo>
                    <a:pt x="89676" y="28664"/>
                    <a:pt x="184071" y="43394"/>
                    <a:pt x="93676" y="30480"/>
                  </a:cubicBezTo>
                  <a:cubicBezTo>
                    <a:pt x="55370" y="17711"/>
                    <a:pt x="102587" y="34935"/>
                    <a:pt x="63196" y="15240"/>
                  </a:cubicBezTo>
                  <a:cubicBezTo>
                    <a:pt x="58407" y="12845"/>
                    <a:pt x="52878" y="12269"/>
                    <a:pt x="47956" y="10160"/>
                  </a:cubicBezTo>
                  <a:cubicBezTo>
                    <a:pt x="40995" y="7177"/>
                    <a:pt x="34409" y="3387"/>
                    <a:pt x="27636" y="0"/>
                  </a:cubicBezTo>
                  <a:cubicBezTo>
                    <a:pt x="14524" y="19668"/>
                    <a:pt x="0" y="36290"/>
                    <a:pt x="12396" y="66040"/>
                  </a:cubicBezTo>
                  <a:cubicBezTo>
                    <a:pt x="16852" y="76735"/>
                    <a:pt x="36535" y="76200"/>
                    <a:pt x="47956" y="76200"/>
                  </a:cubicBezTo>
                </a:path>
              </a:pathLst>
            </a:custGeom>
            <a:grpFill/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4" name="Figura a mano libera 213"/>
            <p:cNvSpPr/>
            <p:nvPr/>
          </p:nvSpPr>
          <p:spPr>
            <a:xfrm>
              <a:off x="1341465" y="4508588"/>
              <a:ext cx="144478" cy="136464"/>
            </a:xfrm>
            <a:custGeom>
              <a:avLst/>
              <a:gdLst>
                <a:gd name="connsiteX0" fmla="*/ 25400 w 711200"/>
                <a:gd name="connsiteY0" fmla="*/ 35560 h 731520"/>
                <a:gd name="connsiteX1" fmla="*/ 25400 w 711200"/>
                <a:gd name="connsiteY1" fmla="*/ 127000 h 731520"/>
                <a:gd name="connsiteX2" fmla="*/ 20320 w 711200"/>
                <a:gd name="connsiteY2" fmla="*/ 147320 h 731520"/>
                <a:gd name="connsiteX3" fmla="*/ 0 w 711200"/>
                <a:gd name="connsiteY3" fmla="*/ 193040 h 731520"/>
                <a:gd name="connsiteX4" fmla="*/ 5080 w 711200"/>
                <a:gd name="connsiteY4" fmla="*/ 269240 h 731520"/>
                <a:gd name="connsiteX5" fmla="*/ 10160 w 711200"/>
                <a:gd name="connsiteY5" fmla="*/ 284480 h 731520"/>
                <a:gd name="connsiteX6" fmla="*/ 25400 w 711200"/>
                <a:gd name="connsiteY6" fmla="*/ 304800 h 731520"/>
                <a:gd name="connsiteX7" fmla="*/ 30480 w 711200"/>
                <a:gd name="connsiteY7" fmla="*/ 320040 h 731520"/>
                <a:gd name="connsiteX8" fmla="*/ 40640 w 711200"/>
                <a:gd name="connsiteY8" fmla="*/ 335280 h 731520"/>
                <a:gd name="connsiteX9" fmla="*/ 45720 w 711200"/>
                <a:gd name="connsiteY9" fmla="*/ 355600 h 731520"/>
                <a:gd name="connsiteX10" fmla="*/ 86360 w 711200"/>
                <a:gd name="connsiteY10" fmla="*/ 381000 h 731520"/>
                <a:gd name="connsiteX11" fmla="*/ 91440 w 711200"/>
                <a:gd name="connsiteY11" fmla="*/ 396240 h 731520"/>
                <a:gd name="connsiteX12" fmla="*/ 76200 w 711200"/>
                <a:gd name="connsiteY12" fmla="*/ 426720 h 731520"/>
                <a:gd name="connsiteX13" fmla="*/ 60960 w 711200"/>
                <a:gd name="connsiteY13" fmla="*/ 436880 h 731520"/>
                <a:gd name="connsiteX14" fmla="*/ 30480 w 711200"/>
                <a:gd name="connsiteY14" fmla="*/ 467360 h 731520"/>
                <a:gd name="connsiteX15" fmla="*/ 20320 w 711200"/>
                <a:gd name="connsiteY15" fmla="*/ 482600 h 731520"/>
                <a:gd name="connsiteX16" fmla="*/ 5080 w 711200"/>
                <a:gd name="connsiteY16" fmla="*/ 492760 h 731520"/>
                <a:gd name="connsiteX17" fmla="*/ 20320 w 711200"/>
                <a:gd name="connsiteY17" fmla="*/ 543560 h 731520"/>
                <a:gd name="connsiteX18" fmla="*/ 30480 w 711200"/>
                <a:gd name="connsiteY18" fmla="*/ 574040 h 731520"/>
                <a:gd name="connsiteX19" fmla="*/ 40640 w 711200"/>
                <a:gd name="connsiteY19" fmla="*/ 589280 h 731520"/>
                <a:gd name="connsiteX20" fmla="*/ 66040 w 711200"/>
                <a:gd name="connsiteY20" fmla="*/ 619760 h 731520"/>
                <a:gd name="connsiteX21" fmla="*/ 111760 w 711200"/>
                <a:gd name="connsiteY21" fmla="*/ 604520 h 731520"/>
                <a:gd name="connsiteX22" fmla="*/ 127000 w 711200"/>
                <a:gd name="connsiteY22" fmla="*/ 589280 h 731520"/>
                <a:gd name="connsiteX23" fmla="*/ 142240 w 711200"/>
                <a:gd name="connsiteY23" fmla="*/ 579120 h 731520"/>
                <a:gd name="connsiteX24" fmla="*/ 177800 w 711200"/>
                <a:gd name="connsiteY24" fmla="*/ 553720 h 731520"/>
                <a:gd name="connsiteX25" fmla="*/ 228600 w 711200"/>
                <a:gd name="connsiteY25" fmla="*/ 558800 h 731520"/>
                <a:gd name="connsiteX26" fmla="*/ 259080 w 711200"/>
                <a:gd name="connsiteY26" fmla="*/ 579120 h 731520"/>
                <a:gd name="connsiteX27" fmla="*/ 274320 w 711200"/>
                <a:gd name="connsiteY27" fmla="*/ 589280 h 731520"/>
                <a:gd name="connsiteX28" fmla="*/ 289560 w 711200"/>
                <a:gd name="connsiteY28" fmla="*/ 614680 h 731520"/>
                <a:gd name="connsiteX29" fmla="*/ 320040 w 711200"/>
                <a:gd name="connsiteY29" fmla="*/ 619760 h 731520"/>
                <a:gd name="connsiteX30" fmla="*/ 345440 w 711200"/>
                <a:gd name="connsiteY30" fmla="*/ 614680 h 731520"/>
                <a:gd name="connsiteX31" fmla="*/ 360680 w 711200"/>
                <a:gd name="connsiteY31" fmla="*/ 604520 h 731520"/>
                <a:gd name="connsiteX32" fmla="*/ 406400 w 711200"/>
                <a:gd name="connsiteY32" fmla="*/ 619760 h 731520"/>
                <a:gd name="connsiteX33" fmla="*/ 426720 w 711200"/>
                <a:gd name="connsiteY33" fmla="*/ 650240 h 731520"/>
                <a:gd name="connsiteX34" fmla="*/ 436880 w 711200"/>
                <a:gd name="connsiteY34" fmla="*/ 665480 h 731520"/>
                <a:gd name="connsiteX35" fmla="*/ 441960 w 711200"/>
                <a:gd name="connsiteY35" fmla="*/ 680720 h 731520"/>
                <a:gd name="connsiteX36" fmla="*/ 467360 w 711200"/>
                <a:gd name="connsiteY36" fmla="*/ 711200 h 731520"/>
                <a:gd name="connsiteX37" fmla="*/ 482600 w 711200"/>
                <a:gd name="connsiteY37" fmla="*/ 721360 h 731520"/>
                <a:gd name="connsiteX38" fmla="*/ 513080 w 711200"/>
                <a:gd name="connsiteY38" fmla="*/ 731520 h 731520"/>
                <a:gd name="connsiteX39" fmla="*/ 528320 w 711200"/>
                <a:gd name="connsiteY39" fmla="*/ 726440 h 731520"/>
                <a:gd name="connsiteX40" fmla="*/ 543560 w 711200"/>
                <a:gd name="connsiteY40" fmla="*/ 690880 h 731520"/>
                <a:gd name="connsiteX41" fmla="*/ 548640 w 711200"/>
                <a:gd name="connsiteY41" fmla="*/ 675640 h 731520"/>
                <a:gd name="connsiteX42" fmla="*/ 553720 w 711200"/>
                <a:gd name="connsiteY42" fmla="*/ 604520 h 731520"/>
                <a:gd name="connsiteX43" fmla="*/ 574040 w 711200"/>
                <a:gd name="connsiteY43" fmla="*/ 599440 h 731520"/>
                <a:gd name="connsiteX44" fmla="*/ 594360 w 711200"/>
                <a:gd name="connsiteY44" fmla="*/ 568960 h 731520"/>
                <a:gd name="connsiteX45" fmla="*/ 624840 w 711200"/>
                <a:gd name="connsiteY45" fmla="*/ 558800 h 731520"/>
                <a:gd name="connsiteX46" fmla="*/ 640080 w 711200"/>
                <a:gd name="connsiteY46" fmla="*/ 553720 h 731520"/>
                <a:gd name="connsiteX47" fmla="*/ 665480 w 711200"/>
                <a:gd name="connsiteY47" fmla="*/ 548640 h 731520"/>
                <a:gd name="connsiteX48" fmla="*/ 680720 w 711200"/>
                <a:gd name="connsiteY48" fmla="*/ 538480 h 731520"/>
                <a:gd name="connsiteX49" fmla="*/ 695960 w 711200"/>
                <a:gd name="connsiteY49" fmla="*/ 533400 h 731520"/>
                <a:gd name="connsiteX50" fmla="*/ 711200 w 711200"/>
                <a:gd name="connsiteY50" fmla="*/ 497840 h 731520"/>
                <a:gd name="connsiteX51" fmla="*/ 706120 w 711200"/>
                <a:gd name="connsiteY51" fmla="*/ 472440 h 731520"/>
                <a:gd name="connsiteX52" fmla="*/ 685800 w 711200"/>
                <a:gd name="connsiteY52" fmla="*/ 431800 h 731520"/>
                <a:gd name="connsiteX53" fmla="*/ 655320 w 711200"/>
                <a:gd name="connsiteY53" fmla="*/ 401320 h 731520"/>
                <a:gd name="connsiteX54" fmla="*/ 609600 w 711200"/>
                <a:gd name="connsiteY54" fmla="*/ 411480 h 731520"/>
                <a:gd name="connsiteX55" fmla="*/ 599440 w 711200"/>
                <a:gd name="connsiteY55" fmla="*/ 426720 h 731520"/>
                <a:gd name="connsiteX56" fmla="*/ 589280 w 711200"/>
                <a:gd name="connsiteY56" fmla="*/ 396240 h 731520"/>
                <a:gd name="connsiteX57" fmla="*/ 568960 w 711200"/>
                <a:gd name="connsiteY57" fmla="*/ 355600 h 731520"/>
                <a:gd name="connsiteX58" fmla="*/ 563880 w 711200"/>
                <a:gd name="connsiteY58" fmla="*/ 304800 h 731520"/>
                <a:gd name="connsiteX59" fmla="*/ 548640 w 711200"/>
                <a:gd name="connsiteY59" fmla="*/ 294640 h 731520"/>
                <a:gd name="connsiteX60" fmla="*/ 543560 w 711200"/>
                <a:gd name="connsiteY60" fmla="*/ 279400 h 731520"/>
                <a:gd name="connsiteX61" fmla="*/ 528320 w 711200"/>
                <a:gd name="connsiteY61" fmla="*/ 269240 h 731520"/>
                <a:gd name="connsiteX62" fmla="*/ 492760 w 711200"/>
                <a:gd name="connsiteY62" fmla="*/ 259080 h 731520"/>
                <a:gd name="connsiteX63" fmla="*/ 436880 w 711200"/>
                <a:gd name="connsiteY63" fmla="*/ 264160 h 731520"/>
                <a:gd name="connsiteX64" fmla="*/ 411480 w 711200"/>
                <a:gd name="connsiteY64" fmla="*/ 289560 h 731520"/>
                <a:gd name="connsiteX65" fmla="*/ 381000 w 711200"/>
                <a:gd name="connsiteY65" fmla="*/ 330200 h 731520"/>
                <a:gd name="connsiteX66" fmla="*/ 370840 w 711200"/>
                <a:gd name="connsiteY66" fmla="*/ 345440 h 731520"/>
                <a:gd name="connsiteX67" fmla="*/ 355600 w 711200"/>
                <a:gd name="connsiteY67" fmla="*/ 360680 h 731520"/>
                <a:gd name="connsiteX68" fmla="*/ 325120 w 711200"/>
                <a:gd name="connsiteY68" fmla="*/ 370840 h 731520"/>
                <a:gd name="connsiteX69" fmla="*/ 309880 w 711200"/>
                <a:gd name="connsiteY69" fmla="*/ 381000 h 731520"/>
                <a:gd name="connsiteX70" fmla="*/ 299720 w 711200"/>
                <a:gd name="connsiteY70" fmla="*/ 396240 h 731520"/>
                <a:gd name="connsiteX71" fmla="*/ 284480 w 711200"/>
                <a:gd name="connsiteY71" fmla="*/ 401320 h 731520"/>
                <a:gd name="connsiteX72" fmla="*/ 264160 w 711200"/>
                <a:gd name="connsiteY72" fmla="*/ 411480 h 731520"/>
                <a:gd name="connsiteX73" fmla="*/ 187960 w 711200"/>
                <a:gd name="connsiteY73" fmla="*/ 401320 h 731520"/>
                <a:gd name="connsiteX74" fmla="*/ 142240 w 711200"/>
                <a:gd name="connsiteY74" fmla="*/ 381000 h 731520"/>
                <a:gd name="connsiteX75" fmla="*/ 121920 w 711200"/>
                <a:gd name="connsiteY75" fmla="*/ 375920 h 731520"/>
                <a:gd name="connsiteX76" fmla="*/ 106680 w 711200"/>
                <a:gd name="connsiteY76" fmla="*/ 370840 h 731520"/>
                <a:gd name="connsiteX77" fmla="*/ 101600 w 711200"/>
                <a:gd name="connsiteY77" fmla="*/ 355600 h 731520"/>
                <a:gd name="connsiteX78" fmla="*/ 91440 w 711200"/>
                <a:gd name="connsiteY78" fmla="*/ 340360 h 731520"/>
                <a:gd name="connsiteX79" fmla="*/ 86360 w 711200"/>
                <a:gd name="connsiteY79" fmla="*/ 304800 h 731520"/>
                <a:gd name="connsiteX80" fmla="*/ 96520 w 711200"/>
                <a:gd name="connsiteY80" fmla="*/ 208280 h 731520"/>
                <a:gd name="connsiteX81" fmla="*/ 101600 w 711200"/>
                <a:gd name="connsiteY81" fmla="*/ 172720 h 731520"/>
                <a:gd name="connsiteX82" fmla="*/ 111760 w 711200"/>
                <a:gd name="connsiteY82" fmla="*/ 142240 h 731520"/>
                <a:gd name="connsiteX83" fmla="*/ 106680 w 711200"/>
                <a:gd name="connsiteY83" fmla="*/ 111760 h 731520"/>
                <a:gd name="connsiteX84" fmla="*/ 101600 w 711200"/>
                <a:gd name="connsiteY84" fmla="*/ 76200 h 731520"/>
                <a:gd name="connsiteX85" fmla="*/ 96520 w 711200"/>
                <a:gd name="connsiteY85" fmla="*/ 55880 h 731520"/>
                <a:gd name="connsiteX86" fmla="*/ 86360 w 711200"/>
                <a:gd name="connsiteY86" fmla="*/ 15240 h 731520"/>
                <a:gd name="connsiteX87" fmla="*/ 76200 w 711200"/>
                <a:gd name="connsiteY87" fmla="*/ 0 h 731520"/>
                <a:gd name="connsiteX88" fmla="*/ 50800 w 711200"/>
                <a:gd name="connsiteY88" fmla="*/ 10160 h 731520"/>
                <a:gd name="connsiteX89" fmla="*/ 45720 w 711200"/>
                <a:gd name="connsiteY89" fmla="*/ 25400 h 731520"/>
                <a:gd name="connsiteX90" fmla="*/ 25400 w 711200"/>
                <a:gd name="connsiteY90" fmla="*/ 3556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11200" h="731520">
                  <a:moveTo>
                    <a:pt x="25400" y="35560"/>
                  </a:moveTo>
                  <a:cubicBezTo>
                    <a:pt x="22013" y="52493"/>
                    <a:pt x="25400" y="11108"/>
                    <a:pt x="25400" y="127000"/>
                  </a:cubicBezTo>
                  <a:cubicBezTo>
                    <a:pt x="25400" y="133982"/>
                    <a:pt x="22326" y="140633"/>
                    <a:pt x="20320" y="147320"/>
                  </a:cubicBezTo>
                  <a:cubicBezTo>
                    <a:pt x="10428" y="180295"/>
                    <a:pt x="14847" y="170769"/>
                    <a:pt x="0" y="193040"/>
                  </a:cubicBezTo>
                  <a:cubicBezTo>
                    <a:pt x="1693" y="218440"/>
                    <a:pt x="2269" y="243939"/>
                    <a:pt x="5080" y="269240"/>
                  </a:cubicBezTo>
                  <a:cubicBezTo>
                    <a:pt x="5671" y="274562"/>
                    <a:pt x="7503" y="279831"/>
                    <a:pt x="10160" y="284480"/>
                  </a:cubicBezTo>
                  <a:cubicBezTo>
                    <a:pt x="14361" y="291831"/>
                    <a:pt x="20320" y="298027"/>
                    <a:pt x="25400" y="304800"/>
                  </a:cubicBezTo>
                  <a:cubicBezTo>
                    <a:pt x="27093" y="309880"/>
                    <a:pt x="28085" y="315251"/>
                    <a:pt x="30480" y="320040"/>
                  </a:cubicBezTo>
                  <a:cubicBezTo>
                    <a:pt x="33210" y="325501"/>
                    <a:pt x="38235" y="329668"/>
                    <a:pt x="40640" y="335280"/>
                  </a:cubicBezTo>
                  <a:cubicBezTo>
                    <a:pt x="43390" y="341697"/>
                    <a:pt x="41662" y="349919"/>
                    <a:pt x="45720" y="355600"/>
                  </a:cubicBezTo>
                  <a:cubicBezTo>
                    <a:pt x="53047" y="365858"/>
                    <a:pt x="75507" y="375573"/>
                    <a:pt x="86360" y="381000"/>
                  </a:cubicBezTo>
                  <a:cubicBezTo>
                    <a:pt x="88053" y="386080"/>
                    <a:pt x="91440" y="390885"/>
                    <a:pt x="91440" y="396240"/>
                  </a:cubicBezTo>
                  <a:cubicBezTo>
                    <a:pt x="91440" y="404503"/>
                    <a:pt x="81337" y="421583"/>
                    <a:pt x="76200" y="426720"/>
                  </a:cubicBezTo>
                  <a:cubicBezTo>
                    <a:pt x="71883" y="431037"/>
                    <a:pt x="65523" y="432824"/>
                    <a:pt x="60960" y="436880"/>
                  </a:cubicBezTo>
                  <a:cubicBezTo>
                    <a:pt x="50221" y="446426"/>
                    <a:pt x="38450" y="455405"/>
                    <a:pt x="30480" y="467360"/>
                  </a:cubicBezTo>
                  <a:cubicBezTo>
                    <a:pt x="27093" y="472440"/>
                    <a:pt x="24637" y="478283"/>
                    <a:pt x="20320" y="482600"/>
                  </a:cubicBezTo>
                  <a:cubicBezTo>
                    <a:pt x="16003" y="486917"/>
                    <a:pt x="10160" y="489373"/>
                    <a:pt x="5080" y="492760"/>
                  </a:cubicBezTo>
                  <a:cubicBezTo>
                    <a:pt x="16226" y="570784"/>
                    <a:pt x="865" y="499787"/>
                    <a:pt x="20320" y="543560"/>
                  </a:cubicBezTo>
                  <a:cubicBezTo>
                    <a:pt x="24670" y="553347"/>
                    <a:pt x="24539" y="565129"/>
                    <a:pt x="30480" y="574040"/>
                  </a:cubicBezTo>
                  <a:cubicBezTo>
                    <a:pt x="33867" y="579120"/>
                    <a:pt x="36731" y="584590"/>
                    <a:pt x="40640" y="589280"/>
                  </a:cubicBezTo>
                  <a:cubicBezTo>
                    <a:pt x="73235" y="628394"/>
                    <a:pt x="40815" y="581922"/>
                    <a:pt x="66040" y="619760"/>
                  </a:cubicBezTo>
                  <a:cubicBezTo>
                    <a:pt x="85543" y="615859"/>
                    <a:pt x="95402" y="616204"/>
                    <a:pt x="111760" y="604520"/>
                  </a:cubicBezTo>
                  <a:cubicBezTo>
                    <a:pt x="117606" y="600344"/>
                    <a:pt x="121481" y="593879"/>
                    <a:pt x="127000" y="589280"/>
                  </a:cubicBezTo>
                  <a:cubicBezTo>
                    <a:pt x="131690" y="585371"/>
                    <a:pt x="137272" y="582669"/>
                    <a:pt x="142240" y="579120"/>
                  </a:cubicBezTo>
                  <a:cubicBezTo>
                    <a:pt x="186348" y="547615"/>
                    <a:pt x="141884" y="577664"/>
                    <a:pt x="177800" y="553720"/>
                  </a:cubicBezTo>
                  <a:cubicBezTo>
                    <a:pt x="194733" y="555413"/>
                    <a:pt x="212357" y="553724"/>
                    <a:pt x="228600" y="558800"/>
                  </a:cubicBezTo>
                  <a:cubicBezTo>
                    <a:pt x="240255" y="562442"/>
                    <a:pt x="248920" y="572347"/>
                    <a:pt x="259080" y="579120"/>
                  </a:cubicBezTo>
                  <a:lnTo>
                    <a:pt x="274320" y="589280"/>
                  </a:lnTo>
                  <a:cubicBezTo>
                    <a:pt x="279400" y="597747"/>
                    <a:pt x="283134" y="607183"/>
                    <a:pt x="289560" y="614680"/>
                  </a:cubicBezTo>
                  <a:cubicBezTo>
                    <a:pt x="303715" y="631194"/>
                    <a:pt x="303867" y="623803"/>
                    <a:pt x="320040" y="619760"/>
                  </a:cubicBezTo>
                  <a:cubicBezTo>
                    <a:pt x="328417" y="617666"/>
                    <a:pt x="336973" y="616373"/>
                    <a:pt x="345440" y="614680"/>
                  </a:cubicBezTo>
                  <a:cubicBezTo>
                    <a:pt x="350520" y="611293"/>
                    <a:pt x="354636" y="605383"/>
                    <a:pt x="360680" y="604520"/>
                  </a:cubicBezTo>
                  <a:cubicBezTo>
                    <a:pt x="368739" y="603369"/>
                    <a:pt x="402086" y="618034"/>
                    <a:pt x="406400" y="619760"/>
                  </a:cubicBezTo>
                  <a:lnTo>
                    <a:pt x="426720" y="650240"/>
                  </a:lnTo>
                  <a:cubicBezTo>
                    <a:pt x="430107" y="655320"/>
                    <a:pt x="434949" y="659688"/>
                    <a:pt x="436880" y="665480"/>
                  </a:cubicBezTo>
                  <a:cubicBezTo>
                    <a:pt x="438573" y="670560"/>
                    <a:pt x="439565" y="675931"/>
                    <a:pt x="441960" y="680720"/>
                  </a:cubicBezTo>
                  <a:cubicBezTo>
                    <a:pt x="447669" y="692137"/>
                    <a:pt x="457730" y="703175"/>
                    <a:pt x="467360" y="711200"/>
                  </a:cubicBezTo>
                  <a:cubicBezTo>
                    <a:pt x="472050" y="715109"/>
                    <a:pt x="477021" y="718880"/>
                    <a:pt x="482600" y="721360"/>
                  </a:cubicBezTo>
                  <a:cubicBezTo>
                    <a:pt x="492387" y="725710"/>
                    <a:pt x="513080" y="731520"/>
                    <a:pt x="513080" y="731520"/>
                  </a:cubicBezTo>
                  <a:cubicBezTo>
                    <a:pt x="518160" y="729827"/>
                    <a:pt x="524139" y="729785"/>
                    <a:pt x="528320" y="726440"/>
                  </a:cubicBezTo>
                  <a:cubicBezTo>
                    <a:pt x="539777" y="717274"/>
                    <a:pt x="539945" y="703534"/>
                    <a:pt x="543560" y="690880"/>
                  </a:cubicBezTo>
                  <a:cubicBezTo>
                    <a:pt x="545031" y="685731"/>
                    <a:pt x="546947" y="680720"/>
                    <a:pt x="548640" y="675640"/>
                  </a:cubicBezTo>
                  <a:cubicBezTo>
                    <a:pt x="550333" y="651933"/>
                    <a:pt x="546204" y="627067"/>
                    <a:pt x="553720" y="604520"/>
                  </a:cubicBezTo>
                  <a:cubicBezTo>
                    <a:pt x="555928" y="597896"/>
                    <a:pt x="568786" y="604038"/>
                    <a:pt x="574040" y="599440"/>
                  </a:cubicBezTo>
                  <a:cubicBezTo>
                    <a:pt x="583230" y="591399"/>
                    <a:pt x="582776" y="572821"/>
                    <a:pt x="594360" y="568960"/>
                  </a:cubicBezTo>
                  <a:lnTo>
                    <a:pt x="624840" y="558800"/>
                  </a:lnTo>
                  <a:cubicBezTo>
                    <a:pt x="629920" y="557107"/>
                    <a:pt x="634829" y="554770"/>
                    <a:pt x="640080" y="553720"/>
                  </a:cubicBezTo>
                  <a:lnTo>
                    <a:pt x="665480" y="548640"/>
                  </a:lnTo>
                  <a:cubicBezTo>
                    <a:pt x="670560" y="545253"/>
                    <a:pt x="675259" y="541210"/>
                    <a:pt x="680720" y="538480"/>
                  </a:cubicBezTo>
                  <a:cubicBezTo>
                    <a:pt x="685509" y="536085"/>
                    <a:pt x="692174" y="537186"/>
                    <a:pt x="695960" y="533400"/>
                  </a:cubicBezTo>
                  <a:cubicBezTo>
                    <a:pt x="702237" y="527123"/>
                    <a:pt x="708164" y="506948"/>
                    <a:pt x="711200" y="497840"/>
                  </a:cubicBezTo>
                  <a:cubicBezTo>
                    <a:pt x="709507" y="489373"/>
                    <a:pt x="708214" y="480817"/>
                    <a:pt x="706120" y="472440"/>
                  </a:cubicBezTo>
                  <a:cubicBezTo>
                    <a:pt x="702432" y="457688"/>
                    <a:pt x="695471" y="443620"/>
                    <a:pt x="685800" y="431800"/>
                  </a:cubicBezTo>
                  <a:cubicBezTo>
                    <a:pt x="676701" y="420679"/>
                    <a:pt x="655320" y="401320"/>
                    <a:pt x="655320" y="401320"/>
                  </a:cubicBezTo>
                  <a:cubicBezTo>
                    <a:pt x="655008" y="401372"/>
                    <a:pt x="616182" y="406214"/>
                    <a:pt x="609600" y="411480"/>
                  </a:cubicBezTo>
                  <a:cubicBezTo>
                    <a:pt x="604832" y="415294"/>
                    <a:pt x="602827" y="421640"/>
                    <a:pt x="599440" y="426720"/>
                  </a:cubicBezTo>
                  <a:cubicBezTo>
                    <a:pt x="596053" y="416560"/>
                    <a:pt x="594069" y="405819"/>
                    <a:pt x="589280" y="396240"/>
                  </a:cubicBezTo>
                  <a:lnTo>
                    <a:pt x="568960" y="355600"/>
                  </a:lnTo>
                  <a:cubicBezTo>
                    <a:pt x="567267" y="338667"/>
                    <a:pt x="569261" y="320944"/>
                    <a:pt x="563880" y="304800"/>
                  </a:cubicBezTo>
                  <a:cubicBezTo>
                    <a:pt x="561949" y="299008"/>
                    <a:pt x="552454" y="299408"/>
                    <a:pt x="548640" y="294640"/>
                  </a:cubicBezTo>
                  <a:cubicBezTo>
                    <a:pt x="545295" y="290459"/>
                    <a:pt x="546905" y="283581"/>
                    <a:pt x="543560" y="279400"/>
                  </a:cubicBezTo>
                  <a:cubicBezTo>
                    <a:pt x="539746" y="274632"/>
                    <a:pt x="533781" y="271970"/>
                    <a:pt x="528320" y="269240"/>
                  </a:cubicBezTo>
                  <a:cubicBezTo>
                    <a:pt x="521032" y="265596"/>
                    <a:pt x="499271" y="260708"/>
                    <a:pt x="492760" y="259080"/>
                  </a:cubicBezTo>
                  <a:cubicBezTo>
                    <a:pt x="474133" y="260773"/>
                    <a:pt x="455168" y="260241"/>
                    <a:pt x="436880" y="264160"/>
                  </a:cubicBezTo>
                  <a:cubicBezTo>
                    <a:pt x="423021" y="267130"/>
                    <a:pt x="418566" y="279817"/>
                    <a:pt x="411480" y="289560"/>
                  </a:cubicBezTo>
                  <a:cubicBezTo>
                    <a:pt x="401520" y="303255"/>
                    <a:pt x="390393" y="316111"/>
                    <a:pt x="381000" y="330200"/>
                  </a:cubicBezTo>
                  <a:cubicBezTo>
                    <a:pt x="377613" y="335280"/>
                    <a:pt x="374749" y="340750"/>
                    <a:pt x="370840" y="345440"/>
                  </a:cubicBezTo>
                  <a:cubicBezTo>
                    <a:pt x="366241" y="350959"/>
                    <a:pt x="361880" y="357191"/>
                    <a:pt x="355600" y="360680"/>
                  </a:cubicBezTo>
                  <a:cubicBezTo>
                    <a:pt x="346238" y="365881"/>
                    <a:pt x="334031" y="364899"/>
                    <a:pt x="325120" y="370840"/>
                  </a:cubicBezTo>
                  <a:lnTo>
                    <a:pt x="309880" y="381000"/>
                  </a:lnTo>
                  <a:cubicBezTo>
                    <a:pt x="306493" y="386080"/>
                    <a:pt x="304488" y="392426"/>
                    <a:pt x="299720" y="396240"/>
                  </a:cubicBezTo>
                  <a:cubicBezTo>
                    <a:pt x="295539" y="399585"/>
                    <a:pt x="289402" y="399211"/>
                    <a:pt x="284480" y="401320"/>
                  </a:cubicBezTo>
                  <a:cubicBezTo>
                    <a:pt x="277519" y="404303"/>
                    <a:pt x="270933" y="408093"/>
                    <a:pt x="264160" y="411480"/>
                  </a:cubicBezTo>
                  <a:cubicBezTo>
                    <a:pt x="238760" y="408093"/>
                    <a:pt x="213132" y="406115"/>
                    <a:pt x="187960" y="401320"/>
                  </a:cubicBezTo>
                  <a:cubicBezTo>
                    <a:pt x="131088" y="390487"/>
                    <a:pt x="178135" y="396384"/>
                    <a:pt x="142240" y="381000"/>
                  </a:cubicBezTo>
                  <a:cubicBezTo>
                    <a:pt x="135823" y="378250"/>
                    <a:pt x="128633" y="377838"/>
                    <a:pt x="121920" y="375920"/>
                  </a:cubicBezTo>
                  <a:cubicBezTo>
                    <a:pt x="116771" y="374449"/>
                    <a:pt x="111760" y="372533"/>
                    <a:pt x="106680" y="370840"/>
                  </a:cubicBezTo>
                  <a:cubicBezTo>
                    <a:pt x="104987" y="365760"/>
                    <a:pt x="103995" y="360389"/>
                    <a:pt x="101600" y="355600"/>
                  </a:cubicBezTo>
                  <a:cubicBezTo>
                    <a:pt x="98870" y="350139"/>
                    <a:pt x="93194" y="346208"/>
                    <a:pt x="91440" y="340360"/>
                  </a:cubicBezTo>
                  <a:cubicBezTo>
                    <a:pt x="87999" y="328891"/>
                    <a:pt x="88053" y="316653"/>
                    <a:pt x="86360" y="304800"/>
                  </a:cubicBezTo>
                  <a:cubicBezTo>
                    <a:pt x="95407" y="178144"/>
                    <a:pt x="85561" y="274032"/>
                    <a:pt x="96520" y="208280"/>
                  </a:cubicBezTo>
                  <a:cubicBezTo>
                    <a:pt x="98488" y="196469"/>
                    <a:pt x="98908" y="184387"/>
                    <a:pt x="101600" y="172720"/>
                  </a:cubicBezTo>
                  <a:cubicBezTo>
                    <a:pt x="104008" y="162285"/>
                    <a:pt x="111760" y="142240"/>
                    <a:pt x="111760" y="142240"/>
                  </a:cubicBezTo>
                  <a:cubicBezTo>
                    <a:pt x="110067" y="132080"/>
                    <a:pt x="108246" y="121940"/>
                    <a:pt x="106680" y="111760"/>
                  </a:cubicBezTo>
                  <a:cubicBezTo>
                    <a:pt x="104859" y="99926"/>
                    <a:pt x="103742" y="87981"/>
                    <a:pt x="101600" y="76200"/>
                  </a:cubicBezTo>
                  <a:cubicBezTo>
                    <a:pt x="100351" y="69331"/>
                    <a:pt x="98035" y="62696"/>
                    <a:pt x="96520" y="55880"/>
                  </a:cubicBezTo>
                  <a:cubicBezTo>
                    <a:pt x="94201" y="45446"/>
                    <a:pt x="91807" y="26133"/>
                    <a:pt x="86360" y="15240"/>
                  </a:cubicBezTo>
                  <a:cubicBezTo>
                    <a:pt x="83630" y="9779"/>
                    <a:pt x="79587" y="5080"/>
                    <a:pt x="76200" y="0"/>
                  </a:cubicBezTo>
                  <a:cubicBezTo>
                    <a:pt x="67733" y="3387"/>
                    <a:pt x="57805" y="4322"/>
                    <a:pt x="50800" y="10160"/>
                  </a:cubicBezTo>
                  <a:cubicBezTo>
                    <a:pt x="46686" y="13588"/>
                    <a:pt x="49506" y="21614"/>
                    <a:pt x="45720" y="25400"/>
                  </a:cubicBezTo>
                  <a:cubicBezTo>
                    <a:pt x="13831" y="57289"/>
                    <a:pt x="28787" y="18627"/>
                    <a:pt x="25400" y="355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" name="Figura a mano libera 214"/>
            <p:cNvSpPr/>
            <p:nvPr/>
          </p:nvSpPr>
          <p:spPr>
            <a:xfrm>
              <a:off x="1406560" y="4418141"/>
              <a:ext cx="85735" cy="69819"/>
            </a:xfrm>
            <a:custGeom>
              <a:avLst/>
              <a:gdLst>
                <a:gd name="connsiteX0" fmla="*/ 30480 w 419958"/>
                <a:gd name="connsiteY0" fmla="*/ 228600 h 365760"/>
                <a:gd name="connsiteX1" fmla="*/ 66040 w 419958"/>
                <a:gd name="connsiteY1" fmla="*/ 233680 h 365760"/>
                <a:gd name="connsiteX2" fmla="*/ 86360 w 419958"/>
                <a:gd name="connsiteY2" fmla="*/ 238760 h 365760"/>
                <a:gd name="connsiteX3" fmla="*/ 142240 w 419958"/>
                <a:gd name="connsiteY3" fmla="*/ 243840 h 365760"/>
                <a:gd name="connsiteX4" fmla="*/ 177800 w 419958"/>
                <a:gd name="connsiteY4" fmla="*/ 284480 h 365760"/>
                <a:gd name="connsiteX5" fmla="*/ 187960 w 419958"/>
                <a:gd name="connsiteY5" fmla="*/ 299720 h 365760"/>
                <a:gd name="connsiteX6" fmla="*/ 218440 w 419958"/>
                <a:gd name="connsiteY6" fmla="*/ 314960 h 365760"/>
                <a:gd name="connsiteX7" fmla="*/ 223520 w 419958"/>
                <a:gd name="connsiteY7" fmla="*/ 330200 h 365760"/>
                <a:gd name="connsiteX8" fmla="*/ 254000 w 419958"/>
                <a:gd name="connsiteY8" fmla="*/ 345440 h 365760"/>
                <a:gd name="connsiteX9" fmla="*/ 274320 w 419958"/>
                <a:gd name="connsiteY9" fmla="*/ 355600 h 365760"/>
                <a:gd name="connsiteX10" fmla="*/ 304800 w 419958"/>
                <a:gd name="connsiteY10" fmla="*/ 365760 h 365760"/>
                <a:gd name="connsiteX11" fmla="*/ 330200 w 419958"/>
                <a:gd name="connsiteY11" fmla="*/ 360680 h 365760"/>
                <a:gd name="connsiteX12" fmla="*/ 345440 w 419958"/>
                <a:gd name="connsiteY12" fmla="*/ 345440 h 365760"/>
                <a:gd name="connsiteX13" fmla="*/ 360680 w 419958"/>
                <a:gd name="connsiteY13" fmla="*/ 314960 h 365760"/>
                <a:gd name="connsiteX14" fmla="*/ 370840 w 419958"/>
                <a:gd name="connsiteY14" fmla="*/ 294640 h 365760"/>
                <a:gd name="connsiteX15" fmla="*/ 375920 w 419958"/>
                <a:gd name="connsiteY15" fmla="*/ 264160 h 365760"/>
                <a:gd name="connsiteX16" fmla="*/ 381000 w 419958"/>
                <a:gd name="connsiteY16" fmla="*/ 228600 h 365760"/>
                <a:gd name="connsiteX17" fmla="*/ 386080 w 419958"/>
                <a:gd name="connsiteY17" fmla="*/ 213360 h 365760"/>
                <a:gd name="connsiteX18" fmla="*/ 401320 w 419958"/>
                <a:gd name="connsiteY18" fmla="*/ 203200 h 365760"/>
                <a:gd name="connsiteX19" fmla="*/ 411480 w 419958"/>
                <a:gd name="connsiteY19" fmla="*/ 187960 h 365760"/>
                <a:gd name="connsiteX20" fmla="*/ 411480 w 419958"/>
                <a:gd name="connsiteY20" fmla="*/ 96520 h 365760"/>
                <a:gd name="connsiteX21" fmla="*/ 406400 w 419958"/>
                <a:gd name="connsiteY21" fmla="*/ 81280 h 365760"/>
                <a:gd name="connsiteX22" fmla="*/ 391160 w 419958"/>
                <a:gd name="connsiteY22" fmla="*/ 66040 h 365760"/>
                <a:gd name="connsiteX23" fmla="*/ 365760 w 419958"/>
                <a:gd name="connsiteY23" fmla="*/ 35560 h 365760"/>
                <a:gd name="connsiteX24" fmla="*/ 345440 w 419958"/>
                <a:gd name="connsiteY24" fmla="*/ 10160 h 365760"/>
                <a:gd name="connsiteX25" fmla="*/ 314960 w 419958"/>
                <a:gd name="connsiteY25" fmla="*/ 0 h 365760"/>
                <a:gd name="connsiteX26" fmla="*/ 259080 w 419958"/>
                <a:gd name="connsiteY26" fmla="*/ 15240 h 365760"/>
                <a:gd name="connsiteX27" fmla="*/ 243840 w 419958"/>
                <a:gd name="connsiteY27" fmla="*/ 20320 h 365760"/>
                <a:gd name="connsiteX28" fmla="*/ 228600 w 419958"/>
                <a:gd name="connsiteY28" fmla="*/ 30480 h 365760"/>
                <a:gd name="connsiteX29" fmla="*/ 218440 w 419958"/>
                <a:gd name="connsiteY29" fmla="*/ 45720 h 365760"/>
                <a:gd name="connsiteX30" fmla="*/ 208280 w 419958"/>
                <a:gd name="connsiteY30" fmla="*/ 81280 h 365760"/>
                <a:gd name="connsiteX31" fmla="*/ 203200 w 419958"/>
                <a:gd name="connsiteY31" fmla="*/ 96520 h 365760"/>
                <a:gd name="connsiteX32" fmla="*/ 193040 w 419958"/>
                <a:gd name="connsiteY32" fmla="*/ 132080 h 365760"/>
                <a:gd name="connsiteX33" fmla="*/ 162560 w 419958"/>
                <a:gd name="connsiteY33" fmla="*/ 147320 h 365760"/>
                <a:gd name="connsiteX34" fmla="*/ 121920 w 419958"/>
                <a:gd name="connsiteY34" fmla="*/ 142240 h 365760"/>
                <a:gd name="connsiteX35" fmla="*/ 106680 w 419958"/>
                <a:gd name="connsiteY35" fmla="*/ 137160 h 365760"/>
                <a:gd name="connsiteX36" fmla="*/ 40640 w 419958"/>
                <a:gd name="connsiteY36" fmla="*/ 142240 h 365760"/>
                <a:gd name="connsiteX37" fmla="*/ 25400 w 419958"/>
                <a:gd name="connsiteY37" fmla="*/ 147320 h 365760"/>
                <a:gd name="connsiteX38" fmla="*/ 0 w 419958"/>
                <a:gd name="connsiteY38" fmla="*/ 193040 h 365760"/>
                <a:gd name="connsiteX39" fmla="*/ 5080 w 419958"/>
                <a:gd name="connsiteY39" fmla="*/ 228600 h 365760"/>
                <a:gd name="connsiteX40" fmla="*/ 35560 w 419958"/>
                <a:gd name="connsiteY40" fmla="*/ 243840 h 365760"/>
                <a:gd name="connsiteX41" fmla="*/ 30480 w 419958"/>
                <a:gd name="connsiteY41" fmla="*/ 22860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9958" h="365760">
                  <a:moveTo>
                    <a:pt x="30480" y="228600"/>
                  </a:moveTo>
                  <a:cubicBezTo>
                    <a:pt x="35560" y="226907"/>
                    <a:pt x="54259" y="231538"/>
                    <a:pt x="66040" y="233680"/>
                  </a:cubicBezTo>
                  <a:cubicBezTo>
                    <a:pt x="72909" y="234929"/>
                    <a:pt x="79439" y="237837"/>
                    <a:pt x="86360" y="238760"/>
                  </a:cubicBezTo>
                  <a:cubicBezTo>
                    <a:pt x="104899" y="241232"/>
                    <a:pt x="123613" y="242147"/>
                    <a:pt x="142240" y="243840"/>
                  </a:cubicBezTo>
                  <a:cubicBezTo>
                    <a:pt x="167640" y="260773"/>
                    <a:pt x="154093" y="248920"/>
                    <a:pt x="177800" y="284480"/>
                  </a:cubicBezTo>
                  <a:cubicBezTo>
                    <a:pt x="181187" y="289560"/>
                    <a:pt x="182168" y="297789"/>
                    <a:pt x="187960" y="299720"/>
                  </a:cubicBezTo>
                  <a:cubicBezTo>
                    <a:pt x="208992" y="306731"/>
                    <a:pt x="198745" y="301830"/>
                    <a:pt x="218440" y="314960"/>
                  </a:cubicBezTo>
                  <a:cubicBezTo>
                    <a:pt x="220133" y="320040"/>
                    <a:pt x="220175" y="326019"/>
                    <a:pt x="223520" y="330200"/>
                  </a:cubicBezTo>
                  <a:cubicBezTo>
                    <a:pt x="232009" y="340811"/>
                    <a:pt x="242796" y="340638"/>
                    <a:pt x="254000" y="345440"/>
                  </a:cubicBezTo>
                  <a:cubicBezTo>
                    <a:pt x="260961" y="348423"/>
                    <a:pt x="267289" y="352788"/>
                    <a:pt x="274320" y="355600"/>
                  </a:cubicBezTo>
                  <a:cubicBezTo>
                    <a:pt x="284264" y="359577"/>
                    <a:pt x="304800" y="365760"/>
                    <a:pt x="304800" y="365760"/>
                  </a:cubicBezTo>
                  <a:cubicBezTo>
                    <a:pt x="313267" y="364067"/>
                    <a:pt x="322477" y="364541"/>
                    <a:pt x="330200" y="360680"/>
                  </a:cubicBezTo>
                  <a:cubicBezTo>
                    <a:pt x="336626" y="357467"/>
                    <a:pt x="340841" y="350959"/>
                    <a:pt x="345440" y="345440"/>
                  </a:cubicBezTo>
                  <a:cubicBezTo>
                    <a:pt x="359797" y="328212"/>
                    <a:pt x="352594" y="333828"/>
                    <a:pt x="360680" y="314960"/>
                  </a:cubicBezTo>
                  <a:cubicBezTo>
                    <a:pt x="363663" y="307999"/>
                    <a:pt x="367453" y="301413"/>
                    <a:pt x="370840" y="294640"/>
                  </a:cubicBezTo>
                  <a:cubicBezTo>
                    <a:pt x="372533" y="284480"/>
                    <a:pt x="374354" y="274340"/>
                    <a:pt x="375920" y="264160"/>
                  </a:cubicBezTo>
                  <a:cubicBezTo>
                    <a:pt x="377741" y="252326"/>
                    <a:pt x="378652" y="240341"/>
                    <a:pt x="381000" y="228600"/>
                  </a:cubicBezTo>
                  <a:cubicBezTo>
                    <a:pt x="382050" y="223349"/>
                    <a:pt x="382735" y="217541"/>
                    <a:pt x="386080" y="213360"/>
                  </a:cubicBezTo>
                  <a:cubicBezTo>
                    <a:pt x="389894" y="208592"/>
                    <a:pt x="396240" y="206587"/>
                    <a:pt x="401320" y="203200"/>
                  </a:cubicBezTo>
                  <a:cubicBezTo>
                    <a:pt x="404707" y="198120"/>
                    <a:pt x="409874" y="193850"/>
                    <a:pt x="411480" y="187960"/>
                  </a:cubicBezTo>
                  <a:cubicBezTo>
                    <a:pt x="419958" y="156876"/>
                    <a:pt x="416314" y="127944"/>
                    <a:pt x="411480" y="96520"/>
                  </a:cubicBezTo>
                  <a:cubicBezTo>
                    <a:pt x="410666" y="91227"/>
                    <a:pt x="409370" y="85735"/>
                    <a:pt x="406400" y="81280"/>
                  </a:cubicBezTo>
                  <a:cubicBezTo>
                    <a:pt x="402415" y="75302"/>
                    <a:pt x="395759" y="71559"/>
                    <a:pt x="391160" y="66040"/>
                  </a:cubicBezTo>
                  <a:cubicBezTo>
                    <a:pt x="355797" y="23605"/>
                    <a:pt x="410284" y="80084"/>
                    <a:pt x="365760" y="35560"/>
                  </a:cubicBezTo>
                  <a:cubicBezTo>
                    <a:pt x="360251" y="19034"/>
                    <a:pt x="363423" y="18152"/>
                    <a:pt x="345440" y="10160"/>
                  </a:cubicBezTo>
                  <a:cubicBezTo>
                    <a:pt x="335653" y="5810"/>
                    <a:pt x="314960" y="0"/>
                    <a:pt x="314960" y="0"/>
                  </a:cubicBezTo>
                  <a:cubicBezTo>
                    <a:pt x="279058" y="7180"/>
                    <a:pt x="297751" y="2350"/>
                    <a:pt x="259080" y="15240"/>
                  </a:cubicBezTo>
                  <a:cubicBezTo>
                    <a:pt x="254000" y="16933"/>
                    <a:pt x="248295" y="17350"/>
                    <a:pt x="243840" y="20320"/>
                  </a:cubicBezTo>
                  <a:lnTo>
                    <a:pt x="228600" y="30480"/>
                  </a:lnTo>
                  <a:cubicBezTo>
                    <a:pt x="225213" y="35560"/>
                    <a:pt x="221170" y="40259"/>
                    <a:pt x="218440" y="45720"/>
                  </a:cubicBezTo>
                  <a:cubicBezTo>
                    <a:pt x="214380" y="53840"/>
                    <a:pt x="210450" y="73684"/>
                    <a:pt x="208280" y="81280"/>
                  </a:cubicBezTo>
                  <a:cubicBezTo>
                    <a:pt x="206809" y="86429"/>
                    <a:pt x="204671" y="91371"/>
                    <a:pt x="203200" y="96520"/>
                  </a:cubicBezTo>
                  <a:cubicBezTo>
                    <a:pt x="202794" y="97940"/>
                    <a:pt x="195747" y="128697"/>
                    <a:pt x="193040" y="132080"/>
                  </a:cubicBezTo>
                  <a:cubicBezTo>
                    <a:pt x="185878" y="141032"/>
                    <a:pt x="172600" y="143973"/>
                    <a:pt x="162560" y="147320"/>
                  </a:cubicBezTo>
                  <a:cubicBezTo>
                    <a:pt x="149013" y="145627"/>
                    <a:pt x="135352" y="144682"/>
                    <a:pt x="121920" y="142240"/>
                  </a:cubicBezTo>
                  <a:cubicBezTo>
                    <a:pt x="116652" y="141282"/>
                    <a:pt x="112035" y="137160"/>
                    <a:pt x="106680" y="137160"/>
                  </a:cubicBezTo>
                  <a:cubicBezTo>
                    <a:pt x="84602" y="137160"/>
                    <a:pt x="62653" y="140547"/>
                    <a:pt x="40640" y="142240"/>
                  </a:cubicBezTo>
                  <a:cubicBezTo>
                    <a:pt x="35560" y="143933"/>
                    <a:pt x="29186" y="143534"/>
                    <a:pt x="25400" y="147320"/>
                  </a:cubicBezTo>
                  <a:cubicBezTo>
                    <a:pt x="7932" y="164788"/>
                    <a:pt x="6388" y="173876"/>
                    <a:pt x="0" y="193040"/>
                  </a:cubicBezTo>
                  <a:cubicBezTo>
                    <a:pt x="1693" y="204893"/>
                    <a:pt x="217" y="217658"/>
                    <a:pt x="5080" y="228600"/>
                  </a:cubicBezTo>
                  <a:cubicBezTo>
                    <a:pt x="8505" y="236307"/>
                    <a:pt x="28798" y="241586"/>
                    <a:pt x="35560" y="243840"/>
                  </a:cubicBezTo>
                  <a:cubicBezTo>
                    <a:pt x="53072" y="238003"/>
                    <a:pt x="25400" y="230293"/>
                    <a:pt x="30480" y="22860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6" name="Figura a mano libera 215"/>
            <p:cNvSpPr/>
            <p:nvPr/>
          </p:nvSpPr>
          <p:spPr>
            <a:xfrm>
              <a:off x="1554214" y="4500654"/>
              <a:ext cx="115900" cy="169786"/>
            </a:xfrm>
            <a:custGeom>
              <a:avLst/>
              <a:gdLst>
                <a:gd name="connsiteX0" fmla="*/ 233680 w 569074"/>
                <a:gd name="connsiteY0" fmla="*/ 50130 h 908650"/>
                <a:gd name="connsiteX1" fmla="*/ 228600 w 569074"/>
                <a:gd name="connsiteY1" fmla="*/ 65370 h 908650"/>
                <a:gd name="connsiteX2" fmla="*/ 233680 w 569074"/>
                <a:gd name="connsiteY2" fmla="*/ 80610 h 908650"/>
                <a:gd name="connsiteX3" fmla="*/ 259080 w 569074"/>
                <a:gd name="connsiteY3" fmla="*/ 106010 h 908650"/>
                <a:gd name="connsiteX4" fmla="*/ 279400 w 569074"/>
                <a:gd name="connsiteY4" fmla="*/ 111090 h 908650"/>
                <a:gd name="connsiteX5" fmla="*/ 294640 w 569074"/>
                <a:gd name="connsiteY5" fmla="*/ 126330 h 908650"/>
                <a:gd name="connsiteX6" fmla="*/ 325120 w 569074"/>
                <a:gd name="connsiteY6" fmla="*/ 136490 h 908650"/>
                <a:gd name="connsiteX7" fmla="*/ 340360 w 569074"/>
                <a:gd name="connsiteY7" fmla="*/ 166970 h 908650"/>
                <a:gd name="connsiteX8" fmla="*/ 355600 w 569074"/>
                <a:gd name="connsiteY8" fmla="*/ 202530 h 908650"/>
                <a:gd name="connsiteX9" fmla="*/ 350520 w 569074"/>
                <a:gd name="connsiteY9" fmla="*/ 273650 h 908650"/>
                <a:gd name="connsiteX10" fmla="*/ 345440 w 569074"/>
                <a:gd name="connsiteY10" fmla="*/ 293970 h 908650"/>
                <a:gd name="connsiteX11" fmla="*/ 340360 w 569074"/>
                <a:gd name="connsiteY11" fmla="*/ 329530 h 908650"/>
                <a:gd name="connsiteX12" fmla="*/ 325120 w 569074"/>
                <a:gd name="connsiteY12" fmla="*/ 344770 h 908650"/>
                <a:gd name="connsiteX13" fmla="*/ 294640 w 569074"/>
                <a:gd name="connsiteY13" fmla="*/ 354930 h 908650"/>
                <a:gd name="connsiteX14" fmla="*/ 259080 w 569074"/>
                <a:gd name="connsiteY14" fmla="*/ 365090 h 908650"/>
                <a:gd name="connsiteX15" fmla="*/ 243840 w 569074"/>
                <a:gd name="connsiteY15" fmla="*/ 370170 h 908650"/>
                <a:gd name="connsiteX16" fmla="*/ 172720 w 569074"/>
                <a:gd name="connsiteY16" fmla="*/ 380330 h 908650"/>
                <a:gd name="connsiteX17" fmla="*/ 157480 w 569074"/>
                <a:gd name="connsiteY17" fmla="*/ 385410 h 908650"/>
                <a:gd name="connsiteX18" fmla="*/ 121920 w 569074"/>
                <a:gd name="connsiteY18" fmla="*/ 410810 h 908650"/>
                <a:gd name="connsiteX19" fmla="*/ 111760 w 569074"/>
                <a:gd name="connsiteY19" fmla="*/ 426050 h 908650"/>
                <a:gd name="connsiteX20" fmla="*/ 81280 w 569074"/>
                <a:gd name="connsiteY20" fmla="*/ 451450 h 908650"/>
                <a:gd name="connsiteX21" fmla="*/ 66040 w 569074"/>
                <a:gd name="connsiteY21" fmla="*/ 456530 h 908650"/>
                <a:gd name="connsiteX22" fmla="*/ 60960 w 569074"/>
                <a:gd name="connsiteY22" fmla="*/ 471770 h 908650"/>
                <a:gd name="connsiteX23" fmla="*/ 50800 w 569074"/>
                <a:gd name="connsiteY23" fmla="*/ 487010 h 908650"/>
                <a:gd name="connsiteX24" fmla="*/ 45720 w 569074"/>
                <a:gd name="connsiteY24" fmla="*/ 537810 h 908650"/>
                <a:gd name="connsiteX25" fmla="*/ 35560 w 569074"/>
                <a:gd name="connsiteY25" fmla="*/ 573370 h 908650"/>
                <a:gd name="connsiteX26" fmla="*/ 25400 w 569074"/>
                <a:gd name="connsiteY26" fmla="*/ 588610 h 908650"/>
                <a:gd name="connsiteX27" fmla="*/ 15240 w 569074"/>
                <a:gd name="connsiteY27" fmla="*/ 619090 h 908650"/>
                <a:gd name="connsiteX28" fmla="*/ 10160 w 569074"/>
                <a:gd name="connsiteY28" fmla="*/ 634330 h 908650"/>
                <a:gd name="connsiteX29" fmla="*/ 5080 w 569074"/>
                <a:gd name="connsiteY29" fmla="*/ 649570 h 908650"/>
                <a:gd name="connsiteX30" fmla="*/ 0 w 569074"/>
                <a:gd name="connsiteY30" fmla="*/ 664810 h 908650"/>
                <a:gd name="connsiteX31" fmla="*/ 5080 w 569074"/>
                <a:gd name="connsiteY31" fmla="*/ 730850 h 908650"/>
                <a:gd name="connsiteX32" fmla="*/ 10160 w 569074"/>
                <a:gd name="connsiteY32" fmla="*/ 746090 h 908650"/>
                <a:gd name="connsiteX33" fmla="*/ 35560 w 569074"/>
                <a:gd name="connsiteY33" fmla="*/ 751170 h 908650"/>
                <a:gd name="connsiteX34" fmla="*/ 71120 w 569074"/>
                <a:gd name="connsiteY34" fmla="*/ 756250 h 908650"/>
                <a:gd name="connsiteX35" fmla="*/ 86360 w 569074"/>
                <a:gd name="connsiteY35" fmla="*/ 761330 h 908650"/>
                <a:gd name="connsiteX36" fmla="*/ 116840 w 569074"/>
                <a:gd name="connsiteY36" fmla="*/ 781650 h 908650"/>
                <a:gd name="connsiteX37" fmla="*/ 137160 w 569074"/>
                <a:gd name="connsiteY37" fmla="*/ 812130 h 908650"/>
                <a:gd name="connsiteX38" fmla="*/ 147320 w 569074"/>
                <a:gd name="connsiteY38" fmla="*/ 827370 h 908650"/>
                <a:gd name="connsiteX39" fmla="*/ 187960 w 569074"/>
                <a:gd name="connsiteY39" fmla="*/ 873090 h 908650"/>
                <a:gd name="connsiteX40" fmla="*/ 218440 w 569074"/>
                <a:gd name="connsiteY40" fmla="*/ 888330 h 908650"/>
                <a:gd name="connsiteX41" fmla="*/ 248920 w 569074"/>
                <a:gd name="connsiteY41" fmla="*/ 898490 h 908650"/>
                <a:gd name="connsiteX42" fmla="*/ 284480 w 569074"/>
                <a:gd name="connsiteY42" fmla="*/ 908650 h 908650"/>
                <a:gd name="connsiteX43" fmla="*/ 309880 w 569074"/>
                <a:gd name="connsiteY43" fmla="*/ 898490 h 908650"/>
                <a:gd name="connsiteX44" fmla="*/ 294640 w 569074"/>
                <a:gd name="connsiteY44" fmla="*/ 822290 h 908650"/>
                <a:gd name="connsiteX45" fmla="*/ 299720 w 569074"/>
                <a:gd name="connsiteY45" fmla="*/ 720690 h 908650"/>
                <a:gd name="connsiteX46" fmla="*/ 309880 w 569074"/>
                <a:gd name="connsiteY46" fmla="*/ 705450 h 908650"/>
                <a:gd name="connsiteX47" fmla="*/ 355600 w 569074"/>
                <a:gd name="connsiteY47" fmla="*/ 685130 h 908650"/>
                <a:gd name="connsiteX48" fmla="*/ 391160 w 569074"/>
                <a:gd name="connsiteY48" fmla="*/ 674970 h 908650"/>
                <a:gd name="connsiteX49" fmla="*/ 421640 w 569074"/>
                <a:gd name="connsiteY49" fmla="*/ 664810 h 908650"/>
                <a:gd name="connsiteX50" fmla="*/ 472440 w 569074"/>
                <a:gd name="connsiteY50" fmla="*/ 649570 h 908650"/>
                <a:gd name="connsiteX51" fmla="*/ 487680 w 569074"/>
                <a:gd name="connsiteY51" fmla="*/ 639410 h 908650"/>
                <a:gd name="connsiteX52" fmla="*/ 533400 w 569074"/>
                <a:gd name="connsiteY52" fmla="*/ 619090 h 908650"/>
                <a:gd name="connsiteX53" fmla="*/ 563880 w 569074"/>
                <a:gd name="connsiteY53" fmla="*/ 588610 h 908650"/>
                <a:gd name="connsiteX54" fmla="*/ 543560 w 569074"/>
                <a:gd name="connsiteY54" fmla="*/ 558130 h 908650"/>
                <a:gd name="connsiteX55" fmla="*/ 523240 w 569074"/>
                <a:gd name="connsiteY55" fmla="*/ 537810 h 908650"/>
                <a:gd name="connsiteX56" fmla="*/ 447040 w 569074"/>
                <a:gd name="connsiteY56" fmla="*/ 542890 h 908650"/>
                <a:gd name="connsiteX57" fmla="*/ 431800 w 569074"/>
                <a:gd name="connsiteY57" fmla="*/ 547970 h 908650"/>
                <a:gd name="connsiteX58" fmla="*/ 401320 w 569074"/>
                <a:gd name="connsiteY58" fmla="*/ 553050 h 908650"/>
                <a:gd name="connsiteX59" fmla="*/ 355600 w 569074"/>
                <a:gd name="connsiteY59" fmla="*/ 542890 h 908650"/>
                <a:gd name="connsiteX60" fmla="*/ 335280 w 569074"/>
                <a:gd name="connsiteY60" fmla="*/ 512410 h 908650"/>
                <a:gd name="connsiteX61" fmla="*/ 325120 w 569074"/>
                <a:gd name="connsiteY61" fmla="*/ 497170 h 908650"/>
                <a:gd name="connsiteX62" fmla="*/ 330200 w 569074"/>
                <a:gd name="connsiteY62" fmla="*/ 461610 h 908650"/>
                <a:gd name="connsiteX63" fmla="*/ 345440 w 569074"/>
                <a:gd name="connsiteY63" fmla="*/ 446370 h 908650"/>
                <a:gd name="connsiteX64" fmla="*/ 370840 w 569074"/>
                <a:gd name="connsiteY64" fmla="*/ 420970 h 908650"/>
                <a:gd name="connsiteX65" fmla="*/ 391160 w 569074"/>
                <a:gd name="connsiteY65" fmla="*/ 390490 h 908650"/>
                <a:gd name="connsiteX66" fmla="*/ 401320 w 569074"/>
                <a:gd name="connsiteY66" fmla="*/ 375250 h 908650"/>
                <a:gd name="connsiteX67" fmla="*/ 406400 w 569074"/>
                <a:gd name="connsiteY67" fmla="*/ 299050 h 908650"/>
                <a:gd name="connsiteX68" fmla="*/ 436880 w 569074"/>
                <a:gd name="connsiteY68" fmla="*/ 283810 h 908650"/>
                <a:gd name="connsiteX69" fmla="*/ 467360 w 569074"/>
                <a:gd name="connsiteY69" fmla="*/ 263490 h 908650"/>
                <a:gd name="connsiteX70" fmla="*/ 492760 w 569074"/>
                <a:gd name="connsiteY70" fmla="*/ 212690 h 908650"/>
                <a:gd name="connsiteX71" fmla="*/ 482600 w 569074"/>
                <a:gd name="connsiteY71" fmla="*/ 177130 h 908650"/>
                <a:gd name="connsiteX72" fmla="*/ 472440 w 569074"/>
                <a:gd name="connsiteY72" fmla="*/ 161890 h 908650"/>
                <a:gd name="connsiteX73" fmla="*/ 467360 w 569074"/>
                <a:gd name="connsiteY73" fmla="*/ 146650 h 908650"/>
                <a:gd name="connsiteX74" fmla="*/ 447040 w 569074"/>
                <a:gd name="connsiteY74" fmla="*/ 116170 h 908650"/>
                <a:gd name="connsiteX75" fmla="*/ 421640 w 569074"/>
                <a:gd name="connsiteY75" fmla="*/ 85690 h 908650"/>
                <a:gd name="connsiteX76" fmla="*/ 406400 w 569074"/>
                <a:gd name="connsiteY76" fmla="*/ 80610 h 908650"/>
                <a:gd name="connsiteX77" fmla="*/ 396240 w 569074"/>
                <a:gd name="connsiteY77" fmla="*/ 65370 h 908650"/>
                <a:gd name="connsiteX78" fmla="*/ 350520 w 569074"/>
                <a:gd name="connsiteY78" fmla="*/ 39970 h 908650"/>
                <a:gd name="connsiteX79" fmla="*/ 335280 w 569074"/>
                <a:gd name="connsiteY79" fmla="*/ 24730 h 908650"/>
                <a:gd name="connsiteX80" fmla="*/ 243840 w 569074"/>
                <a:gd name="connsiteY80" fmla="*/ 19650 h 908650"/>
                <a:gd name="connsiteX81" fmla="*/ 233680 w 569074"/>
                <a:gd name="connsiteY81" fmla="*/ 34890 h 908650"/>
                <a:gd name="connsiteX82" fmla="*/ 238760 w 569074"/>
                <a:gd name="connsiteY82" fmla="*/ 50130 h 908650"/>
                <a:gd name="connsiteX83" fmla="*/ 233680 w 569074"/>
                <a:gd name="connsiteY83" fmla="*/ 50130 h 90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69074" h="908650">
                  <a:moveTo>
                    <a:pt x="233680" y="50130"/>
                  </a:moveTo>
                  <a:cubicBezTo>
                    <a:pt x="231987" y="52670"/>
                    <a:pt x="228600" y="60015"/>
                    <a:pt x="228600" y="65370"/>
                  </a:cubicBezTo>
                  <a:cubicBezTo>
                    <a:pt x="228600" y="70725"/>
                    <a:pt x="231285" y="75821"/>
                    <a:pt x="233680" y="80610"/>
                  </a:cubicBezTo>
                  <a:cubicBezTo>
                    <a:pt x="239838" y="92925"/>
                    <a:pt x="246149" y="100468"/>
                    <a:pt x="259080" y="106010"/>
                  </a:cubicBezTo>
                  <a:cubicBezTo>
                    <a:pt x="265497" y="108760"/>
                    <a:pt x="272627" y="109397"/>
                    <a:pt x="279400" y="111090"/>
                  </a:cubicBezTo>
                  <a:cubicBezTo>
                    <a:pt x="284480" y="116170"/>
                    <a:pt x="288360" y="122841"/>
                    <a:pt x="294640" y="126330"/>
                  </a:cubicBezTo>
                  <a:cubicBezTo>
                    <a:pt x="304002" y="131531"/>
                    <a:pt x="325120" y="136490"/>
                    <a:pt x="325120" y="136490"/>
                  </a:cubicBezTo>
                  <a:cubicBezTo>
                    <a:pt x="334434" y="164432"/>
                    <a:pt x="324604" y="139396"/>
                    <a:pt x="340360" y="166970"/>
                  </a:cubicBezTo>
                  <a:cubicBezTo>
                    <a:pt x="350404" y="184547"/>
                    <a:pt x="349901" y="185432"/>
                    <a:pt x="355600" y="202530"/>
                  </a:cubicBezTo>
                  <a:cubicBezTo>
                    <a:pt x="353907" y="226237"/>
                    <a:pt x="353145" y="250028"/>
                    <a:pt x="350520" y="273650"/>
                  </a:cubicBezTo>
                  <a:cubicBezTo>
                    <a:pt x="349749" y="280589"/>
                    <a:pt x="346689" y="287101"/>
                    <a:pt x="345440" y="293970"/>
                  </a:cubicBezTo>
                  <a:cubicBezTo>
                    <a:pt x="343298" y="305751"/>
                    <a:pt x="344807" y="318413"/>
                    <a:pt x="340360" y="329530"/>
                  </a:cubicBezTo>
                  <a:cubicBezTo>
                    <a:pt x="337692" y="336200"/>
                    <a:pt x="331400" y="341281"/>
                    <a:pt x="325120" y="344770"/>
                  </a:cubicBezTo>
                  <a:cubicBezTo>
                    <a:pt x="315758" y="349971"/>
                    <a:pt x="304800" y="351543"/>
                    <a:pt x="294640" y="354930"/>
                  </a:cubicBezTo>
                  <a:cubicBezTo>
                    <a:pt x="258100" y="367110"/>
                    <a:pt x="303731" y="352333"/>
                    <a:pt x="259080" y="365090"/>
                  </a:cubicBezTo>
                  <a:cubicBezTo>
                    <a:pt x="253931" y="366561"/>
                    <a:pt x="249113" y="369239"/>
                    <a:pt x="243840" y="370170"/>
                  </a:cubicBezTo>
                  <a:cubicBezTo>
                    <a:pt x="220257" y="374332"/>
                    <a:pt x="172720" y="380330"/>
                    <a:pt x="172720" y="380330"/>
                  </a:cubicBezTo>
                  <a:cubicBezTo>
                    <a:pt x="167640" y="382023"/>
                    <a:pt x="162269" y="383015"/>
                    <a:pt x="157480" y="385410"/>
                  </a:cubicBezTo>
                  <a:cubicBezTo>
                    <a:pt x="151711" y="388294"/>
                    <a:pt x="124221" y="408509"/>
                    <a:pt x="121920" y="410810"/>
                  </a:cubicBezTo>
                  <a:cubicBezTo>
                    <a:pt x="117603" y="415127"/>
                    <a:pt x="115669" y="421360"/>
                    <a:pt x="111760" y="426050"/>
                  </a:cubicBezTo>
                  <a:cubicBezTo>
                    <a:pt x="103735" y="435680"/>
                    <a:pt x="92697" y="445741"/>
                    <a:pt x="81280" y="451450"/>
                  </a:cubicBezTo>
                  <a:cubicBezTo>
                    <a:pt x="76491" y="453845"/>
                    <a:pt x="71120" y="454837"/>
                    <a:pt x="66040" y="456530"/>
                  </a:cubicBezTo>
                  <a:cubicBezTo>
                    <a:pt x="64347" y="461610"/>
                    <a:pt x="63355" y="466981"/>
                    <a:pt x="60960" y="471770"/>
                  </a:cubicBezTo>
                  <a:cubicBezTo>
                    <a:pt x="58230" y="477231"/>
                    <a:pt x="52173" y="481061"/>
                    <a:pt x="50800" y="487010"/>
                  </a:cubicBezTo>
                  <a:cubicBezTo>
                    <a:pt x="46973" y="503592"/>
                    <a:pt x="48127" y="520963"/>
                    <a:pt x="45720" y="537810"/>
                  </a:cubicBezTo>
                  <a:cubicBezTo>
                    <a:pt x="45069" y="542367"/>
                    <a:pt x="38455" y="567580"/>
                    <a:pt x="35560" y="573370"/>
                  </a:cubicBezTo>
                  <a:cubicBezTo>
                    <a:pt x="32830" y="578831"/>
                    <a:pt x="27880" y="583031"/>
                    <a:pt x="25400" y="588610"/>
                  </a:cubicBezTo>
                  <a:cubicBezTo>
                    <a:pt x="21050" y="598397"/>
                    <a:pt x="18627" y="608930"/>
                    <a:pt x="15240" y="619090"/>
                  </a:cubicBezTo>
                  <a:lnTo>
                    <a:pt x="10160" y="634330"/>
                  </a:lnTo>
                  <a:lnTo>
                    <a:pt x="5080" y="649570"/>
                  </a:lnTo>
                  <a:lnTo>
                    <a:pt x="0" y="664810"/>
                  </a:lnTo>
                  <a:cubicBezTo>
                    <a:pt x="1693" y="686823"/>
                    <a:pt x="2342" y="708942"/>
                    <a:pt x="5080" y="730850"/>
                  </a:cubicBezTo>
                  <a:cubicBezTo>
                    <a:pt x="5744" y="736163"/>
                    <a:pt x="5705" y="743120"/>
                    <a:pt x="10160" y="746090"/>
                  </a:cubicBezTo>
                  <a:cubicBezTo>
                    <a:pt x="17344" y="750879"/>
                    <a:pt x="27043" y="749751"/>
                    <a:pt x="35560" y="751170"/>
                  </a:cubicBezTo>
                  <a:cubicBezTo>
                    <a:pt x="47371" y="753138"/>
                    <a:pt x="59267" y="754557"/>
                    <a:pt x="71120" y="756250"/>
                  </a:cubicBezTo>
                  <a:cubicBezTo>
                    <a:pt x="76200" y="757943"/>
                    <a:pt x="81679" y="758729"/>
                    <a:pt x="86360" y="761330"/>
                  </a:cubicBezTo>
                  <a:cubicBezTo>
                    <a:pt x="97034" y="767260"/>
                    <a:pt x="116840" y="781650"/>
                    <a:pt x="116840" y="781650"/>
                  </a:cubicBezTo>
                  <a:lnTo>
                    <a:pt x="137160" y="812130"/>
                  </a:lnTo>
                  <a:lnTo>
                    <a:pt x="147320" y="827370"/>
                  </a:lnTo>
                  <a:cubicBezTo>
                    <a:pt x="157001" y="841892"/>
                    <a:pt x="173047" y="868119"/>
                    <a:pt x="187960" y="873090"/>
                  </a:cubicBezTo>
                  <a:cubicBezTo>
                    <a:pt x="243540" y="891617"/>
                    <a:pt x="159354" y="862069"/>
                    <a:pt x="218440" y="888330"/>
                  </a:cubicBezTo>
                  <a:cubicBezTo>
                    <a:pt x="228227" y="892680"/>
                    <a:pt x="238760" y="895103"/>
                    <a:pt x="248920" y="898490"/>
                  </a:cubicBezTo>
                  <a:cubicBezTo>
                    <a:pt x="270784" y="905778"/>
                    <a:pt x="258965" y="902271"/>
                    <a:pt x="284480" y="908650"/>
                  </a:cubicBezTo>
                  <a:cubicBezTo>
                    <a:pt x="292947" y="905263"/>
                    <a:pt x="307375" y="907258"/>
                    <a:pt x="309880" y="898490"/>
                  </a:cubicBezTo>
                  <a:cubicBezTo>
                    <a:pt x="321613" y="857425"/>
                    <a:pt x="310925" y="846717"/>
                    <a:pt x="294640" y="822290"/>
                  </a:cubicBezTo>
                  <a:cubicBezTo>
                    <a:pt x="296333" y="788423"/>
                    <a:pt x="295334" y="754314"/>
                    <a:pt x="299720" y="720690"/>
                  </a:cubicBezTo>
                  <a:cubicBezTo>
                    <a:pt x="300510" y="714636"/>
                    <a:pt x="305563" y="709767"/>
                    <a:pt x="309880" y="705450"/>
                  </a:cubicBezTo>
                  <a:cubicBezTo>
                    <a:pt x="321955" y="693375"/>
                    <a:pt x="340510" y="690160"/>
                    <a:pt x="355600" y="685130"/>
                  </a:cubicBezTo>
                  <a:cubicBezTo>
                    <a:pt x="406817" y="668058"/>
                    <a:pt x="327373" y="694106"/>
                    <a:pt x="391160" y="674970"/>
                  </a:cubicBezTo>
                  <a:cubicBezTo>
                    <a:pt x="401418" y="671893"/>
                    <a:pt x="411250" y="667407"/>
                    <a:pt x="421640" y="664810"/>
                  </a:cubicBezTo>
                  <a:cubicBezTo>
                    <a:pt x="432999" y="661970"/>
                    <a:pt x="465019" y="654517"/>
                    <a:pt x="472440" y="649570"/>
                  </a:cubicBezTo>
                  <a:cubicBezTo>
                    <a:pt x="477520" y="646183"/>
                    <a:pt x="482101" y="641890"/>
                    <a:pt x="487680" y="639410"/>
                  </a:cubicBezTo>
                  <a:cubicBezTo>
                    <a:pt x="511838" y="628673"/>
                    <a:pt x="516155" y="634419"/>
                    <a:pt x="533400" y="619090"/>
                  </a:cubicBezTo>
                  <a:cubicBezTo>
                    <a:pt x="544139" y="609544"/>
                    <a:pt x="563880" y="588610"/>
                    <a:pt x="563880" y="588610"/>
                  </a:cubicBezTo>
                  <a:cubicBezTo>
                    <a:pt x="552213" y="541943"/>
                    <a:pt x="569074" y="590023"/>
                    <a:pt x="543560" y="558130"/>
                  </a:cubicBezTo>
                  <a:cubicBezTo>
                    <a:pt x="523856" y="533500"/>
                    <a:pt x="556491" y="548894"/>
                    <a:pt x="523240" y="537810"/>
                  </a:cubicBezTo>
                  <a:cubicBezTo>
                    <a:pt x="497840" y="539503"/>
                    <a:pt x="472341" y="540079"/>
                    <a:pt x="447040" y="542890"/>
                  </a:cubicBezTo>
                  <a:cubicBezTo>
                    <a:pt x="441718" y="543481"/>
                    <a:pt x="437027" y="546808"/>
                    <a:pt x="431800" y="547970"/>
                  </a:cubicBezTo>
                  <a:cubicBezTo>
                    <a:pt x="421745" y="550204"/>
                    <a:pt x="411480" y="551357"/>
                    <a:pt x="401320" y="553050"/>
                  </a:cubicBezTo>
                  <a:cubicBezTo>
                    <a:pt x="386080" y="549663"/>
                    <a:pt x="370011" y="548895"/>
                    <a:pt x="355600" y="542890"/>
                  </a:cubicBezTo>
                  <a:cubicBezTo>
                    <a:pt x="337354" y="535287"/>
                    <a:pt x="342050" y="525951"/>
                    <a:pt x="335280" y="512410"/>
                  </a:cubicBezTo>
                  <a:cubicBezTo>
                    <a:pt x="332550" y="506949"/>
                    <a:pt x="328507" y="502250"/>
                    <a:pt x="325120" y="497170"/>
                  </a:cubicBezTo>
                  <a:cubicBezTo>
                    <a:pt x="326813" y="485317"/>
                    <a:pt x="325753" y="472727"/>
                    <a:pt x="330200" y="461610"/>
                  </a:cubicBezTo>
                  <a:cubicBezTo>
                    <a:pt x="332868" y="454940"/>
                    <a:pt x="340841" y="451889"/>
                    <a:pt x="345440" y="446370"/>
                  </a:cubicBezTo>
                  <a:cubicBezTo>
                    <a:pt x="366607" y="420970"/>
                    <a:pt x="342900" y="439597"/>
                    <a:pt x="370840" y="420970"/>
                  </a:cubicBezTo>
                  <a:lnTo>
                    <a:pt x="391160" y="390490"/>
                  </a:lnTo>
                  <a:lnTo>
                    <a:pt x="401320" y="375250"/>
                  </a:lnTo>
                  <a:cubicBezTo>
                    <a:pt x="403013" y="349850"/>
                    <a:pt x="400569" y="323830"/>
                    <a:pt x="406400" y="299050"/>
                  </a:cubicBezTo>
                  <a:cubicBezTo>
                    <a:pt x="408435" y="290402"/>
                    <a:pt x="431337" y="286889"/>
                    <a:pt x="436880" y="283810"/>
                  </a:cubicBezTo>
                  <a:cubicBezTo>
                    <a:pt x="447554" y="277880"/>
                    <a:pt x="467360" y="263490"/>
                    <a:pt x="467360" y="263490"/>
                  </a:cubicBezTo>
                  <a:cubicBezTo>
                    <a:pt x="491553" y="227201"/>
                    <a:pt x="484718" y="244856"/>
                    <a:pt x="492760" y="212690"/>
                  </a:cubicBezTo>
                  <a:cubicBezTo>
                    <a:pt x="491132" y="206179"/>
                    <a:pt x="486244" y="184418"/>
                    <a:pt x="482600" y="177130"/>
                  </a:cubicBezTo>
                  <a:cubicBezTo>
                    <a:pt x="479870" y="171669"/>
                    <a:pt x="475170" y="167351"/>
                    <a:pt x="472440" y="161890"/>
                  </a:cubicBezTo>
                  <a:cubicBezTo>
                    <a:pt x="470045" y="157101"/>
                    <a:pt x="469961" y="151331"/>
                    <a:pt x="467360" y="146650"/>
                  </a:cubicBezTo>
                  <a:cubicBezTo>
                    <a:pt x="461430" y="135976"/>
                    <a:pt x="453813" y="126330"/>
                    <a:pt x="447040" y="116170"/>
                  </a:cubicBezTo>
                  <a:cubicBezTo>
                    <a:pt x="439543" y="104925"/>
                    <a:pt x="433374" y="93513"/>
                    <a:pt x="421640" y="85690"/>
                  </a:cubicBezTo>
                  <a:cubicBezTo>
                    <a:pt x="417185" y="82720"/>
                    <a:pt x="411480" y="82303"/>
                    <a:pt x="406400" y="80610"/>
                  </a:cubicBezTo>
                  <a:cubicBezTo>
                    <a:pt x="403013" y="75530"/>
                    <a:pt x="400835" y="69390"/>
                    <a:pt x="396240" y="65370"/>
                  </a:cubicBezTo>
                  <a:cubicBezTo>
                    <a:pt x="374741" y="46559"/>
                    <a:pt x="371452" y="46947"/>
                    <a:pt x="350520" y="39970"/>
                  </a:cubicBezTo>
                  <a:cubicBezTo>
                    <a:pt x="345440" y="34890"/>
                    <a:pt x="340799" y="29329"/>
                    <a:pt x="335280" y="24730"/>
                  </a:cubicBezTo>
                  <a:cubicBezTo>
                    <a:pt x="305604" y="0"/>
                    <a:pt x="298010" y="16039"/>
                    <a:pt x="243840" y="19650"/>
                  </a:cubicBezTo>
                  <a:cubicBezTo>
                    <a:pt x="240453" y="24730"/>
                    <a:pt x="234684" y="28868"/>
                    <a:pt x="233680" y="34890"/>
                  </a:cubicBezTo>
                  <a:cubicBezTo>
                    <a:pt x="232800" y="40172"/>
                    <a:pt x="237461" y="44935"/>
                    <a:pt x="238760" y="50130"/>
                  </a:cubicBezTo>
                  <a:cubicBezTo>
                    <a:pt x="246160" y="79728"/>
                    <a:pt x="235373" y="47590"/>
                    <a:pt x="233680" y="5013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7" name="Figura a mano libera 216"/>
            <p:cNvSpPr/>
            <p:nvPr/>
          </p:nvSpPr>
          <p:spPr>
            <a:xfrm>
              <a:off x="1679641" y="4387992"/>
              <a:ext cx="104787" cy="115836"/>
            </a:xfrm>
            <a:custGeom>
              <a:avLst/>
              <a:gdLst>
                <a:gd name="connsiteX0" fmla="*/ 64673 w 510672"/>
                <a:gd name="connsiteY0" fmla="*/ 450555 h 614463"/>
                <a:gd name="connsiteX1" fmla="*/ 49433 w 510672"/>
                <a:gd name="connsiteY1" fmla="*/ 486115 h 614463"/>
                <a:gd name="connsiteX2" fmla="*/ 34193 w 510672"/>
                <a:gd name="connsiteY2" fmla="*/ 501355 h 614463"/>
                <a:gd name="connsiteX3" fmla="*/ 29113 w 510672"/>
                <a:gd name="connsiteY3" fmla="*/ 516595 h 614463"/>
                <a:gd name="connsiteX4" fmla="*/ 3713 w 510672"/>
                <a:gd name="connsiteY4" fmla="*/ 562315 h 614463"/>
                <a:gd name="connsiteX5" fmla="*/ 8793 w 510672"/>
                <a:gd name="connsiteY5" fmla="*/ 592795 h 614463"/>
                <a:gd name="connsiteX6" fmla="*/ 13873 w 510672"/>
                <a:gd name="connsiteY6" fmla="*/ 608035 h 614463"/>
                <a:gd name="connsiteX7" fmla="*/ 29113 w 510672"/>
                <a:gd name="connsiteY7" fmla="*/ 613115 h 614463"/>
                <a:gd name="connsiteX8" fmla="*/ 64673 w 510672"/>
                <a:gd name="connsiteY8" fmla="*/ 608035 h 614463"/>
                <a:gd name="connsiteX9" fmla="*/ 84993 w 510672"/>
                <a:gd name="connsiteY9" fmla="*/ 577555 h 614463"/>
                <a:gd name="connsiteX10" fmla="*/ 110393 w 510672"/>
                <a:gd name="connsiteY10" fmla="*/ 547075 h 614463"/>
                <a:gd name="connsiteX11" fmla="*/ 140873 w 510672"/>
                <a:gd name="connsiteY11" fmla="*/ 526755 h 614463"/>
                <a:gd name="connsiteX12" fmla="*/ 176433 w 510672"/>
                <a:gd name="connsiteY12" fmla="*/ 516595 h 614463"/>
                <a:gd name="connsiteX13" fmla="*/ 191673 w 510672"/>
                <a:gd name="connsiteY13" fmla="*/ 511515 h 614463"/>
                <a:gd name="connsiteX14" fmla="*/ 201833 w 510672"/>
                <a:gd name="connsiteY14" fmla="*/ 496275 h 614463"/>
                <a:gd name="connsiteX15" fmla="*/ 267873 w 510672"/>
                <a:gd name="connsiteY15" fmla="*/ 486115 h 614463"/>
                <a:gd name="connsiteX16" fmla="*/ 298353 w 510672"/>
                <a:gd name="connsiteY16" fmla="*/ 506435 h 614463"/>
                <a:gd name="connsiteX17" fmla="*/ 328833 w 510672"/>
                <a:gd name="connsiteY17" fmla="*/ 516595 h 614463"/>
                <a:gd name="connsiteX18" fmla="*/ 344073 w 510672"/>
                <a:gd name="connsiteY18" fmla="*/ 521675 h 614463"/>
                <a:gd name="connsiteX19" fmla="*/ 374553 w 510672"/>
                <a:gd name="connsiteY19" fmla="*/ 536915 h 614463"/>
                <a:gd name="connsiteX20" fmla="*/ 389793 w 510672"/>
                <a:gd name="connsiteY20" fmla="*/ 547075 h 614463"/>
                <a:gd name="connsiteX21" fmla="*/ 460913 w 510672"/>
                <a:gd name="connsiteY21" fmla="*/ 541995 h 614463"/>
                <a:gd name="connsiteX22" fmla="*/ 476153 w 510672"/>
                <a:gd name="connsiteY22" fmla="*/ 536915 h 614463"/>
                <a:gd name="connsiteX23" fmla="*/ 481233 w 510672"/>
                <a:gd name="connsiteY23" fmla="*/ 521675 h 614463"/>
                <a:gd name="connsiteX24" fmla="*/ 491393 w 510672"/>
                <a:gd name="connsiteY24" fmla="*/ 506435 h 614463"/>
                <a:gd name="connsiteX25" fmla="*/ 506633 w 510672"/>
                <a:gd name="connsiteY25" fmla="*/ 455635 h 614463"/>
                <a:gd name="connsiteX26" fmla="*/ 501553 w 510672"/>
                <a:gd name="connsiteY26" fmla="*/ 369275 h 614463"/>
                <a:gd name="connsiteX27" fmla="*/ 471073 w 510672"/>
                <a:gd name="connsiteY27" fmla="*/ 348955 h 614463"/>
                <a:gd name="connsiteX28" fmla="*/ 450753 w 510672"/>
                <a:gd name="connsiteY28" fmla="*/ 338795 h 614463"/>
                <a:gd name="connsiteX29" fmla="*/ 435513 w 510672"/>
                <a:gd name="connsiteY29" fmla="*/ 333715 h 614463"/>
                <a:gd name="connsiteX30" fmla="*/ 405033 w 510672"/>
                <a:gd name="connsiteY30" fmla="*/ 318475 h 614463"/>
                <a:gd name="connsiteX31" fmla="*/ 394873 w 510672"/>
                <a:gd name="connsiteY31" fmla="*/ 303235 h 614463"/>
                <a:gd name="connsiteX32" fmla="*/ 364393 w 510672"/>
                <a:gd name="connsiteY32" fmla="*/ 293075 h 614463"/>
                <a:gd name="connsiteX33" fmla="*/ 359313 w 510672"/>
                <a:gd name="connsiteY33" fmla="*/ 242275 h 614463"/>
                <a:gd name="connsiteX34" fmla="*/ 364393 w 510672"/>
                <a:gd name="connsiteY34" fmla="*/ 221955 h 614463"/>
                <a:gd name="connsiteX35" fmla="*/ 415193 w 510672"/>
                <a:gd name="connsiteY35" fmla="*/ 171155 h 614463"/>
                <a:gd name="connsiteX36" fmla="*/ 430433 w 510672"/>
                <a:gd name="connsiteY36" fmla="*/ 166075 h 614463"/>
                <a:gd name="connsiteX37" fmla="*/ 440593 w 510672"/>
                <a:gd name="connsiteY37" fmla="*/ 150835 h 614463"/>
                <a:gd name="connsiteX38" fmla="*/ 455833 w 510672"/>
                <a:gd name="connsiteY38" fmla="*/ 140675 h 614463"/>
                <a:gd name="connsiteX39" fmla="*/ 460913 w 510672"/>
                <a:gd name="connsiteY39" fmla="*/ 125435 h 614463"/>
                <a:gd name="connsiteX40" fmla="*/ 471073 w 510672"/>
                <a:gd name="connsiteY40" fmla="*/ 110195 h 614463"/>
                <a:gd name="connsiteX41" fmla="*/ 486313 w 510672"/>
                <a:gd name="connsiteY41" fmla="*/ 49235 h 614463"/>
                <a:gd name="connsiteX42" fmla="*/ 481233 w 510672"/>
                <a:gd name="connsiteY42" fmla="*/ 8595 h 614463"/>
                <a:gd name="connsiteX43" fmla="*/ 415193 w 510672"/>
                <a:gd name="connsiteY43" fmla="*/ 18755 h 614463"/>
                <a:gd name="connsiteX44" fmla="*/ 389793 w 510672"/>
                <a:gd name="connsiteY44" fmla="*/ 64475 h 614463"/>
                <a:gd name="connsiteX45" fmla="*/ 374553 w 510672"/>
                <a:gd name="connsiteY45" fmla="*/ 115275 h 614463"/>
                <a:gd name="connsiteX46" fmla="*/ 369473 w 510672"/>
                <a:gd name="connsiteY46" fmla="*/ 130515 h 614463"/>
                <a:gd name="connsiteX47" fmla="*/ 349153 w 510672"/>
                <a:gd name="connsiteY47" fmla="*/ 160995 h 614463"/>
                <a:gd name="connsiteX48" fmla="*/ 333913 w 510672"/>
                <a:gd name="connsiteY48" fmla="*/ 191475 h 614463"/>
                <a:gd name="connsiteX49" fmla="*/ 283113 w 510672"/>
                <a:gd name="connsiteY49" fmla="*/ 227035 h 614463"/>
                <a:gd name="connsiteX50" fmla="*/ 247553 w 510672"/>
                <a:gd name="connsiteY50" fmla="*/ 237195 h 614463"/>
                <a:gd name="connsiteX51" fmla="*/ 232313 w 510672"/>
                <a:gd name="connsiteY51" fmla="*/ 247355 h 614463"/>
                <a:gd name="connsiteX52" fmla="*/ 217073 w 510672"/>
                <a:gd name="connsiteY52" fmla="*/ 277835 h 614463"/>
                <a:gd name="connsiteX53" fmla="*/ 201833 w 510672"/>
                <a:gd name="connsiteY53" fmla="*/ 287995 h 614463"/>
                <a:gd name="connsiteX54" fmla="*/ 181513 w 510672"/>
                <a:gd name="connsiteY54" fmla="*/ 318475 h 614463"/>
                <a:gd name="connsiteX55" fmla="*/ 171353 w 510672"/>
                <a:gd name="connsiteY55" fmla="*/ 333715 h 614463"/>
                <a:gd name="connsiteX56" fmla="*/ 161193 w 510672"/>
                <a:gd name="connsiteY56" fmla="*/ 364195 h 614463"/>
                <a:gd name="connsiteX57" fmla="*/ 156113 w 510672"/>
                <a:gd name="connsiteY57" fmla="*/ 379435 h 614463"/>
                <a:gd name="connsiteX58" fmla="*/ 95153 w 510672"/>
                <a:gd name="connsiteY58" fmla="*/ 420075 h 614463"/>
                <a:gd name="connsiteX59" fmla="*/ 79913 w 510672"/>
                <a:gd name="connsiteY59" fmla="*/ 430235 h 614463"/>
                <a:gd name="connsiteX60" fmla="*/ 64673 w 510672"/>
                <a:gd name="connsiteY60" fmla="*/ 450555 h 6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10672" h="614463">
                  <a:moveTo>
                    <a:pt x="64673" y="450555"/>
                  </a:moveTo>
                  <a:cubicBezTo>
                    <a:pt x="59593" y="459868"/>
                    <a:pt x="57280" y="475130"/>
                    <a:pt x="49433" y="486115"/>
                  </a:cubicBezTo>
                  <a:cubicBezTo>
                    <a:pt x="45257" y="491961"/>
                    <a:pt x="39273" y="496275"/>
                    <a:pt x="34193" y="501355"/>
                  </a:cubicBezTo>
                  <a:cubicBezTo>
                    <a:pt x="32500" y="506435"/>
                    <a:pt x="31714" y="511914"/>
                    <a:pt x="29113" y="516595"/>
                  </a:cubicBezTo>
                  <a:cubicBezTo>
                    <a:pt x="0" y="568998"/>
                    <a:pt x="15208" y="527831"/>
                    <a:pt x="3713" y="562315"/>
                  </a:cubicBezTo>
                  <a:cubicBezTo>
                    <a:pt x="5406" y="572475"/>
                    <a:pt x="6559" y="582740"/>
                    <a:pt x="8793" y="592795"/>
                  </a:cubicBezTo>
                  <a:cubicBezTo>
                    <a:pt x="9955" y="598022"/>
                    <a:pt x="10087" y="604249"/>
                    <a:pt x="13873" y="608035"/>
                  </a:cubicBezTo>
                  <a:cubicBezTo>
                    <a:pt x="17659" y="611821"/>
                    <a:pt x="24033" y="611422"/>
                    <a:pt x="29113" y="613115"/>
                  </a:cubicBezTo>
                  <a:cubicBezTo>
                    <a:pt x="40966" y="611422"/>
                    <a:pt x="54571" y="614463"/>
                    <a:pt x="64673" y="608035"/>
                  </a:cubicBezTo>
                  <a:cubicBezTo>
                    <a:pt x="74975" y="601479"/>
                    <a:pt x="78220" y="587715"/>
                    <a:pt x="84993" y="577555"/>
                  </a:cubicBezTo>
                  <a:cubicBezTo>
                    <a:pt x="94024" y="564008"/>
                    <a:pt x="96853" y="557606"/>
                    <a:pt x="110393" y="547075"/>
                  </a:cubicBezTo>
                  <a:cubicBezTo>
                    <a:pt x="120032" y="539578"/>
                    <a:pt x="129289" y="530616"/>
                    <a:pt x="140873" y="526755"/>
                  </a:cubicBezTo>
                  <a:cubicBezTo>
                    <a:pt x="177413" y="514575"/>
                    <a:pt x="131782" y="529352"/>
                    <a:pt x="176433" y="516595"/>
                  </a:cubicBezTo>
                  <a:cubicBezTo>
                    <a:pt x="181582" y="515124"/>
                    <a:pt x="186593" y="513208"/>
                    <a:pt x="191673" y="511515"/>
                  </a:cubicBezTo>
                  <a:cubicBezTo>
                    <a:pt x="195060" y="506435"/>
                    <a:pt x="199103" y="501736"/>
                    <a:pt x="201833" y="496275"/>
                  </a:cubicBezTo>
                  <a:cubicBezTo>
                    <a:pt x="218894" y="462152"/>
                    <a:pt x="180506" y="478834"/>
                    <a:pt x="267873" y="486115"/>
                  </a:cubicBezTo>
                  <a:cubicBezTo>
                    <a:pt x="318291" y="502921"/>
                    <a:pt x="241274" y="474724"/>
                    <a:pt x="298353" y="506435"/>
                  </a:cubicBezTo>
                  <a:cubicBezTo>
                    <a:pt x="307715" y="511636"/>
                    <a:pt x="318673" y="513208"/>
                    <a:pt x="328833" y="516595"/>
                  </a:cubicBezTo>
                  <a:cubicBezTo>
                    <a:pt x="333913" y="518288"/>
                    <a:pt x="339618" y="518705"/>
                    <a:pt x="344073" y="521675"/>
                  </a:cubicBezTo>
                  <a:cubicBezTo>
                    <a:pt x="387749" y="550792"/>
                    <a:pt x="332489" y="515883"/>
                    <a:pt x="374553" y="536915"/>
                  </a:cubicBezTo>
                  <a:cubicBezTo>
                    <a:pt x="380014" y="539645"/>
                    <a:pt x="384713" y="543688"/>
                    <a:pt x="389793" y="547075"/>
                  </a:cubicBezTo>
                  <a:cubicBezTo>
                    <a:pt x="413500" y="545382"/>
                    <a:pt x="437309" y="544772"/>
                    <a:pt x="460913" y="541995"/>
                  </a:cubicBezTo>
                  <a:cubicBezTo>
                    <a:pt x="466231" y="541369"/>
                    <a:pt x="472367" y="540701"/>
                    <a:pt x="476153" y="536915"/>
                  </a:cubicBezTo>
                  <a:cubicBezTo>
                    <a:pt x="479939" y="533129"/>
                    <a:pt x="478838" y="526464"/>
                    <a:pt x="481233" y="521675"/>
                  </a:cubicBezTo>
                  <a:cubicBezTo>
                    <a:pt x="483963" y="516214"/>
                    <a:pt x="488913" y="512014"/>
                    <a:pt x="491393" y="506435"/>
                  </a:cubicBezTo>
                  <a:cubicBezTo>
                    <a:pt x="498460" y="490533"/>
                    <a:pt x="502411" y="472523"/>
                    <a:pt x="506633" y="455635"/>
                  </a:cubicBezTo>
                  <a:cubicBezTo>
                    <a:pt x="504940" y="426848"/>
                    <a:pt x="510672" y="396632"/>
                    <a:pt x="501553" y="369275"/>
                  </a:cubicBezTo>
                  <a:cubicBezTo>
                    <a:pt x="497692" y="357691"/>
                    <a:pt x="481995" y="354416"/>
                    <a:pt x="471073" y="348955"/>
                  </a:cubicBezTo>
                  <a:cubicBezTo>
                    <a:pt x="464300" y="345568"/>
                    <a:pt x="457714" y="341778"/>
                    <a:pt x="450753" y="338795"/>
                  </a:cubicBezTo>
                  <a:cubicBezTo>
                    <a:pt x="445831" y="336686"/>
                    <a:pt x="440302" y="336110"/>
                    <a:pt x="435513" y="333715"/>
                  </a:cubicBezTo>
                  <a:cubicBezTo>
                    <a:pt x="396122" y="314020"/>
                    <a:pt x="443339" y="331244"/>
                    <a:pt x="405033" y="318475"/>
                  </a:cubicBezTo>
                  <a:cubicBezTo>
                    <a:pt x="401646" y="313395"/>
                    <a:pt x="400050" y="306471"/>
                    <a:pt x="394873" y="303235"/>
                  </a:cubicBezTo>
                  <a:cubicBezTo>
                    <a:pt x="385791" y="297559"/>
                    <a:pt x="364393" y="293075"/>
                    <a:pt x="364393" y="293075"/>
                  </a:cubicBezTo>
                  <a:cubicBezTo>
                    <a:pt x="348241" y="268846"/>
                    <a:pt x="352096" y="281969"/>
                    <a:pt x="359313" y="242275"/>
                  </a:cubicBezTo>
                  <a:cubicBezTo>
                    <a:pt x="360562" y="235406"/>
                    <a:pt x="361271" y="228200"/>
                    <a:pt x="364393" y="221955"/>
                  </a:cubicBezTo>
                  <a:cubicBezTo>
                    <a:pt x="375230" y="200280"/>
                    <a:pt x="390809" y="179283"/>
                    <a:pt x="415193" y="171155"/>
                  </a:cubicBezTo>
                  <a:lnTo>
                    <a:pt x="430433" y="166075"/>
                  </a:lnTo>
                  <a:cubicBezTo>
                    <a:pt x="433820" y="160995"/>
                    <a:pt x="436276" y="155152"/>
                    <a:pt x="440593" y="150835"/>
                  </a:cubicBezTo>
                  <a:cubicBezTo>
                    <a:pt x="444910" y="146518"/>
                    <a:pt x="452019" y="145443"/>
                    <a:pt x="455833" y="140675"/>
                  </a:cubicBezTo>
                  <a:cubicBezTo>
                    <a:pt x="459178" y="136494"/>
                    <a:pt x="458518" y="130224"/>
                    <a:pt x="460913" y="125435"/>
                  </a:cubicBezTo>
                  <a:cubicBezTo>
                    <a:pt x="463643" y="119974"/>
                    <a:pt x="468593" y="115774"/>
                    <a:pt x="471073" y="110195"/>
                  </a:cubicBezTo>
                  <a:cubicBezTo>
                    <a:pt x="481807" y="86044"/>
                    <a:pt x="482053" y="74794"/>
                    <a:pt x="486313" y="49235"/>
                  </a:cubicBezTo>
                  <a:cubicBezTo>
                    <a:pt x="484620" y="35688"/>
                    <a:pt x="492751" y="15924"/>
                    <a:pt x="481233" y="8595"/>
                  </a:cubicBezTo>
                  <a:cubicBezTo>
                    <a:pt x="467727" y="0"/>
                    <a:pt x="433166" y="12764"/>
                    <a:pt x="415193" y="18755"/>
                  </a:cubicBezTo>
                  <a:cubicBezTo>
                    <a:pt x="397000" y="46044"/>
                    <a:pt x="396499" y="41004"/>
                    <a:pt x="389793" y="64475"/>
                  </a:cubicBezTo>
                  <a:cubicBezTo>
                    <a:pt x="374438" y="118217"/>
                    <a:pt x="398698" y="42841"/>
                    <a:pt x="374553" y="115275"/>
                  </a:cubicBezTo>
                  <a:cubicBezTo>
                    <a:pt x="372860" y="120355"/>
                    <a:pt x="372443" y="126060"/>
                    <a:pt x="369473" y="130515"/>
                  </a:cubicBezTo>
                  <a:cubicBezTo>
                    <a:pt x="362700" y="140675"/>
                    <a:pt x="353014" y="149411"/>
                    <a:pt x="349153" y="160995"/>
                  </a:cubicBezTo>
                  <a:cubicBezTo>
                    <a:pt x="345021" y="173390"/>
                    <a:pt x="343761" y="181627"/>
                    <a:pt x="333913" y="191475"/>
                  </a:cubicBezTo>
                  <a:cubicBezTo>
                    <a:pt x="328309" y="197079"/>
                    <a:pt x="285326" y="226482"/>
                    <a:pt x="283113" y="227035"/>
                  </a:cubicBezTo>
                  <a:cubicBezTo>
                    <a:pt x="276602" y="228663"/>
                    <a:pt x="254841" y="233551"/>
                    <a:pt x="247553" y="237195"/>
                  </a:cubicBezTo>
                  <a:cubicBezTo>
                    <a:pt x="242092" y="239925"/>
                    <a:pt x="237393" y="243968"/>
                    <a:pt x="232313" y="247355"/>
                  </a:cubicBezTo>
                  <a:cubicBezTo>
                    <a:pt x="228181" y="259750"/>
                    <a:pt x="226921" y="267987"/>
                    <a:pt x="217073" y="277835"/>
                  </a:cubicBezTo>
                  <a:cubicBezTo>
                    <a:pt x="212756" y="282152"/>
                    <a:pt x="206913" y="284608"/>
                    <a:pt x="201833" y="287995"/>
                  </a:cubicBezTo>
                  <a:lnTo>
                    <a:pt x="181513" y="318475"/>
                  </a:lnTo>
                  <a:cubicBezTo>
                    <a:pt x="178126" y="323555"/>
                    <a:pt x="173284" y="327923"/>
                    <a:pt x="171353" y="333715"/>
                  </a:cubicBezTo>
                  <a:lnTo>
                    <a:pt x="161193" y="364195"/>
                  </a:lnTo>
                  <a:cubicBezTo>
                    <a:pt x="159500" y="369275"/>
                    <a:pt x="160568" y="376465"/>
                    <a:pt x="156113" y="379435"/>
                  </a:cubicBezTo>
                  <a:lnTo>
                    <a:pt x="95153" y="420075"/>
                  </a:lnTo>
                  <a:cubicBezTo>
                    <a:pt x="90073" y="423462"/>
                    <a:pt x="85705" y="428304"/>
                    <a:pt x="79913" y="430235"/>
                  </a:cubicBezTo>
                  <a:cubicBezTo>
                    <a:pt x="63067" y="435850"/>
                    <a:pt x="69753" y="441242"/>
                    <a:pt x="64673" y="450555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8" name="Figura a mano libera 217"/>
            <p:cNvSpPr/>
            <p:nvPr/>
          </p:nvSpPr>
          <p:spPr>
            <a:xfrm>
              <a:off x="898502" y="5249618"/>
              <a:ext cx="84148" cy="101554"/>
            </a:xfrm>
            <a:custGeom>
              <a:avLst/>
              <a:gdLst>
                <a:gd name="connsiteX0" fmla="*/ 37023 w 83714"/>
                <a:gd name="connsiteY0" fmla="*/ 11430 h 101776"/>
                <a:gd name="connsiteX1" fmla="*/ 27498 w 83714"/>
                <a:gd name="connsiteY1" fmla="*/ 28575 h 101776"/>
                <a:gd name="connsiteX2" fmla="*/ 29403 w 83714"/>
                <a:gd name="connsiteY2" fmla="*/ 34290 h 101776"/>
                <a:gd name="connsiteX3" fmla="*/ 16068 w 83714"/>
                <a:gd name="connsiteY3" fmla="*/ 47625 h 101776"/>
                <a:gd name="connsiteX4" fmla="*/ 2733 w 83714"/>
                <a:gd name="connsiteY4" fmla="*/ 55245 h 101776"/>
                <a:gd name="connsiteX5" fmla="*/ 828 w 83714"/>
                <a:gd name="connsiteY5" fmla="*/ 62865 h 101776"/>
                <a:gd name="connsiteX6" fmla="*/ 6543 w 83714"/>
                <a:gd name="connsiteY6" fmla="*/ 66675 h 101776"/>
                <a:gd name="connsiteX7" fmla="*/ 23688 w 83714"/>
                <a:gd name="connsiteY7" fmla="*/ 76200 h 101776"/>
                <a:gd name="connsiteX8" fmla="*/ 35118 w 83714"/>
                <a:gd name="connsiteY8" fmla="*/ 87630 h 101776"/>
                <a:gd name="connsiteX9" fmla="*/ 42738 w 83714"/>
                <a:gd name="connsiteY9" fmla="*/ 100965 h 101776"/>
                <a:gd name="connsiteX10" fmla="*/ 57978 w 83714"/>
                <a:gd name="connsiteY10" fmla="*/ 97155 h 101776"/>
                <a:gd name="connsiteX11" fmla="*/ 61788 w 83714"/>
                <a:gd name="connsiteY11" fmla="*/ 91440 h 101776"/>
                <a:gd name="connsiteX12" fmla="*/ 67503 w 83714"/>
                <a:gd name="connsiteY12" fmla="*/ 87630 h 101776"/>
                <a:gd name="connsiteX13" fmla="*/ 65598 w 83714"/>
                <a:gd name="connsiteY13" fmla="*/ 68580 h 101776"/>
                <a:gd name="connsiteX14" fmla="*/ 67503 w 83714"/>
                <a:gd name="connsiteY14" fmla="*/ 60960 h 101776"/>
                <a:gd name="connsiteX15" fmla="*/ 78933 w 83714"/>
                <a:gd name="connsiteY15" fmla="*/ 53340 h 101776"/>
                <a:gd name="connsiteX16" fmla="*/ 78933 w 83714"/>
                <a:gd name="connsiteY16" fmla="*/ 24765 h 101776"/>
                <a:gd name="connsiteX17" fmla="*/ 73218 w 83714"/>
                <a:gd name="connsiteY17" fmla="*/ 20955 h 101776"/>
                <a:gd name="connsiteX18" fmla="*/ 69408 w 83714"/>
                <a:gd name="connsiteY18" fmla="*/ 15240 h 101776"/>
                <a:gd name="connsiteX19" fmla="*/ 63693 w 83714"/>
                <a:gd name="connsiteY19" fmla="*/ 11430 h 101776"/>
                <a:gd name="connsiteX20" fmla="*/ 59883 w 83714"/>
                <a:gd name="connsiteY20" fmla="*/ 0 h 101776"/>
                <a:gd name="connsiteX21" fmla="*/ 44643 w 83714"/>
                <a:gd name="connsiteY21" fmla="*/ 1905 h 101776"/>
                <a:gd name="connsiteX22" fmla="*/ 35118 w 83714"/>
                <a:gd name="connsiteY22" fmla="*/ 11430 h 101776"/>
                <a:gd name="connsiteX23" fmla="*/ 37023 w 83714"/>
                <a:gd name="connsiteY23" fmla="*/ 11430 h 10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714" h="101776">
                  <a:moveTo>
                    <a:pt x="37023" y="11430"/>
                  </a:moveTo>
                  <a:cubicBezTo>
                    <a:pt x="35753" y="14287"/>
                    <a:pt x="30851" y="18516"/>
                    <a:pt x="27498" y="28575"/>
                  </a:cubicBezTo>
                  <a:cubicBezTo>
                    <a:pt x="28133" y="30480"/>
                    <a:pt x="29403" y="32282"/>
                    <a:pt x="29403" y="34290"/>
                  </a:cubicBezTo>
                  <a:cubicBezTo>
                    <a:pt x="29403" y="45126"/>
                    <a:pt x="25059" y="42230"/>
                    <a:pt x="16068" y="47625"/>
                  </a:cubicBezTo>
                  <a:cubicBezTo>
                    <a:pt x="1652" y="56275"/>
                    <a:pt x="14742" y="51242"/>
                    <a:pt x="2733" y="55245"/>
                  </a:cubicBezTo>
                  <a:cubicBezTo>
                    <a:pt x="2098" y="57785"/>
                    <a:pt x="0" y="60381"/>
                    <a:pt x="828" y="62865"/>
                  </a:cubicBezTo>
                  <a:cubicBezTo>
                    <a:pt x="1552" y="65037"/>
                    <a:pt x="4495" y="65651"/>
                    <a:pt x="6543" y="66675"/>
                  </a:cubicBezTo>
                  <a:cubicBezTo>
                    <a:pt x="16125" y="71466"/>
                    <a:pt x="11675" y="64187"/>
                    <a:pt x="23688" y="76200"/>
                  </a:cubicBezTo>
                  <a:lnTo>
                    <a:pt x="35118" y="87630"/>
                  </a:lnTo>
                  <a:cubicBezTo>
                    <a:pt x="36429" y="91564"/>
                    <a:pt x="38344" y="99317"/>
                    <a:pt x="42738" y="100965"/>
                  </a:cubicBezTo>
                  <a:cubicBezTo>
                    <a:pt x="44902" y="101776"/>
                    <a:pt x="54978" y="98155"/>
                    <a:pt x="57978" y="97155"/>
                  </a:cubicBezTo>
                  <a:cubicBezTo>
                    <a:pt x="59248" y="95250"/>
                    <a:pt x="60169" y="93059"/>
                    <a:pt x="61788" y="91440"/>
                  </a:cubicBezTo>
                  <a:cubicBezTo>
                    <a:pt x="63407" y="89821"/>
                    <a:pt x="67127" y="89888"/>
                    <a:pt x="67503" y="87630"/>
                  </a:cubicBezTo>
                  <a:cubicBezTo>
                    <a:pt x="68552" y="81335"/>
                    <a:pt x="66233" y="74930"/>
                    <a:pt x="65598" y="68580"/>
                  </a:cubicBezTo>
                  <a:cubicBezTo>
                    <a:pt x="66233" y="66040"/>
                    <a:pt x="65779" y="62930"/>
                    <a:pt x="67503" y="60960"/>
                  </a:cubicBezTo>
                  <a:cubicBezTo>
                    <a:pt x="70518" y="57514"/>
                    <a:pt x="78933" y="53340"/>
                    <a:pt x="78933" y="53340"/>
                  </a:cubicBezTo>
                  <a:cubicBezTo>
                    <a:pt x="82545" y="42505"/>
                    <a:pt x="83714" y="41498"/>
                    <a:pt x="78933" y="24765"/>
                  </a:cubicBezTo>
                  <a:cubicBezTo>
                    <a:pt x="78304" y="22564"/>
                    <a:pt x="75123" y="22225"/>
                    <a:pt x="73218" y="20955"/>
                  </a:cubicBezTo>
                  <a:cubicBezTo>
                    <a:pt x="71948" y="19050"/>
                    <a:pt x="71027" y="16859"/>
                    <a:pt x="69408" y="15240"/>
                  </a:cubicBezTo>
                  <a:cubicBezTo>
                    <a:pt x="67789" y="13621"/>
                    <a:pt x="64906" y="13372"/>
                    <a:pt x="63693" y="11430"/>
                  </a:cubicBezTo>
                  <a:cubicBezTo>
                    <a:pt x="61564" y="8024"/>
                    <a:pt x="59883" y="0"/>
                    <a:pt x="59883" y="0"/>
                  </a:cubicBezTo>
                  <a:cubicBezTo>
                    <a:pt x="54803" y="635"/>
                    <a:pt x="49582" y="558"/>
                    <a:pt x="44643" y="1905"/>
                  </a:cubicBezTo>
                  <a:cubicBezTo>
                    <a:pt x="40231" y="3108"/>
                    <a:pt x="36990" y="7687"/>
                    <a:pt x="35118" y="11430"/>
                  </a:cubicBezTo>
                  <a:cubicBezTo>
                    <a:pt x="34834" y="11998"/>
                    <a:pt x="38293" y="8573"/>
                    <a:pt x="37023" y="1143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9" name="Figura a mano libera 218"/>
            <p:cNvSpPr/>
            <p:nvPr/>
          </p:nvSpPr>
          <p:spPr>
            <a:xfrm>
              <a:off x="1354167" y="4813251"/>
              <a:ext cx="73033" cy="150745"/>
            </a:xfrm>
            <a:custGeom>
              <a:avLst/>
              <a:gdLst>
                <a:gd name="connsiteX0" fmla="*/ 5715 w 72390"/>
                <a:gd name="connsiteY0" fmla="*/ 22860 h 150233"/>
                <a:gd name="connsiteX1" fmla="*/ 11430 w 72390"/>
                <a:gd name="connsiteY1" fmla="*/ 26670 h 150233"/>
                <a:gd name="connsiteX2" fmla="*/ 7620 w 72390"/>
                <a:gd name="connsiteY2" fmla="*/ 51435 h 150233"/>
                <a:gd name="connsiteX3" fmla="*/ 9525 w 72390"/>
                <a:gd name="connsiteY3" fmla="*/ 74295 h 150233"/>
                <a:gd name="connsiteX4" fmla="*/ 17145 w 72390"/>
                <a:gd name="connsiteY4" fmla="*/ 85725 h 150233"/>
                <a:gd name="connsiteX5" fmla="*/ 19050 w 72390"/>
                <a:gd name="connsiteY5" fmla="*/ 93345 h 150233"/>
                <a:gd name="connsiteX6" fmla="*/ 20955 w 72390"/>
                <a:gd name="connsiteY6" fmla="*/ 99060 h 150233"/>
                <a:gd name="connsiteX7" fmla="*/ 22860 w 72390"/>
                <a:gd name="connsiteY7" fmla="*/ 140970 h 150233"/>
                <a:gd name="connsiteX8" fmla="*/ 28575 w 72390"/>
                <a:gd name="connsiteY8" fmla="*/ 144780 h 150233"/>
                <a:gd name="connsiteX9" fmla="*/ 43815 w 72390"/>
                <a:gd name="connsiteY9" fmla="*/ 148590 h 150233"/>
                <a:gd name="connsiteX10" fmla="*/ 59055 w 72390"/>
                <a:gd name="connsiteY10" fmla="*/ 142875 h 150233"/>
                <a:gd name="connsiteX11" fmla="*/ 66675 w 72390"/>
                <a:gd name="connsiteY11" fmla="*/ 140970 h 150233"/>
                <a:gd name="connsiteX12" fmla="*/ 72390 w 72390"/>
                <a:gd name="connsiteY12" fmla="*/ 139065 h 150233"/>
                <a:gd name="connsiteX13" fmla="*/ 68580 w 72390"/>
                <a:gd name="connsiteY13" fmla="*/ 120015 h 150233"/>
                <a:gd name="connsiteX14" fmla="*/ 62865 w 72390"/>
                <a:gd name="connsiteY14" fmla="*/ 108585 h 150233"/>
                <a:gd name="connsiteX15" fmla="*/ 62865 w 72390"/>
                <a:gd name="connsiteY15" fmla="*/ 53340 h 150233"/>
                <a:gd name="connsiteX16" fmla="*/ 64770 w 72390"/>
                <a:gd name="connsiteY16" fmla="*/ 47625 h 150233"/>
                <a:gd name="connsiteX17" fmla="*/ 64770 w 72390"/>
                <a:gd name="connsiteY17" fmla="*/ 19050 h 150233"/>
                <a:gd name="connsiteX18" fmla="*/ 59055 w 72390"/>
                <a:gd name="connsiteY18" fmla="*/ 15240 h 150233"/>
                <a:gd name="connsiteX19" fmla="*/ 53340 w 72390"/>
                <a:gd name="connsiteY19" fmla="*/ 13335 h 150233"/>
                <a:gd name="connsiteX20" fmla="*/ 36195 w 72390"/>
                <a:gd name="connsiteY20" fmla="*/ 5715 h 150233"/>
                <a:gd name="connsiteX21" fmla="*/ 24765 w 72390"/>
                <a:gd name="connsiteY21" fmla="*/ 1905 h 150233"/>
                <a:gd name="connsiteX22" fmla="*/ 19050 w 72390"/>
                <a:gd name="connsiteY22" fmla="*/ 0 h 150233"/>
                <a:gd name="connsiteX23" fmla="*/ 7620 w 72390"/>
                <a:gd name="connsiteY23" fmla="*/ 1905 h 150233"/>
                <a:gd name="connsiteX24" fmla="*/ 1905 w 72390"/>
                <a:gd name="connsiteY24" fmla="*/ 3810 h 150233"/>
                <a:gd name="connsiteX25" fmla="*/ 0 w 72390"/>
                <a:gd name="connsiteY25" fmla="*/ 9525 h 150233"/>
                <a:gd name="connsiteX26" fmla="*/ 3810 w 72390"/>
                <a:gd name="connsiteY26" fmla="*/ 17145 h 150233"/>
                <a:gd name="connsiteX27" fmla="*/ 9525 w 72390"/>
                <a:gd name="connsiteY27" fmla="*/ 20955 h 150233"/>
                <a:gd name="connsiteX28" fmla="*/ 5715 w 72390"/>
                <a:gd name="connsiteY28" fmla="*/ 22860 h 15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" h="150233">
                  <a:moveTo>
                    <a:pt x="5715" y="22860"/>
                  </a:moveTo>
                  <a:cubicBezTo>
                    <a:pt x="6033" y="23813"/>
                    <a:pt x="11054" y="24412"/>
                    <a:pt x="11430" y="26670"/>
                  </a:cubicBezTo>
                  <a:cubicBezTo>
                    <a:pt x="13067" y="36492"/>
                    <a:pt x="10366" y="43198"/>
                    <a:pt x="7620" y="51435"/>
                  </a:cubicBezTo>
                  <a:cubicBezTo>
                    <a:pt x="8255" y="59055"/>
                    <a:pt x="7478" y="66928"/>
                    <a:pt x="9525" y="74295"/>
                  </a:cubicBezTo>
                  <a:cubicBezTo>
                    <a:pt x="10751" y="78707"/>
                    <a:pt x="17145" y="85725"/>
                    <a:pt x="17145" y="85725"/>
                  </a:cubicBezTo>
                  <a:cubicBezTo>
                    <a:pt x="17780" y="88265"/>
                    <a:pt x="18331" y="90828"/>
                    <a:pt x="19050" y="93345"/>
                  </a:cubicBezTo>
                  <a:cubicBezTo>
                    <a:pt x="19602" y="95276"/>
                    <a:pt x="20795" y="97058"/>
                    <a:pt x="20955" y="99060"/>
                  </a:cubicBezTo>
                  <a:cubicBezTo>
                    <a:pt x="22070" y="113000"/>
                    <a:pt x="20561" y="127176"/>
                    <a:pt x="22860" y="140970"/>
                  </a:cubicBezTo>
                  <a:cubicBezTo>
                    <a:pt x="23236" y="143228"/>
                    <a:pt x="26527" y="143756"/>
                    <a:pt x="28575" y="144780"/>
                  </a:cubicBezTo>
                  <a:cubicBezTo>
                    <a:pt x="32480" y="146733"/>
                    <a:pt x="40192" y="147865"/>
                    <a:pt x="43815" y="148590"/>
                  </a:cubicBezTo>
                  <a:cubicBezTo>
                    <a:pt x="67973" y="143758"/>
                    <a:pt x="41886" y="150233"/>
                    <a:pt x="59055" y="142875"/>
                  </a:cubicBezTo>
                  <a:cubicBezTo>
                    <a:pt x="61461" y="141844"/>
                    <a:pt x="64158" y="141689"/>
                    <a:pt x="66675" y="140970"/>
                  </a:cubicBezTo>
                  <a:cubicBezTo>
                    <a:pt x="68606" y="140418"/>
                    <a:pt x="70485" y="139700"/>
                    <a:pt x="72390" y="139065"/>
                  </a:cubicBezTo>
                  <a:cubicBezTo>
                    <a:pt x="71688" y="134151"/>
                    <a:pt x="71240" y="125335"/>
                    <a:pt x="68580" y="120015"/>
                  </a:cubicBezTo>
                  <a:cubicBezTo>
                    <a:pt x="61194" y="105243"/>
                    <a:pt x="67653" y="122950"/>
                    <a:pt x="62865" y="108585"/>
                  </a:cubicBezTo>
                  <a:cubicBezTo>
                    <a:pt x="61468" y="73670"/>
                    <a:pt x="57006" y="73848"/>
                    <a:pt x="62865" y="53340"/>
                  </a:cubicBezTo>
                  <a:cubicBezTo>
                    <a:pt x="63417" y="51409"/>
                    <a:pt x="64135" y="49530"/>
                    <a:pt x="64770" y="47625"/>
                  </a:cubicBezTo>
                  <a:cubicBezTo>
                    <a:pt x="65843" y="39042"/>
                    <a:pt x="68617" y="27707"/>
                    <a:pt x="64770" y="19050"/>
                  </a:cubicBezTo>
                  <a:cubicBezTo>
                    <a:pt x="63840" y="16958"/>
                    <a:pt x="61103" y="16264"/>
                    <a:pt x="59055" y="15240"/>
                  </a:cubicBezTo>
                  <a:cubicBezTo>
                    <a:pt x="57259" y="14342"/>
                    <a:pt x="55136" y="14233"/>
                    <a:pt x="53340" y="13335"/>
                  </a:cubicBezTo>
                  <a:cubicBezTo>
                    <a:pt x="35227" y="4278"/>
                    <a:pt x="65683" y="15544"/>
                    <a:pt x="36195" y="5715"/>
                  </a:cubicBezTo>
                  <a:lnTo>
                    <a:pt x="24765" y="1905"/>
                  </a:lnTo>
                  <a:lnTo>
                    <a:pt x="19050" y="0"/>
                  </a:lnTo>
                  <a:cubicBezTo>
                    <a:pt x="15240" y="635"/>
                    <a:pt x="11391" y="1067"/>
                    <a:pt x="7620" y="1905"/>
                  </a:cubicBezTo>
                  <a:cubicBezTo>
                    <a:pt x="5660" y="2341"/>
                    <a:pt x="3325" y="2390"/>
                    <a:pt x="1905" y="3810"/>
                  </a:cubicBezTo>
                  <a:cubicBezTo>
                    <a:pt x="485" y="5230"/>
                    <a:pt x="635" y="7620"/>
                    <a:pt x="0" y="9525"/>
                  </a:cubicBezTo>
                  <a:cubicBezTo>
                    <a:pt x="1270" y="12065"/>
                    <a:pt x="1992" y="14963"/>
                    <a:pt x="3810" y="17145"/>
                  </a:cubicBezTo>
                  <a:cubicBezTo>
                    <a:pt x="5276" y="18904"/>
                    <a:pt x="7737" y="19525"/>
                    <a:pt x="9525" y="20955"/>
                  </a:cubicBezTo>
                  <a:cubicBezTo>
                    <a:pt x="10927" y="22077"/>
                    <a:pt x="5397" y="21907"/>
                    <a:pt x="5715" y="228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0" name="Freeform 178"/>
            <p:cNvSpPr>
              <a:spLocks/>
            </p:cNvSpPr>
            <p:nvPr/>
          </p:nvSpPr>
          <p:spPr bwMode="auto">
            <a:xfrm>
              <a:off x="2887866" y="4094436"/>
              <a:ext cx="53981" cy="5236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1" name="Freeform 178"/>
            <p:cNvSpPr>
              <a:spLocks/>
            </p:cNvSpPr>
            <p:nvPr/>
          </p:nvSpPr>
          <p:spPr bwMode="auto">
            <a:xfrm rot="14553683">
              <a:off x="3099840" y="4044434"/>
              <a:ext cx="66645" cy="6509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22" name="Gruppo 900"/>
          <p:cNvGrpSpPr>
            <a:grpSpLocks/>
          </p:cNvGrpSpPr>
          <p:nvPr userDrawn="1"/>
        </p:nvGrpSpPr>
        <p:grpSpPr bwMode="auto">
          <a:xfrm>
            <a:off x="2814638" y="5086350"/>
            <a:ext cx="2484437" cy="1746250"/>
            <a:chOff x="2814955" y="5086742"/>
            <a:chExt cx="2484196" cy="1746391"/>
          </a:xfrm>
          <a:solidFill>
            <a:schemeClr val="tx1"/>
          </a:solidFill>
        </p:grpSpPr>
        <p:sp>
          <p:nvSpPr>
            <p:cNvPr id="223" name="Figura a mano libera 222"/>
            <p:cNvSpPr/>
            <p:nvPr/>
          </p:nvSpPr>
          <p:spPr>
            <a:xfrm>
              <a:off x="4332458" y="5086742"/>
              <a:ext cx="126988" cy="141299"/>
            </a:xfrm>
            <a:custGeom>
              <a:avLst/>
              <a:gdLst>
                <a:gd name="connsiteX0" fmla="*/ 112924 w 354525"/>
                <a:gd name="connsiteY0" fmla="*/ 5080 h 349836"/>
                <a:gd name="connsiteX1" fmla="*/ 100224 w 354525"/>
                <a:gd name="connsiteY1" fmla="*/ 33020 h 349836"/>
                <a:gd name="connsiteX2" fmla="*/ 97684 w 354525"/>
                <a:gd name="connsiteY2" fmla="*/ 45720 h 349836"/>
                <a:gd name="connsiteX3" fmla="*/ 95144 w 354525"/>
                <a:gd name="connsiteY3" fmla="*/ 55880 h 349836"/>
                <a:gd name="connsiteX4" fmla="*/ 79904 w 354525"/>
                <a:gd name="connsiteY4" fmla="*/ 60960 h 349836"/>
                <a:gd name="connsiteX5" fmla="*/ 49424 w 354525"/>
                <a:gd name="connsiteY5" fmla="*/ 66040 h 349836"/>
                <a:gd name="connsiteX6" fmla="*/ 41804 w 354525"/>
                <a:gd name="connsiteY6" fmla="*/ 68580 h 349836"/>
                <a:gd name="connsiteX7" fmla="*/ 31644 w 354525"/>
                <a:gd name="connsiteY7" fmla="*/ 71120 h 349836"/>
                <a:gd name="connsiteX8" fmla="*/ 26564 w 354525"/>
                <a:gd name="connsiteY8" fmla="*/ 78740 h 349836"/>
                <a:gd name="connsiteX9" fmla="*/ 24024 w 354525"/>
                <a:gd name="connsiteY9" fmla="*/ 96520 h 349836"/>
                <a:gd name="connsiteX10" fmla="*/ 21484 w 354525"/>
                <a:gd name="connsiteY10" fmla="*/ 104140 h 349836"/>
                <a:gd name="connsiteX11" fmla="*/ 13864 w 354525"/>
                <a:gd name="connsiteY11" fmla="*/ 106680 h 349836"/>
                <a:gd name="connsiteX12" fmla="*/ 6244 w 354525"/>
                <a:gd name="connsiteY12" fmla="*/ 111760 h 349836"/>
                <a:gd name="connsiteX13" fmla="*/ 1164 w 354525"/>
                <a:gd name="connsiteY13" fmla="*/ 119380 h 349836"/>
                <a:gd name="connsiteX14" fmla="*/ 11324 w 354525"/>
                <a:gd name="connsiteY14" fmla="*/ 165100 h 349836"/>
                <a:gd name="connsiteX15" fmla="*/ 21484 w 354525"/>
                <a:gd name="connsiteY15" fmla="*/ 180340 h 349836"/>
                <a:gd name="connsiteX16" fmla="*/ 36724 w 354525"/>
                <a:gd name="connsiteY16" fmla="*/ 187960 h 349836"/>
                <a:gd name="connsiteX17" fmla="*/ 41804 w 354525"/>
                <a:gd name="connsiteY17" fmla="*/ 195580 h 349836"/>
                <a:gd name="connsiteX18" fmla="*/ 49424 w 354525"/>
                <a:gd name="connsiteY18" fmla="*/ 203200 h 349836"/>
                <a:gd name="connsiteX19" fmla="*/ 54504 w 354525"/>
                <a:gd name="connsiteY19" fmla="*/ 213360 h 349836"/>
                <a:gd name="connsiteX20" fmla="*/ 62124 w 354525"/>
                <a:gd name="connsiteY20" fmla="*/ 220980 h 349836"/>
                <a:gd name="connsiteX21" fmla="*/ 72284 w 354525"/>
                <a:gd name="connsiteY21" fmla="*/ 236220 h 349836"/>
                <a:gd name="connsiteX22" fmla="*/ 79904 w 354525"/>
                <a:gd name="connsiteY22" fmla="*/ 243840 h 349836"/>
                <a:gd name="connsiteX23" fmla="*/ 84984 w 354525"/>
                <a:gd name="connsiteY23" fmla="*/ 254000 h 349836"/>
                <a:gd name="connsiteX24" fmla="*/ 100224 w 354525"/>
                <a:gd name="connsiteY24" fmla="*/ 276860 h 349836"/>
                <a:gd name="connsiteX25" fmla="*/ 105304 w 354525"/>
                <a:gd name="connsiteY25" fmla="*/ 284480 h 349836"/>
                <a:gd name="connsiteX26" fmla="*/ 112924 w 354525"/>
                <a:gd name="connsiteY26" fmla="*/ 292100 h 349836"/>
                <a:gd name="connsiteX27" fmla="*/ 118004 w 354525"/>
                <a:gd name="connsiteY27" fmla="*/ 299720 h 349836"/>
                <a:gd name="connsiteX28" fmla="*/ 125624 w 354525"/>
                <a:gd name="connsiteY28" fmla="*/ 307340 h 349836"/>
                <a:gd name="connsiteX29" fmla="*/ 130704 w 354525"/>
                <a:gd name="connsiteY29" fmla="*/ 317500 h 349836"/>
                <a:gd name="connsiteX30" fmla="*/ 145944 w 354525"/>
                <a:gd name="connsiteY30" fmla="*/ 325120 h 349836"/>
                <a:gd name="connsiteX31" fmla="*/ 158644 w 354525"/>
                <a:gd name="connsiteY31" fmla="*/ 335280 h 349836"/>
                <a:gd name="connsiteX32" fmla="*/ 181504 w 354525"/>
                <a:gd name="connsiteY32" fmla="*/ 347980 h 349836"/>
                <a:gd name="connsiteX33" fmla="*/ 186584 w 354525"/>
                <a:gd name="connsiteY33" fmla="*/ 340360 h 349836"/>
                <a:gd name="connsiteX34" fmla="*/ 189124 w 354525"/>
                <a:gd name="connsiteY34" fmla="*/ 327660 h 349836"/>
                <a:gd name="connsiteX35" fmla="*/ 191664 w 354525"/>
                <a:gd name="connsiteY35" fmla="*/ 320040 h 349836"/>
                <a:gd name="connsiteX36" fmla="*/ 214524 w 354525"/>
                <a:gd name="connsiteY36" fmla="*/ 307340 h 349836"/>
                <a:gd name="connsiteX37" fmla="*/ 227224 w 354525"/>
                <a:gd name="connsiteY37" fmla="*/ 304800 h 349836"/>
                <a:gd name="connsiteX38" fmla="*/ 232304 w 354525"/>
                <a:gd name="connsiteY38" fmla="*/ 294640 h 349836"/>
                <a:gd name="connsiteX39" fmla="*/ 237384 w 354525"/>
                <a:gd name="connsiteY39" fmla="*/ 271780 h 349836"/>
                <a:gd name="connsiteX40" fmla="*/ 242464 w 354525"/>
                <a:gd name="connsiteY40" fmla="*/ 256540 h 349836"/>
                <a:gd name="connsiteX41" fmla="*/ 245004 w 354525"/>
                <a:gd name="connsiteY41" fmla="*/ 248920 h 349836"/>
                <a:gd name="connsiteX42" fmla="*/ 260244 w 354525"/>
                <a:gd name="connsiteY42" fmla="*/ 241300 h 349836"/>
                <a:gd name="connsiteX43" fmla="*/ 275484 w 354525"/>
                <a:gd name="connsiteY43" fmla="*/ 243840 h 349836"/>
                <a:gd name="connsiteX44" fmla="*/ 290724 w 354525"/>
                <a:gd name="connsiteY44" fmla="*/ 256540 h 349836"/>
                <a:gd name="connsiteX45" fmla="*/ 295804 w 354525"/>
                <a:gd name="connsiteY45" fmla="*/ 264160 h 349836"/>
                <a:gd name="connsiteX46" fmla="*/ 303424 w 354525"/>
                <a:gd name="connsiteY46" fmla="*/ 269240 h 349836"/>
                <a:gd name="connsiteX47" fmla="*/ 316124 w 354525"/>
                <a:gd name="connsiteY47" fmla="*/ 281940 h 349836"/>
                <a:gd name="connsiteX48" fmla="*/ 331364 w 354525"/>
                <a:gd name="connsiteY48" fmla="*/ 287020 h 349836"/>
                <a:gd name="connsiteX49" fmla="*/ 351684 w 354525"/>
                <a:gd name="connsiteY49" fmla="*/ 284480 h 349836"/>
                <a:gd name="connsiteX50" fmla="*/ 349144 w 354525"/>
                <a:gd name="connsiteY50" fmla="*/ 274320 h 349836"/>
                <a:gd name="connsiteX51" fmla="*/ 338984 w 354525"/>
                <a:gd name="connsiteY51" fmla="*/ 259080 h 349836"/>
                <a:gd name="connsiteX52" fmla="*/ 331364 w 354525"/>
                <a:gd name="connsiteY52" fmla="*/ 233680 h 349836"/>
                <a:gd name="connsiteX53" fmla="*/ 328824 w 354525"/>
                <a:gd name="connsiteY53" fmla="*/ 215900 h 349836"/>
                <a:gd name="connsiteX54" fmla="*/ 331364 w 354525"/>
                <a:gd name="connsiteY54" fmla="*/ 200660 h 349836"/>
                <a:gd name="connsiteX55" fmla="*/ 326284 w 354525"/>
                <a:gd name="connsiteY55" fmla="*/ 157480 h 349836"/>
                <a:gd name="connsiteX56" fmla="*/ 323744 w 354525"/>
                <a:gd name="connsiteY56" fmla="*/ 104140 h 349836"/>
                <a:gd name="connsiteX57" fmla="*/ 321204 w 354525"/>
                <a:gd name="connsiteY57" fmla="*/ 96520 h 349836"/>
                <a:gd name="connsiteX58" fmla="*/ 313584 w 354525"/>
                <a:gd name="connsiteY58" fmla="*/ 88900 h 349836"/>
                <a:gd name="connsiteX59" fmla="*/ 298344 w 354525"/>
                <a:gd name="connsiteY59" fmla="*/ 81280 h 349836"/>
                <a:gd name="connsiteX60" fmla="*/ 285644 w 354525"/>
                <a:gd name="connsiteY60" fmla="*/ 78740 h 349836"/>
                <a:gd name="connsiteX61" fmla="*/ 270404 w 354525"/>
                <a:gd name="connsiteY61" fmla="*/ 73660 h 349836"/>
                <a:gd name="connsiteX62" fmla="*/ 252624 w 354525"/>
                <a:gd name="connsiteY62" fmla="*/ 55880 h 349836"/>
                <a:gd name="connsiteX63" fmla="*/ 237384 w 354525"/>
                <a:gd name="connsiteY63" fmla="*/ 48260 h 349836"/>
                <a:gd name="connsiteX64" fmla="*/ 214524 w 354525"/>
                <a:gd name="connsiteY64" fmla="*/ 30480 h 349836"/>
                <a:gd name="connsiteX65" fmla="*/ 206904 w 354525"/>
                <a:gd name="connsiteY65" fmla="*/ 25400 h 349836"/>
                <a:gd name="connsiteX66" fmla="*/ 181504 w 354525"/>
                <a:gd name="connsiteY66" fmla="*/ 20320 h 349836"/>
                <a:gd name="connsiteX67" fmla="*/ 163724 w 354525"/>
                <a:gd name="connsiteY67" fmla="*/ 12700 h 349836"/>
                <a:gd name="connsiteX68" fmla="*/ 143404 w 354525"/>
                <a:gd name="connsiteY68" fmla="*/ 2540 h 349836"/>
                <a:gd name="connsiteX69" fmla="*/ 135784 w 354525"/>
                <a:gd name="connsiteY69" fmla="*/ 0 h 349836"/>
                <a:gd name="connsiteX70" fmla="*/ 112924 w 354525"/>
                <a:gd name="connsiteY70" fmla="*/ 5080 h 34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4525" h="349836">
                  <a:moveTo>
                    <a:pt x="112924" y="5080"/>
                  </a:moveTo>
                  <a:cubicBezTo>
                    <a:pt x="101133" y="16871"/>
                    <a:pt x="104687" y="10703"/>
                    <a:pt x="100224" y="33020"/>
                  </a:cubicBezTo>
                  <a:cubicBezTo>
                    <a:pt x="99377" y="37253"/>
                    <a:pt x="98621" y="41506"/>
                    <a:pt x="97684" y="45720"/>
                  </a:cubicBezTo>
                  <a:cubicBezTo>
                    <a:pt x="96927" y="49128"/>
                    <a:pt x="97794" y="53608"/>
                    <a:pt x="95144" y="55880"/>
                  </a:cubicBezTo>
                  <a:cubicBezTo>
                    <a:pt x="91078" y="59365"/>
                    <a:pt x="85099" y="59661"/>
                    <a:pt x="79904" y="60960"/>
                  </a:cubicBezTo>
                  <a:cubicBezTo>
                    <a:pt x="63122" y="65156"/>
                    <a:pt x="73208" y="63067"/>
                    <a:pt x="49424" y="66040"/>
                  </a:cubicBezTo>
                  <a:cubicBezTo>
                    <a:pt x="46884" y="66887"/>
                    <a:pt x="44378" y="67844"/>
                    <a:pt x="41804" y="68580"/>
                  </a:cubicBezTo>
                  <a:cubicBezTo>
                    <a:pt x="38447" y="69539"/>
                    <a:pt x="34549" y="69184"/>
                    <a:pt x="31644" y="71120"/>
                  </a:cubicBezTo>
                  <a:cubicBezTo>
                    <a:pt x="29104" y="72813"/>
                    <a:pt x="28257" y="76200"/>
                    <a:pt x="26564" y="78740"/>
                  </a:cubicBezTo>
                  <a:cubicBezTo>
                    <a:pt x="25717" y="84667"/>
                    <a:pt x="25198" y="90649"/>
                    <a:pt x="24024" y="96520"/>
                  </a:cubicBezTo>
                  <a:cubicBezTo>
                    <a:pt x="23499" y="99145"/>
                    <a:pt x="23377" y="102247"/>
                    <a:pt x="21484" y="104140"/>
                  </a:cubicBezTo>
                  <a:cubicBezTo>
                    <a:pt x="19591" y="106033"/>
                    <a:pt x="16259" y="105483"/>
                    <a:pt x="13864" y="106680"/>
                  </a:cubicBezTo>
                  <a:cubicBezTo>
                    <a:pt x="11134" y="108045"/>
                    <a:pt x="8784" y="110067"/>
                    <a:pt x="6244" y="111760"/>
                  </a:cubicBezTo>
                  <a:cubicBezTo>
                    <a:pt x="4551" y="114300"/>
                    <a:pt x="1381" y="116335"/>
                    <a:pt x="1164" y="119380"/>
                  </a:cubicBezTo>
                  <a:cubicBezTo>
                    <a:pt x="0" y="135675"/>
                    <a:pt x="3044" y="151300"/>
                    <a:pt x="11324" y="165100"/>
                  </a:cubicBezTo>
                  <a:cubicBezTo>
                    <a:pt x="14465" y="170335"/>
                    <a:pt x="16404" y="176953"/>
                    <a:pt x="21484" y="180340"/>
                  </a:cubicBezTo>
                  <a:cubicBezTo>
                    <a:pt x="31332" y="186905"/>
                    <a:pt x="26208" y="184455"/>
                    <a:pt x="36724" y="187960"/>
                  </a:cubicBezTo>
                  <a:cubicBezTo>
                    <a:pt x="38417" y="190500"/>
                    <a:pt x="39850" y="193235"/>
                    <a:pt x="41804" y="195580"/>
                  </a:cubicBezTo>
                  <a:cubicBezTo>
                    <a:pt x="44104" y="198340"/>
                    <a:pt x="47336" y="200277"/>
                    <a:pt x="49424" y="203200"/>
                  </a:cubicBezTo>
                  <a:cubicBezTo>
                    <a:pt x="51625" y="206281"/>
                    <a:pt x="52303" y="210279"/>
                    <a:pt x="54504" y="213360"/>
                  </a:cubicBezTo>
                  <a:cubicBezTo>
                    <a:pt x="56592" y="216283"/>
                    <a:pt x="59919" y="218145"/>
                    <a:pt x="62124" y="220980"/>
                  </a:cubicBezTo>
                  <a:cubicBezTo>
                    <a:pt x="65872" y="225799"/>
                    <a:pt x="67967" y="231903"/>
                    <a:pt x="72284" y="236220"/>
                  </a:cubicBezTo>
                  <a:cubicBezTo>
                    <a:pt x="74824" y="238760"/>
                    <a:pt x="77816" y="240917"/>
                    <a:pt x="79904" y="243840"/>
                  </a:cubicBezTo>
                  <a:cubicBezTo>
                    <a:pt x="82105" y="246921"/>
                    <a:pt x="83036" y="250753"/>
                    <a:pt x="84984" y="254000"/>
                  </a:cubicBezTo>
                  <a:lnTo>
                    <a:pt x="100224" y="276860"/>
                  </a:lnTo>
                  <a:cubicBezTo>
                    <a:pt x="101917" y="279400"/>
                    <a:pt x="103145" y="282321"/>
                    <a:pt x="105304" y="284480"/>
                  </a:cubicBezTo>
                  <a:cubicBezTo>
                    <a:pt x="107844" y="287020"/>
                    <a:pt x="110624" y="289340"/>
                    <a:pt x="112924" y="292100"/>
                  </a:cubicBezTo>
                  <a:cubicBezTo>
                    <a:pt x="114878" y="294445"/>
                    <a:pt x="116050" y="297375"/>
                    <a:pt x="118004" y="299720"/>
                  </a:cubicBezTo>
                  <a:cubicBezTo>
                    <a:pt x="120304" y="302480"/>
                    <a:pt x="123536" y="304417"/>
                    <a:pt x="125624" y="307340"/>
                  </a:cubicBezTo>
                  <a:cubicBezTo>
                    <a:pt x="127825" y="310421"/>
                    <a:pt x="128280" y="314591"/>
                    <a:pt x="130704" y="317500"/>
                  </a:cubicBezTo>
                  <a:cubicBezTo>
                    <a:pt x="134492" y="322045"/>
                    <a:pt x="140743" y="323386"/>
                    <a:pt x="145944" y="325120"/>
                  </a:cubicBezTo>
                  <a:cubicBezTo>
                    <a:pt x="155330" y="339200"/>
                    <a:pt x="145654" y="328063"/>
                    <a:pt x="158644" y="335280"/>
                  </a:cubicBezTo>
                  <a:cubicBezTo>
                    <a:pt x="184846" y="349836"/>
                    <a:pt x="164262" y="342233"/>
                    <a:pt x="181504" y="347980"/>
                  </a:cubicBezTo>
                  <a:cubicBezTo>
                    <a:pt x="183197" y="345440"/>
                    <a:pt x="185512" y="343218"/>
                    <a:pt x="186584" y="340360"/>
                  </a:cubicBezTo>
                  <a:cubicBezTo>
                    <a:pt x="188100" y="336318"/>
                    <a:pt x="188077" y="331848"/>
                    <a:pt x="189124" y="327660"/>
                  </a:cubicBezTo>
                  <a:cubicBezTo>
                    <a:pt x="189773" y="325063"/>
                    <a:pt x="189771" y="321933"/>
                    <a:pt x="191664" y="320040"/>
                  </a:cubicBezTo>
                  <a:cubicBezTo>
                    <a:pt x="197970" y="313734"/>
                    <a:pt x="206007" y="309469"/>
                    <a:pt x="214524" y="307340"/>
                  </a:cubicBezTo>
                  <a:cubicBezTo>
                    <a:pt x="218712" y="306293"/>
                    <a:pt x="222991" y="305647"/>
                    <a:pt x="227224" y="304800"/>
                  </a:cubicBezTo>
                  <a:cubicBezTo>
                    <a:pt x="228917" y="301413"/>
                    <a:pt x="230975" y="298185"/>
                    <a:pt x="232304" y="294640"/>
                  </a:cubicBezTo>
                  <a:cubicBezTo>
                    <a:pt x="234585" y="288558"/>
                    <a:pt x="235775" y="277681"/>
                    <a:pt x="237384" y="271780"/>
                  </a:cubicBezTo>
                  <a:cubicBezTo>
                    <a:pt x="238793" y="266614"/>
                    <a:pt x="240771" y="261620"/>
                    <a:pt x="242464" y="256540"/>
                  </a:cubicBezTo>
                  <a:cubicBezTo>
                    <a:pt x="243311" y="254000"/>
                    <a:pt x="242776" y="250405"/>
                    <a:pt x="245004" y="248920"/>
                  </a:cubicBezTo>
                  <a:cubicBezTo>
                    <a:pt x="254852" y="242355"/>
                    <a:pt x="249728" y="244805"/>
                    <a:pt x="260244" y="241300"/>
                  </a:cubicBezTo>
                  <a:cubicBezTo>
                    <a:pt x="265324" y="242147"/>
                    <a:pt x="270598" y="242211"/>
                    <a:pt x="275484" y="243840"/>
                  </a:cubicBezTo>
                  <a:cubicBezTo>
                    <a:pt x="280095" y="245377"/>
                    <a:pt x="288003" y="253275"/>
                    <a:pt x="290724" y="256540"/>
                  </a:cubicBezTo>
                  <a:cubicBezTo>
                    <a:pt x="292678" y="258885"/>
                    <a:pt x="293645" y="262001"/>
                    <a:pt x="295804" y="264160"/>
                  </a:cubicBezTo>
                  <a:cubicBezTo>
                    <a:pt x="297963" y="266319"/>
                    <a:pt x="300884" y="267547"/>
                    <a:pt x="303424" y="269240"/>
                  </a:cubicBezTo>
                  <a:cubicBezTo>
                    <a:pt x="308058" y="276192"/>
                    <a:pt x="308103" y="278375"/>
                    <a:pt x="316124" y="281940"/>
                  </a:cubicBezTo>
                  <a:cubicBezTo>
                    <a:pt x="321017" y="284115"/>
                    <a:pt x="331364" y="287020"/>
                    <a:pt x="331364" y="287020"/>
                  </a:cubicBezTo>
                  <a:cubicBezTo>
                    <a:pt x="338137" y="286173"/>
                    <a:pt x="346129" y="288448"/>
                    <a:pt x="351684" y="284480"/>
                  </a:cubicBezTo>
                  <a:cubicBezTo>
                    <a:pt x="354525" y="282451"/>
                    <a:pt x="350705" y="277442"/>
                    <a:pt x="349144" y="274320"/>
                  </a:cubicBezTo>
                  <a:cubicBezTo>
                    <a:pt x="346414" y="268859"/>
                    <a:pt x="340915" y="264872"/>
                    <a:pt x="338984" y="259080"/>
                  </a:cubicBezTo>
                  <a:cubicBezTo>
                    <a:pt x="336333" y="251127"/>
                    <a:pt x="332899" y="242125"/>
                    <a:pt x="331364" y="233680"/>
                  </a:cubicBezTo>
                  <a:cubicBezTo>
                    <a:pt x="330293" y="227790"/>
                    <a:pt x="329671" y="221827"/>
                    <a:pt x="328824" y="215900"/>
                  </a:cubicBezTo>
                  <a:cubicBezTo>
                    <a:pt x="329671" y="210820"/>
                    <a:pt x="331364" y="205810"/>
                    <a:pt x="331364" y="200660"/>
                  </a:cubicBezTo>
                  <a:cubicBezTo>
                    <a:pt x="331364" y="170622"/>
                    <a:pt x="331967" y="174528"/>
                    <a:pt x="326284" y="157480"/>
                  </a:cubicBezTo>
                  <a:cubicBezTo>
                    <a:pt x="325437" y="139700"/>
                    <a:pt x="325222" y="121879"/>
                    <a:pt x="323744" y="104140"/>
                  </a:cubicBezTo>
                  <a:cubicBezTo>
                    <a:pt x="323522" y="101472"/>
                    <a:pt x="322689" y="98748"/>
                    <a:pt x="321204" y="96520"/>
                  </a:cubicBezTo>
                  <a:cubicBezTo>
                    <a:pt x="319211" y="93531"/>
                    <a:pt x="316344" y="91200"/>
                    <a:pt x="313584" y="88900"/>
                  </a:cubicBezTo>
                  <a:cubicBezTo>
                    <a:pt x="308263" y="84466"/>
                    <a:pt x="304890" y="82917"/>
                    <a:pt x="298344" y="81280"/>
                  </a:cubicBezTo>
                  <a:cubicBezTo>
                    <a:pt x="294156" y="80233"/>
                    <a:pt x="289809" y="79876"/>
                    <a:pt x="285644" y="78740"/>
                  </a:cubicBezTo>
                  <a:cubicBezTo>
                    <a:pt x="280478" y="77331"/>
                    <a:pt x="270404" y="73660"/>
                    <a:pt x="270404" y="73660"/>
                  </a:cubicBezTo>
                  <a:cubicBezTo>
                    <a:pt x="264477" y="67733"/>
                    <a:pt x="260575" y="58530"/>
                    <a:pt x="252624" y="55880"/>
                  </a:cubicBezTo>
                  <a:cubicBezTo>
                    <a:pt x="244987" y="53334"/>
                    <a:pt x="243949" y="53731"/>
                    <a:pt x="237384" y="48260"/>
                  </a:cubicBezTo>
                  <a:cubicBezTo>
                    <a:pt x="213510" y="28365"/>
                    <a:pt x="253042" y="56159"/>
                    <a:pt x="214524" y="30480"/>
                  </a:cubicBezTo>
                  <a:cubicBezTo>
                    <a:pt x="211984" y="28787"/>
                    <a:pt x="209915" y="25902"/>
                    <a:pt x="206904" y="25400"/>
                  </a:cubicBezTo>
                  <a:cubicBezTo>
                    <a:pt x="188221" y="22286"/>
                    <a:pt x="196660" y="24109"/>
                    <a:pt x="181504" y="20320"/>
                  </a:cubicBezTo>
                  <a:cubicBezTo>
                    <a:pt x="163330" y="8204"/>
                    <a:pt x="185593" y="21812"/>
                    <a:pt x="163724" y="12700"/>
                  </a:cubicBezTo>
                  <a:cubicBezTo>
                    <a:pt x="156734" y="9787"/>
                    <a:pt x="150588" y="4935"/>
                    <a:pt x="143404" y="2540"/>
                  </a:cubicBezTo>
                  <a:lnTo>
                    <a:pt x="135784" y="0"/>
                  </a:lnTo>
                  <a:lnTo>
                    <a:pt x="112924" y="508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4" name="Figura a mano libera 223"/>
            <p:cNvSpPr/>
            <p:nvPr/>
          </p:nvSpPr>
          <p:spPr>
            <a:xfrm>
              <a:off x="4657863" y="5728144"/>
              <a:ext cx="193656" cy="161938"/>
            </a:xfrm>
            <a:custGeom>
              <a:avLst/>
              <a:gdLst>
                <a:gd name="connsiteX0" fmla="*/ 253415 w 540435"/>
                <a:gd name="connsiteY0" fmla="*/ 86360 h 400459"/>
                <a:gd name="connsiteX1" fmla="*/ 261035 w 540435"/>
                <a:gd name="connsiteY1" fmla="*/ 83820 h 400459"/>
                <a:gd name="connsiteX2" fmla="*/ 266115 w 540435"/>
                <a:gd name="connsiteY2" fmla="*/ 76200 h 400459"/>
                <a:gd name="connsiteX3" fmla="*/ 273735 w 540435"/>
                <a:gd name="connsiteY3" fmla="*/ 68580 h 400459"/>
                <a:gd name="connsiteX4" fmla="*/ 286435 w 540435"/>
                <a:gd name="connsiteY4" fmla="*/ 53340 h 400459"/>
                <a:gd name="connsiteX5" fmla="*/ 294055 w 540435"/>
                <a:gd name="connsiteY5" fmla="*/ 50800 h 400459"/>
                <a:gd name="connsiteX6" fmla="*/ 309295 w 540435"/>
                <a:gd name="connsiteY6" fmla="*/ 40640 h 400459"/>
                <a:gd name="connsiteX7" fmla="*/ 316915 w 540435"/>
                <a:gd name="connsiteY7" fmla="*/ 33020 h 400459"/>
                <a:gd name="connsiteX8" fmla="*/ 324535 w 540435"/>
                <a:gd name="connsiteY8" fmla="*/ 27940 h 400459"/>
                <a:gd name="connsiteX9" fmla="*/ 347395 w 540435"/>
                <a:gd name="connsiteY9" fmla="*/ 22860 h 400459"/>
                <a:gd name="connsiteX10" fmla="*/ 370255 w 540435"/>
                <a:gd name="connsiteY10" fmla="*/ 33020 h 400459"/>
                <a:gd name="connsiteX11" fmla="*/ 372795 w 540435"/>
                <a:gd name="connsiteY11" fmla="*/ 40640 h 400459"/>
                <a:gd name="connsiteX12" fmla="*/ 370255 w 540435"/>
                <a:gd name="connsiteY12" fmla="*/ 55880 h 400459"/>
                <a:gd name="connsiteX13" fmla="*/ 365175 w 540435"/>
                <a:gd name="connsiteY13" fmla="*/ 63500 h 400459"/>
                <a:gd name="connsiteX14" fmla="*/ 349935 w 540435"/>
                <a:gd name="connsiteY14" fmla="*/ 73660 h 400459"/>
                <a:gd name="connsiteX15" fmla="*/ 332155 w 540435"/>
                <a:gd name="connsiteY15" fmla="*/ 88900 h 400459"/>
                <a:gd name="connsiteX16" fmla="*/ 329615 w 540435"/>
                <a:gd name="connsiteY16" fmla="*/ 124460 h 400459"/>
                <a:gd name="connsiteX17" fmla="*/ 337235 w 540435"/>
                <a:gd name="connsiteY17" fmla="*/ 129540 h 400459"/>
                <a:gd name="connsiteX18" fmla="*/ 352475 w 540435"/>
                <a:gd name="connsiteY18" fmla="*/ 134620 h 400459"/>
                <a:gd name="connsiteX19" fmla="*/ 360095 w 540435"/>
                <a:gd name="connsiteY19" fmla="*/ 137160 h 400459"/>
                <a:gd name="connsiteX20" fmla="*/ 400735 w 540435"/>
                <a:gd name="connsiteY20" fmla="*/ 134620 h 400459"/>
                <a:gd name="connsiteX21" fmla="*/ 408355 w 540435"/>
                <a:gd name="connsiteY21" fmla="*/ 132080 h 400459"/>
                <a:gd name="connsiteX22" fmla="*/ 423595 w 540435"/>
                <a:gd name="connsiteY22" fmla="*/ 129540 h 400459"/>
                <a:gd name="connsiteX23" fmla="*/ 433755 w 540435"/>
                <a:gd name="connsiteY23" fmla="*/ 106680 h 400459"/>
                <a:gd name="connsiteX24" fmla="*/ 443915 w 540435"/>
                <a:gd name="connsiteY24" fmla="*/ 104140 h 400459"/>
                <a:gd name="connsiteX25" fmla="*/ 464235 w 540435"/>
                <a:gd name="connsiteY25" fmla="*/ 93980 h 400459"/>
                <a:gd name="connsiteX26" fmla="*/ 479475 w 540435"/>
                <a:gd name="connsiteY26" fmla="*/ 88900 h 400459"/>
                <a:gd name="connsiteX27" fmla="*/ 487095 w 540435"/>
                <a:gd name="connsiteY27" fmla="*/ 83820 h 400459"/>
                <a:gd name="connsiteX28" fmla="*/ 502335 w 540435"/>
                <a:gd name="connsiteY28" fmla="*/ 78740 h 400459"/>
                <a:gd name="connsiteX29" fmla="*/ 507415 w 540435"/>
                <a:gd name="connsiteY29" fmla="*/ 71120 h 400459"/>
                <a:gd name="connsiteX30" fmla="*/ 532815 w 540435"/>
                <a:gd name="connsiteY30" fmla="*/ 71120 h 400459"/>
                <a:gd name="connsiteX31" fmla="*/ 537895 w 540435"/>
                <a:gd name="connsiteY31" fmla="*/ 86360 h 400459"/>
                <a:gd name="connsiteX32" fmla="*/ 530275 w 540435"/>
                <a:gd name="connsiteY32" fmla="*/ 106680 h 400459"/>
                <a:gd name="connsiteX33" fmla="*/ 525195 w 540435"/>
                <a:gd name="connsiteY33" fmla="*/ 121920 h 400459"/>
                <a:gd name="connsiteX34" fmla="*/ 522655 w 540435"/>
                <a:gd name="connsiteY34" fmla="*/ 129540 h 400459"/>
                <a:gd name="connsiteX35" fmla="*/ 520115 w 540435"/>
                <a:gd name="connsiteY35" fmla="*/ 137160 h 400459"/>
                <a:gd name="connsiteX36" fmla="*/ 525195 w 540435"/>
                <a:gd name="connsiteY36" fmla="*/ 160020 h 400459"/>
                <a:gd name="connsiteX37" fmla="*/ 520115 w 540435"/>
                <a:gd name="connsiteY37" fmla="*/ 175260 h 400459"/>
                <a:gd name="connsiteX38" fmla="*/ 525195 w 540435"/>
                <a:gd name="connsiteY38" fmla="*/ 208280 h 400459"/>
                <a:gd name="connsiteX39" fmla="*/ 537895 w 540435"/>
                <a:gd name="connsiteY39" fmla="*/ 223520 h 400459"/>
                <a:gd name="connsiteX40" fmla="*/ 540435 w 540435"/>
                <a:gd name="connsiteY40" fmla="*/ 231140 h 400459"/>
                <a:gd name="connsiteX41" fmla="*/ 537895 w 540435"/>
                <a:gd name="connsiteY41" fmla="*/ 248920 h 400459"/>
                <a:gd name="connsiteX42" fmla="*/ 527735 w 540435"/>
                <a:gd name="connsiteY42" fmla="*/ 271780 h 400459"/>
                <a:gd name="connsiteX43" fmla="*/ 520115 w 540435"/>
                <a:gd name="connsiteY43" fmla="*/ 276860 h 400459"/>
                <a:gd name="connsiteX44" fmla="*/ 487095 w 540435"/>
                <a:gd name="connsiteY44" fmla="*/ 274320 h 400459"/>
                <a:gd name="connsiteX45" fmla="*/ 471855 w 540435"/>
                <a:gd name="connsiteY45" fmla="*/ 269240 h 400459"/>
                <a:gd name="connsiteX46" fmla="*/ 461695 w 540435"/>
                <a:gd name="connsiteY46" fmla="*/ 266700 h 400459"/>
                <a:gd name="connsiteX47" fmla="*/ 438835 w 540435"/>
                <a:gd name="connsiteY47" fmla="*/ 276860 h 400459"/>
                <a:gd name="connsiteX48" fmla="*/ 441375 w 540435"/>
                <a:gd name="connsiteY48" fmla="*/ 284480 h 400459"/>
                <a:gd name="connsiteX49" fmla="*/ 448995 w 540435"/>
                <a:gd name="connsiteY49" fmla="*/ 292100 h 400459"/>
                <a:gd name="connsiteX50" fmla="*/ 476935 w 540435"/>
                <a:gd name="connsiteY50" fmla="*/ 299720 h 400459"/>
                <a:gd name="connsiteX51" fmla="*/ 484555 w 540435"/>
                <a:gd name="connsiteY51" fmla="*/ 302260 h 400459"/>
                <a:gd name="connsiteX52" fmla="*/ 499795 w 540435"/>
                <a:gd name="connsiteY52" fmla="*/ 314960 h 400459"/>
                <a:gd name="connsiteX53" fmla="*/ 502335 w 540435"/>
                <a:gd name="connsiteY53" fmla="*/ 322580 h 400459"/>
                <a:gd name="connsiteX54" fmla="*/ 515035 w 540435"/>
                <a:gd name="connsiteY54" fmla="*/ 340360 h 400459"/>
                <a:gd name="connsiteX55" fmla="*/ 517575 w 540435"/>
                <a:gd name="connsiteY55" fmla="*/ 347980 h 400459"/>
                <a:gd name="connsiteX56" fmla="*/ 512495 w 540435"/>
                <a:gd name="connsiteY56" fmla="*/ 363220 h 400459"/>
                <a:gd name="connsiteX57" fmla="*/ 497255 w 540435"/>
                <a:gd name="connsiteY57" fmla="*/ 370840 h 400459"/>
                <a:gd name="connsiteX58" fmla="*/ 489635 w 540435"/>
                <a:gd name="connsiteY58" fmla="*/ 375920 h 400459"/>
                <a:gd name="connsiteX59" fmla="*/ 479475 w 540435"/>
                <a:gd name="connsiteY59" fmla="*/ 378460 h 400459"/>
                <a:gd name="connsiteX60" fmla="*/ 436295 w 540435"/>
                <a:gd name="connsiteY60" fmla="*/ 383540 h 400459"/>
                <a:gd name="connsiteX61" fmla="*/ 413435 w 540435"/>
                <a:gd name="connsiteY61" fmla="*/ 381000 h 400459"/>
                <a:gd name="connsiteX62" fmla="*/ 398195 w 540435"/>
                <a:gd name="connsiteY62" fmla="*/ 368300 h 400459"/>
                <a:gd name="connsiteX63" fmla="*/ 390575 w 540435"/>
                <a:gd name="connsiteY63" fmla="*/ 363220 h 400459"/>
                <a:gd name="connsiteX64" fmla="*/ 377875 w 540435"/>
                <a:gd name="connsiteY64" fmla="*/ 347980 h 400459"/>
                <a:gd name="connsiteX65" fmla="*/ 370255 w 540435"/>
                <a:gd name="connsiteY65" fmla="*/ 342900 h 400459"/>
                <a:gd name="connsiteX66" fmla="*/ 367715 w 540435"/>
                <a:gd name="connsiteY66" fmla="*/ 335280 h 400459"/>
                <a:gd name="connsiteX67" fmla="*/ 347395 w 540435"/>
                <a:gd name="connsiteY67" fmla="*/ 327660 h 400459"/>
                <a:gd name="connsiteX68" fmla="*/ 327075 w 540435"/>
                <a:gd name="connsiteY68" fmla="*/ 330200 h 400459"/>
                <a:gd name="connsiteX69" fmla="*/ 319455 w 540435"/>
                <a:gd name="connsiteY69" fmla="*/ 332740 h 400459"/>
                <a:gd name="connsiteX70" fmla="*/ 306755 w 540435"/>
                <a:gd name="connsiteY70" fmla="*/ 335280 h 400459"/>
                <a:gd name="connsiteX71" fmla="*/ 291515 w 540435"/>
                <a:gd name="connsiteY71" fmla="*/ 345440 h 400459"/>
                <a:gd name="connsiteX72" fmla="*/ 278815 w 540435"/>
                <a:gd name="connsiteY72" fmla="*/ 350520 h 400459"/>
                <a:gd name="connsiteX73" fmla="*/ 271195 w 540435"/>
                <a:gd name="connsiteY73" fmla="*/ 353060 h 400459"/>
                <a:gd name="connsiteX74" fmla="*/ 258495 w 540435"/>
                <a:gd name="connsiteY74" fmla="*/ 358140 h 400459"/>
                <a:gd name="connsiteX75" fmla="*/ 235635 w 540435"/>
                <a:gd name="connsiteY75" fmla="*/ 355600 h 400459"/>
                <a:gd name="connsiteX76" fmla="*/ 230555 w 540435"/>
                <a:gd name="connsiteY76" fmla="*/ 340360 h 400459"/>
                <a:gd name="connsiteX77" fmla="*/ 225475 w 540435"/>
                <a:gd name="connsiteY77" fmla="*/ 317500 h 400459"/>
                <a:gd name="connsiteX78" fmla="*/ 217855 w 540435"/>
                <a:gd name="connsiteY78" fmla="*/ 307340 h 400459"/>
                <a:gd name="connsiteX79" fmla="*/ 212775 w 540435"/>
                <a:gd name="connsiteY79" fmla="*/ 299720 h 400459"/>
                <a:gd name="connsiteX80" fmla="*/ 197535 w 540435"/>
                <a:gd name="connsiteY80" fmla="*/ 292100 h 400459"/>
                <a:gd name="connsiteX81" fmla="*/ 179755 w 540435"/>
                <a:gd name="connsiteY81" fmla="*/ 284480 h 400459"/>
                <a:gd name="connsiteX82" fmla="*/ 172135 w 540435"/>
                <a:gd name="connsiteY82" fmla="*/ 287020 h 400459"/>
                <a:gd name="connsiteX83" fmla="*/ 182295 w 540435"/>
                <a:gd name="connsiteY83" fmla="*/ 312420 h 400459"/>
                <a:gd name="connsiteX84" fmla="*/ 187375 w 540435"/>
                <a:gd name="connsiteY84" fmla="*/ 322580 h 400459"/>
                <a:gd name="connsiteX85" fmla="*/ 194995 w 540435"/>
                <a:gd name="connsiteY85" fmla="*/ 332740 h 400459"/>
                <a:gd name="connsiteX86" fmla="*/ 205155 w 540435"/>
                <a:gd name="connsiteY86" fmla="*/ 337820 h 400459"/>
                <a:gd name="connsiteX87" fmla="*/ 207695 w 540435"/>
                <a:gd name="connsiteY87" fmla="*/ 345440 h 400459"/>
                <a:gd name="connsiteX88" fmla="*/ 205155 w 540435"/>
                <a:gd name="connsiteY88" fmla="*/ 358140 h 400459"/>
                <a:gd name="connsiteX89" fmla="*/ 184835 w 540435"/>
                <a:gd name="connsiteY89" fmla="*/ 365760 h 400459"/>
                <a:gd name="connsiteX90" fmla="*/ 179755 w 540435"/>
                <a:gd name="connsiteY90" fmla="*/ 373380 h 400459"/>
                <a:gd name="connsiteX91" fmla="*/ 172135 w 540435"/>
                <a:gd name="connsiteY91" fmla="*/ 375920 h 400459"/>
                <a:gd name="connsiteX92" fmla="*/ 126415 w 540435"/>
                <a:gd name="connsiteY92" fmla="*/ 373380 h 400459"/>
                <a:gd name="connsiteX93" fmla="*/ 118795 w 540435"/>
                <a:gd name="connsiteY93" fmla="*/ 365760 h 400459"/>
                <a:gd name="connsiteX94" fmla="*/ 116255 w 540435"/>
                <a:gd name="connsiteY94" fmla="*/ 358140 h 400459"/>
                <a:gd name="connsiteX95" fmla="*/ 108635 w 540435"/>
                <a:gd name="connsiteY95" fmla="*/ 353060 h 400459"/>
                <a:gd name="connsiteX96" fmla="*/ 103555 w 540435"/>
                <a:gd name="connsiteY96" fmla="*/ 360680 h 400459"/>
                <a:gd name="connsiteX97" fmla="*/ 101015 w 540435"/>
                <a:gd name="connsiteY97" fmla="*/ 370840 h 400459"/>
                <a:gd name="connsiteX98" fmla="*/ 90855 w 540435"/>
                <a:gd name="connsiteY98" fmla="*/ 388620 h 400459"/>
                <a:gd name="connsiteX99" fmla="*/ 83235 w 540435"/>
                <a:gd name="connsiteY99" fmla="*/ 393700 h 400459"/>
                <a:gd name="connsiteX100" fmla="*/ 62915 w 540435"/>
                <a:gd name="connsiteY100" fmla="*/ 398780 h 400459"/>
                <a:gd name="connsiteX101" fmla="*/ 47675 w 540435"/>
                <a:gd name="connsiteY101" fmla="*/ 396240 h 400459"/>
                <a:gd name="connsiteX102" fmla="*/ 45135 w 540435"/>
                <a:gd name="connsiteY102" fmla="*/ 373380 h 400459"/>
                <a:gd name="connsiteX103" fmla="*/ 37515 w 540435"/>
                <a:gd name="connsiteY103" fmla="*/ 363220 h 400459"/>
                <a:gd name="connsiteX104" fmla="*/ 34975 w 540435"/>
                <a:gd name="connsiteY104" fmla="*/ 322580 h 400459"/>
                <a:gd name="connsiteX105" fmla="*/ 52755 w 540435"/>
                <a:gd name="connsiteY105" fmla="*/ 299720 h 400459"/>
                <a:gd name="connsiteX106" fmla="*/ 65455 w 540435"/>
                <a:gd name="connsiteY106" fmla="*/ 284480 h 400459"/>
                <a:gd name="connsiteX107" fmla="*/ 75615 w 540435"/>
                <a:gd name="connsiteY107" fmla="*/ 281940 h 400459"/>
                <a:gd name="connsiteX108" fmla="*/ 93395 w 540435"/>
                <a:gd name="connsiteY108" fmla="*/ 271780 h 400459"/>
                <a:gd name="connsiteX109" fmla="*/ 101015 w 540435"/>
                <a:gd name="connsiteY109" fmla="*/ 264160 h 400459"/>
                <a:gd name="connsiteX110" fmla="*/ 106095 w 540435"/>
                <a:gd name="connsiteY110" fmla="*/ 248920 h 400459"/>
                <a:gd name="connsiteX111" fmla="*/ 101015 w 540435"/>
                <a:gd name="connsiteY111" fmla="*/ 231140 h 400459"/>
                <a:gd name="connsiteX112" fmla="*/ 80695 w 540435"/>
                <a:gd name="connsiteY112" fmla="*/ 220980 h 400459"/>
                <a:gd name="connsiteX113" fmla="*/ 70535 w 540435"/>
                <a:gd name="connsiteY113" fmla="*/ 218440 h 400459"/>
                <a:gd name="connsiteX114" fmla="*/ 37515 w 540435"/>
                <a:gd name="connsiteY114" fmla="*/ 210820 h 400459"/>
                <a:gd name="connsiteX115" fmla="*/ 22275 w 540435"/>
                <a:gd name="connsiteY115" fmla="*/ 203200 h 400459"/>
                <a:gd name="connsiteX116" fmla="*/ 7035 w 540435"/>
                <a:gd name="connsiteY116" fmla="*/ 198120 h 400459"/>
                <a:gd name="connsiteX117" fmla="*/ 1955 w 540435"/>
                <a:gd name="connsiteY117" fmla="*/ 190500 h 400459"/>
                <a:gd name="connsiteX118" fmla="*/ 19735 w 540435"/>
                <a:gd name="connsiteY118" fmla="*/ 165100 h 400459"/>
                <a:gd name="connsiteX119" fmla="*/ 27355 w 540435"/>
                <a:gd name="connsiteY119" fmla="*/ 160020 h 400459"/>
                <a:gd name="connsiteX120" fmla="*/ 34975 w 540435"/>
                <a:gd name="connsiteY120" fmla="*/ 154940 h 400459"/>
                <a:gd name="connsiteX121" fmla="*/ 42595 w 540435"/>
                <a:gd name="connsiteY121" fmla="*/ 152400 h 400459"/>
                <a:gd name="connsiteX122" fmla="*/ 50215 w 540435"/>
                <a:gd name="connsiteY122" fmla="*/ 144780 h 400459"/>
                <a:gd name="connsiteX123" fmla="*/ 60375 w 540435"/>
                <a:gd name="connsiteY123" fmla="*/ 139700 h 400459"/>
                <a:gd name="connsiteX124" fmla="*/ 75615 w 540435"/>
                <a:gd name="connsiteY124" fmla="*/ 132080 h 400459"/>
                <a:gd name="connsiteX125" fmla="*/ 78155 w 540435"/>
                <a:gd name="connsiteY125" fmla="*/ 124460 h 400459"/>
                <a:gd name="connsiteX126" fmla="*/ 85775 w 540435"/>
                <a:gd name="connsiteY126" fmla="*/ 121920 h 400459"/>
                <a:gd name="connsiteX127" fmla="*/ 93395 w 540435"/>
                <a:gd name="connsiteY127" fmla="*/ 116840 h 400459"/>
                <a:gd name="connsiteX128" fmla="*/ 98475 w 540435"/>
                <a:gd name="connsiteY128" fmla="*/ 45720 h 400459"/>
                <a:gd name="connsiteX129" fmla="*/ 108635 w 540435"/>
                <a:gd name="connsiteY129" fmla="*/ 0 h 400459"/>
                <a:gd name="connsiteX130" fmla="*/ 123875 w 540435"/>
                <a:gd name="connsiteY130" fmla="*/ 2540 h 400459"/>
                <a:gd name="connsiteX131" fmla="*/ 141655 w 540435"/>
                <a:gd name="connsiteY131" fmla="*/ 20320 h 400459"/>
                <a:gd name="connsiteX132" fmla="*/ 146735 w 540435"/>
                <a:gd name="connsiteY132" fmla="*/ 27940 h 400459"/>
                <a:gd name="connsiteX133" fmla="*/ 149275 w 540435"/>
                <a:gd name="connsiteY133" fmla="*/ 35560 h 400459"/>
                <a:gd name="connsiteX134" fmla="*/ 154355 w 540435"/>
                <a:gd name="connsiteY134" fmla="*/ 43180 h 400459"/>
                <a:gd name="connsiteX135" fmla="*/ 156895 w 540435"/>
                <a:gd name="connsiteY135" fmla="*/ 50800 h 400459"/>
                <a:gd name="connsiteX136" fmla="*/ 161975 w 540435"/>
                <a:gd name="connsiteY136" fmla="*/ 58420 h 400459"/>
                <a:gd name="connsiteX137" fmla="*/ 164515 w 540435"/>
                <a:gd name="connsiteY137" fmla="*/ 66040 h 400459"/>
                <a:gd name="connsiteX138" fmla="*/ 174675 w 540435"/>
                <a:gd name="connsiteY138" fmla="*/ 71120 h 400459"/>
                <a:gd name="connsiteX139" fmla="*/ 179755 w 540435"/>
                <a:gd name="connsiteY139" fmla="*/ 78740 h 400459"/>
                <a:gd name="connsiteX140" fmla="*/ 194995 w 540435"/>
                <a:gd name="connsiteY140" fmla="*/ 83820 h 400459"/>
                <a:gd name="connsiteX141" fmla="*/ 271195 w 540435"/>
                <a:gd name="connsiteY141" fmla="*/ 88900 h 400459"/>
                <a:gd name="connsiteX142" fmla="*/ 253415 w 540435"/>
                <a:gd name="connsiteY142" fmla="*/ 86360 h 40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540435" h="400459">
                  <a:moveTo>
                    <a:pt x="253415" y="86360"/>
                  </a:moveTo>
                  <a:cubicBezTo>
                    <a:pt x="251722" y="85513"/>
                    <a:pt x="258944" y="85493"/>
                    <a:pt x="261035" y="83820"/>
                  </a:cubicBezTo>
                  <a:cubicBezTo>
                    <a:pt x="263419" y="81913"/>
                    <a:pt x="264161" y="78545"/>
                    <a:pt x="266115" y="76200"/>
                  </a:cubicBezTo>
                  <a:cubicBezTo>
                    <a:pt x="268415" y="73440"/>
                    <a:pt x="271435" y="71340"/>
                    <a:pt x="273735" y="68580"/>
                  </a:cubicBezTo>
                  <a:cubicBezTo>
                    <a:pt x="279592" y="61552"/>
                    <a:pt x="278087" y="58905"/>
                    <a:pt x="286435" y="53340"/>
                  </a:cubicBezTo>
                  <a:cubicBezTo>
                    <a:pt x="288663" y="51855"/>
                    <a:pt x="291515" y="51647"/>
                    <a:pt x="294055" y="50800"/>
                  </a:cubicBezTo>
                  <a:cubicBezTo>
                    <a:pt x="318364" y="26491"/>
                    <a:pt x="287239" y="55344"/>
                    <a:pt x="309295" y="40640"/>
                  </a:cubicBezTo>
                  <a:cubicBezTo>
                    <a:pt x="312284" y="38647"/>
                    <a:pt x="314155" y="35320"/>
                    <a:pt x="316915" y="33020"/>
                  </a:cubicBezTo>
                  <a:cubicBezTo>
                    <a:pt x="319260" y="31066"/>
                    <a:pt x="321805" y="29305"/>
                    <a:pt x="324535" y="27940"/>
                  </a:cubicBezTo>
                  <a:cubicBezTo>
                    <a:pt x="330788" y="24814"/>
                    <a:pt x="341542" y="23836"/>
                    <a:pt x="347395" y="22860"/>
                  </a:cubicBezTo>
                  <a:cubicBezTo>
                    <a:pt x="360123" y="24981"/>
                    <a:pt x="363216" y="22462"/>
                    <a:pt x="370255" y="33020"/>
                  </a:cubicBezTo>
                  <a:cubicBezTo>
                    <a:pt x="371740" y="35248"/>
                    <a:pt x="371948" y="38100"/>
                    <a:pt x="372795" y="40640"/>
                  </a:cubicBezTo>
                  <a:cubicBezTo>
                    <a:pt x="371948" y="45720"/>
                    <a:pt x="371884" y="50994"/>
                    <a:pt x="370255" y="55880"/>
                  </a:cubicBezTo>
                  <a:cubicBezTo>
                    <a:pt x="369290" y="58776"/>
                    <a:pt x="367472" y="61490"/>
                    <a:pt x="365175" y="63500"/>
                  </a:cubicBezTo>
                  <a:cubicBezTo>
                    <a:pt x="360580" y="67520"/>
                    <a:pt x="354252" y="69343"/>
                    <a:pt x="349935" y="73660"/>
                  </a:cubicBezTo>
                  <a:cubicBezTo>
                    <a:pt x="339322" y="84273"/>
                    <a:pt x="345189" y="79125"/>
                    <a:pt x="332155" y="88900"/>
                  </a:cubicBezTo>
                  <a:cubicBezTo>
                    <a:pt x="325087" y="103036"/>
                    <a:pt x="322615" y="103459"/>
                    <a:pt x="329615" y="124460"/>
                  </a:cubicBezTo>
                  <a:cubicBezTo>
                    <a:pt x="330580" y="127356"/>
                    <a:pt x="334445" y="128300"/>
                    <a:pt x="337235" y="129540"/>
                  </a:cubicBezTo>
                  <a:cubicBezTo>
                    <a:pt x="342128" y="131715"/>
                    <a:pt x="347395" y="132927"/>
                    <a:pt x="352475" y="134620"/>
                  </a:cubicBezTo>
                  <a:lnTo>
                    <a:pt x="360095" y="137160"/>
                  </a:lnTo>
                  <a:cubicBezTo>
                    <a:pt x="373642" y="136313"/>
                    <a:pt x="387236" y="136041"/>
                    <a:pt x="400735" y="134620"/>
                  </a:cubicBezTo>
                  <a:cubicBezTo>
                    <a:pt x="403398" y="134340"/>
                    <a:pt x="405741" y="132661"/>
                    <a:pt x="408355" y="132080"/>
                  </a:cubicBezTo>
                  <a:cubicBezTo>
                    <a:pt x="413382" y="130963"/>
                    <a:pt x="418515" y="130387"/>
                    <a:pt x="423595" y="129540"/>
                  </a:cubicBezTo>
                  <a:cubicBezTo>
                    <a:pt x="424597" y="126534"/>
                    <a:pt x="428580" y="110130"/>
                    <a:pt x="433755" y="106680"/>
                  </a:cubicBezTo>
                  <a:cubicBezTo>
                    <a:pt x="436660" y="104744"/>
                    <a:pt x="440693" y="105483"/>
                    <a:pt x="443915" y="104140"/>
                  </a:cubicBezTo>
                  <a:cubicBezTo>
                    <a:pt x="450905" y="101227"/>
                    <a:pt x="457051" y="96375"/>
                    <a:pt x="464235" y="93980"/>
                  </a:cubicBezTo>
                  <a:cubicBezTo>
                    <a:pt x="469315" y="92287"/>
                    <a:pt x="475020" y="91870"/>
                    <a:pt x="479475" y="88900"/>
                  </a:cubicBezTo>
                  <a:cubicBezTo>
                    <a:pt x="482015" y="87207"/>
                    <a:pt x="484305" y="85060"/>
                    <a:pt x="487095" y="83820"/>
                  </a:cubicBezTo>
                  <a:cubicBezTo>
                    <a:pt x="491988" y="81645"/>
                    <a:pt x="502335" y="78740"/>
                    <a:pt x="502335" y="78740"/>
                  </a:cubicBezTo>
                  <a:cubicBezTo>
                    <a:pt x="504028" y="76200"/>
                    <a:pt x="505031" y="73027"/>
                    <a:pt x="507415" y="71120"/>
                  </a:cubicBezTo>
                  <a:cubicBezTo>
                    <a:pt x="514132" y="65746"/>
                    <a:pt x="527104" y="70304"/>
                    <a:pt x="532815" y="71120"/>
                  </a:cubicBezTo>
                  <a:cubicBezTo>
                    <a:pt x="534508" y="76200"/>
                    <a:pt x="539194" y="81165"/>
                    <a:pt x="537895" y="86360"/>
                  </a:cubicBezTo>
                  <a:cubicBezTo>
                    <a:pt x="532396" y="108357"/>
                    <a:pt x="539130" y="84543"/>
                    <a:pt x="530275" y="106680"/>
                  </a:cubicBezTo>
                  <a:cubicBezTo>
                    <a:pt x="528286" y="111652"/>
                    <a:pt x="526888" y="116840"/>
                    <a:pt x="525195" y="121920"/>
                  </a:cubicBezTo>
                  <a:lnTo>
                    <a:pt x="522655" y="129540"/>
                  </a:lnTo>
                  <a:lnTo>
                    <a:pt x="520115" y="137160"/>
                  </a:lnTo>
                  <a:cubicBezTo>
                    <a:pt x="520921" y="140383"/>
                    <a:pt x="525410" y="157655"/>
                    <a:pt x="525195" y="160020"/>
                  </a:cubicBezTo>
                  <a:cubicBezTo>
                    <a:pt x="524710" y="165353"/>
                    <a:pt x="520115" y="175260"/>
                    <a:pt x="520115" y="175260"/>
                  </a:cubicBezTo>
                  <a:cubicBezTo>
                    <a:pt x="520507" y="178399"/>
                    <a:pt x="523013" y="202462"/>
                    <a:pt x="525195" y="208280"/>
                  </a:cubicBezTo>
                  <a:cubicBezTo>
                    <a:pt x="527317" y="213938"/>
                    <a:pt x="533942" y="219567"/>
                    <a:pt x="537895" y="223520"/>
                  </a:cubicBezTo>
                  <a:cubicBezTo>
                    <a:pt x="538742" y="226060"/>
                    <a:pt x="540435" y="228463"/>
                    <a:pt x="540435" y="231140"/>
                  </a:cubicBezTo>
                  <a:cubicBezTo>
                    <a:pt x="540435" y="237127"/>
                    <a:pt x="539241" y="243086"/>
                    <a:pt x="537895" y="248920"/>
                  </a:cubicBezTo>
                  <a:cubicBezTo>
                    <a:pt x="536386" y="255459"/>
                    <a:pt x="533199" y="266316"/>
                    <a:pt x="527735" y="271780"/>
                  </a:cubicBezTo>
                  <a:cubicBezTo>
                    <a:pt x="525576" y="273939"/>
                    <a:pt x="522655" y="275167"/>
                    <a:pt x="520115" y="276860"/>
                  </a:cubicBezTo>
                  <a:cubicBezTo>
                    <a:pt x="509108" y="276013"/>
                    <a:pt x="497999" y="276042"/>
                    <a:pt x="487095" y="274320"/>
                  </a:cubicBezTo>
                  <a:cubicBezTo>
                    <a:pt x="481806" y="273485"/>
                    <a:pt x="477050" y="270539"/>
                    <a:pt x="471855" y="269240"/>
                  </a:cubicBezTo>
                  <a:lnTo>
                    <a:pt x="461695" y="266700"/>
                  </a:lnTo>
                  <a:cubicBezTo>
                    <a:pt x="443559" y="272745"/>
                    <a:pt x="450910" y="268810"/>
                    <a:pt x="438835" y="276860"/>
                  </a:cubicBezTo>
                  <a:cubicBezTo>
                    <a:pt x="439682" y="279400"/>
                    <a:pt x="439890" y="282252"/>
                    <a:pt x="441375" y="284480"/>
                  </a:cubicBezTo>
                  <a:cubicBezTo>
                    <a:pt x="443368" y="287469"/>
                    <a:pt x="445855" y="290356"/>
                    <a:pt x="448995" y="292100"/>
                  </a:cubicBezTo>
                  <a:cubicBezTo>
                    <a:pt x="457912" y="297054"/>
                    <a:pt x="467384" y="297332"/>
                    <a:pt x="476935" y="299720"/>
                  </a:cubicBezTo>
                  <a:cubicBezTo>
                    <a:pt x="479532" y="300369"/>
                    <a:pt x="482160" y="301063"/>
                    <a:pt x="484555" y="302260"/>
                  </a:cubicBezTo>
                  <a:cubicBezTo>
                    <a:pt x="491628" y="305796"/>
                    <a:pt x="494178" y="309343"/>
                    <a:pt x="499795" y="314960"/>
                  </a:cubicBezTo>
                  <a:cubicBezTo>
                    <a:pt x="500642" y="317500"/>
                    <a:pt x="501007" y="320255"/>
                    <a:pt x="502335" y="322580"/>
                  </a:cubicBezTo>
                  <a:cubicBezTo>
                    <a:pt x="506937" y="330634"/>
                    <a:pt x="511104" y="332498"/>
                    <a:pt x="515035" y="340360"/>
                  </a:cubicBezTo>
                  <a:cubicBezTo>
                    <a:pt x="516232" y="342755"/>
                    <a:pt x="516728" y="345440"/>
                    <a:pt x="517575" y="347980"/>
                  </a:cubicBezTo>
                  <a:cubicBezTo>
                    <a:pt x="515882" y="353060"/>
                    <a:pt x="515333" y="358679"/>
                    <a:pt x="512495" y="363220"/>
                  </a:cubicBezTo>
                  <a:cubicBezTo>
                    <a:pt x="509186" y="368514"/>
                    <a:pt x="502036" y="368450"/>
                    <a:pt x="497255" y="370840"/>
                  </a:cubicBezTo>
                  <a:cubicBezTo>
                    <a:pt x="494525" y="372205"/>
                    <a:pt x="492441" y="374717"/>
                    <a:pt x="489635" y="375920"/>
                  </a:cubicBezTo>
                  <a:cubicBezTo>
                    <a:pt x="486426" y="377295"/>
                    <a:pt x="482832" y="377501"/>
                    <a:pt x="479475" y="378460"/>
                  </a:cubicBezTo>
                  <a:cubicBezTo>
                    <a:pt x="456383" y="385058"/>
                    <a:pt x="493161" y="379478"/>
                    <a:pt x="436295" y="383540"/>
                  </a:cubicBezTo>
                  <a:cubicBezTo>
                    <a:pt x="428675" y="382693"/>
                    <a:pt x="420906" y="382724"/>
                    <a:pt x="413435" y="381000"/>
                  </a:cubicBezTo>
                  <a:cubicBezTo>
                    <a:pt x="399267" y="377731"/>
                    <a:pt x="406405" y="376510"/>
                    <a:pt x="398195" y="368300"/>
                  </a:cubicBezTo>
                  <a:cubicBezTo>
                    <a:pt x="396036" y="366141"/>
                    <a:pt x="392920" y="365174"/>
                    <a:pt x="390575" y="363220"/>
                  </a:cubicBezTo>
                  <a:cubicBezTo>
                    <a:pt x="365608" y="342414"/>
                    <a:pt x="397855" y="367960"/>
                    <a:pt x="377875" y="347980"/>
                  </a:cubicBezTo>
                  <a:cubicBezTo>
                    <a:pt x="375716" y="345821"/>
                    <a:pt x="372795" y="344593"/>
                    <a:pt x="370255" y="342900"/>
                  </a:cubicBezTo>
                  <a:cubicBezTo>
                    <a:pt x="369408" y="340360"/>
                    <a:pt x="369608" y="337173"/>
                    <a:pt x="367715" y="335280"/>
                  </a:cubicBezTo>
                  <a:cubicBezTo>
                    <a:pt x="363288" y="330853"/>
                    <a:pt x="353065" y="329077"/>
                    <a:pt x="347395" y="327660"/>
                  </a:cubicBezTo>
                  <a:cubicBezTo>
                    <a:pt x="340622" y="328507"/>
                    <a:pt x="333791" y="328979"/>
                    <a:pt x="327075" y="330200"/>
                  </a:cubicBezTo>
                  <a:cubicBezTo>
                    <a:pt x="324441" y="330679"/>
                    <a:pt x="322052" y="332091"/>
                    <a:pt x="319455" y="332740"/>
                  </a:cubicBezTo>
                  <a:cubicBezTo>
                    <a:pt x="315267" y="333787"/>
                    <a:pt x="310988" y="334433"/>
                    <a:pt x="306755" y="335280"/>
                  </a:cubicBezTo>
                  <a:cubicBezTo>
                    <a:pt x="301675" y="338667"/>
                    <a:pt x="297184" y="343173"/>
                    <a:pt x="291515" y="345440"/>
                  </a:cubicBezTo>
                  <a:cubicBezTo>
                    <a:pt x="287282" y="347133"/>
                    <a:pt x="283084" y="348919"/>
                    <a:pt x="278815" y="350520"/>
                  </a:cubicBezTo>
                  <a:cubicBezTo>
                    <a:pt x="276308" y="351460"/>
                    <a:pt x="273702" y="352120"/>
                    <a:pt x="271195" y="353060"/>
                  </a:cubicBezTo>
                  <a:cubicBezTo>
                    <a:pt x="266926" y="354661"/>
                    <a:pt x="262728" y="356447"/>
                    <a:pt x="258495" y="358140"/>
                  </a:cubicBezTo>
                  <a:cubicBezTo>
                    <a:pt x="250875" y="357293"/>
                    <a:pt x="242103" y="359716"/>
                    <a:pt x="235635" y="355600"/>
                  </a:cubicBezTo>
                  <a:cubicBezTo>
                    <a:pt x="231117" y="352725"/>
                    <a:pt x="231435" y="345642"/>
                    <a:pt x="230555" y="340360"/>
                  </a:cubicBezTo>
                  <a:cubicBezTo>
                    <a:pt x="229933" y="336629"/>
                    <a:pt x="228418" y="322649"/>
                    <a:pt x="225475" y="317500"/>
                  </a:cubicBezTo>
                  <a:cubicBezTo>
                    <a:pt x="223375" y="313824"/>
                    <a:pt x="220316" y="310785"/>
                    <a:pt x="217855" y="307340"/>
                  </a:cubicBezTo>
                  <a:cubicBezTo>
                    <a:pt x="216081" y="304856"/>
                    <a:pt x="214934" y="301879"/>
                    <a:pt x="212775" y="299720"/>
                  </a:cubicBezTo>
                  <a:cubicBezTo>
                    <a:pt x="206673" y="293618"/>
                    <a:pt x="204765" y="295199"/>
                    <a:pt x="197535" y="292100"/>
                  </a:cubicBezTo>
                  <a:cubicBezTo>
                    <a:pt x="175564" y="282684"/>
                    <a:pt x="197625" y="290437"/>
                    <a:pt x="179755" y="284480"/>
                  </a:cubicBezTo>
                  <a:cubicBezTo>
                    <a:pt x="177215" y="285327"/>
                    <a:pt x="172467" y="284363"/>
                    <a:pt x="172135" y="287020"/>
                  </a:cubicBezTo>
                  <a:cubicBezTo>
                    <a:pt x="170633" y="299039"/>
                    <a:pt x="177471" y="303978"/>
                    <a:pt x="182295" y="312420"/>
                  </a:cubicBezTo>
                  <a:cubicBezTo>
                    <a:pt x="184174" y="315708"/>
                    <a:pt x="185368" y="319369"/>
                    <a:pt x="187375" y="322580"/>
                  </a:cubicBezTo>
                  <a:cubicBezTo>
                    <a:pt x="189619" y="326170"/>
                    <a:pt x="191781" y="329985"/>
                    <a:pt x="194995" y="332740"/>
                  </a:cubicBezTo>
                  <a:cubicBezTo>
                    <a:pt x="197870" y="335204"/>
                    <a:pt x="201768" y="336127"/>
                    <a:pt x="205155" y="337820"/>
                  </a:cubicBezTo>
                  <a:cubicBezTo>
                    <a:pt x="206002" y="340360"/>
                    <a:pt x="207695" y="342763"/>
                    <a:pt x="207695" y="345440"/>
                  </a:cubicBezTo>
                  <a:cubicBezTo>
                    <a:pt x="207695" y="349757"/>
                    <a:pt x="207965" y="354862"/>
                    <a:pt x="205155" y="358140"/>
                  </a:cubicBezTo>
                  <a:cubicBezTo>
                    <a:pt x="203940" y="359557"/>
                    <a:pt x="188576" y="364513"/>
                    <a:pt x="184835" y="365760"/>
                  </a:cubicBezTo>
                  <a:cubicBezTo>
                    <a:pt x="183142" y="368300"/>
                    <a:pt x="182139" y="371473"/>
                    <a:pt x="179755" y="373380"/>
                  </a:cubicBezTo>
                  <a:cubicBezTo>
                    <a:pt x="177664" y="375053"/>
                    <a:pt x="174812" y="375920"/>
                    <a:pt x="172135" y="375920"/>
                  </a:cubicBezTo>
                  <a:cubicBezTo>
                    <a:pt x="156871" y="375920"/>
                    <a:pt x="141655" y="374227"/>
                    <a:pt x="126415" y="373380"/>
                  </a:cubicBezTo>
                  <a:cubicBezTo>
                    <a:pt x="123875" y="370840"/>
                    <a:pt x="120788" y="368749"/>
                    <a:pt x="118795" y="365760"/>
                  </a:cubicBezTo>
                  <a:cubicBezTo>
                    <a:pt x="117310" y="363532"/>
                    <a:pt x="117928" y="360231"/>
                    <a:pt x="116255" y="358140"/>
                  </a:cubicBezTo>
                  <a:cubicBezTo>
                    <a:pt x="114348" y="355756"/>
                    <a:pt x="111175" y="354753"/>
                    <a:pt x="108635" y="353060"/>
                  </a:cubicBezTo>
                  <a:cubicBezTo>
                    <a:pt x="106942" y="355600"/>
                    <a:pt x="104758" y="357874"/>
                    <a:pt x="103555" y="360680"/>
                  </a:cubicBezTo>
                  <a:cubicBezTo>
                    <a:pt x="102180" y="363889"/>
                    <a:pt x="102241" y="367571"/>
                    <a:pt x="101015" y="370840"/>
                  </a:cubicBezTo>
                  <a:cubicBezTo>
                    <a:pt x="99820" y="374027"/>
                    <a:pt x="93803" y="385672"/>
                    <a:pt x="90855" y="388620"/>
                  </a:cubicBezTo>
                  <a:cubicBezTo>
                    <a:pt x="88696" y="390779"/>
                    <a:pt x="86104" y="392657"/>
                    <a:pt x="83235" y="393700"/>
                  </a:cubicBezTo>
                  <a:cubicBezTo>
                    <a:pt x="76674" y="396086"/>
                    <a:pt x="62915" y="398780"/>
                    <a:pt x="62915" y="398780"/>
                  </a:cubicBezTo>
                  <a:cubicBezTo>
                    <a:pt x="57835" y="397933"/>
                    <a:pt x="50628" y="400459"/>
                    <a:pt x="47675" y="396240"/>
                  </a:cubicBezTo>
                  <a:cubicBezTo>
                    <a:pt x="43278" y="389959"/>
                    <a:pt x="47390" y="380708"/>
                    <a:pt x="45135" y="373380"/>
                  </a:cubicBezTo>
                  <a:cubicBezTo>
                    <a:pt x="43890" y="369334"/>
                    <a:pt x="40055" y="366607"/>
                    <a:pt x="37515" y="363220"/>
                  </a:cubicBezTo>
                  <a:cubicBezTo>
                    <a:pt x="31865" y="346271"/>
                    <a:pt x="28532" y="343198"/>
                    <a:pt x="34975" y="322580"/>
                  </a:cubicBezTo>
                  <a:cubicBezTo>
                    <a:pt x="38827" y="310254"/>
                    <a:pt x="45702" y="308184"/>
                    <a:pt x="52755" y="299720"/>
                  </a:cubicBezTo>
                  <a:cubicBezTo>
                    <a:pt x="57537" y="293982"/>
                    <a:pt x="58372" y="288528"/>
                    <a:pt x="65455" y="284480"/>
                  </a:cubicBezTo>
                  <a:cubicBezTo>
                    <a:pt x="68486" y="282748"/>
                    <a:pt x="72346" y="283166"/>
                    <a:pt x="75615" y="281940"/>
                  </a:cubicBezTo>
                  <a:cubicBezTo>
                    <a:pt x="80132" y="280246"/>
                    <a:pt x="89375" y="275130"/>
                    <a:pt x="93395" y="271780"/>
                  </a:cubicBezTo>
                  <a:cubicBezTo>
                    <a:pt x="96155" y="269480"/>
                    <a:pt x="98475" y="266700"/>
                    <a:pt x="101015" y="264160"/>
                  </a:cubicBezTo>
                  <a:cubicBezTo>
                    <a:pt x="102708" y="259080"/>
                    <a:pt x="107566" y="254069"/>
                    <a:pt x="106095" y="248920"/>
                  </a:cubicBezTo>
                  <a:cubicBezTo>
                    <a:pt x="104402" y="242993"/>
                    <a:pt x="103772" y="236653"/>
                    <a:pt x="101015" y="231140"/>
                  </a:cubicBezTo>
                  <a:cubicBezTo>
                    <a:pt x="96177" y="221464"/>
                    <a:pt x="89905" y="223027"/>
                    <a:pt x="80695" y="220980"/>
                  </a:cubicBezTo>
                  <a:cubicBezTo>
                    <a:pt x="77287" y="220223"/>
                    <a:pt x="73943" y="219197"/>
                    <a:pt x="70535" y="218440"/>
                  </a:cubicBezTo>
                  <a:cubicBezTo>
                    <a:pt x="58446" y="215753"/>
                    <a:pt x="49964" y="214970"/>
                    <a:pt x="37515" y="210820"/>
                  </a:cubicBezTo>
                  <a:cubicBezTo>
                    <a:pt x="9725" y="201557"/>
                    <a:pt x="51818" y="216330"/>
                    <a:pt x="22275" y="203200"/>
                  </a:cubicBezTo>
                  <a:cubicBezTo>
                    <a:pt x="17382" y="201025"/>
                    <a:pt x="7035" y="198120"/>
                    <a:pt x="7035" y="198120"/>
                  </a:cubicBezTo>
                  <a:cubicBezTo>
                    <a:pt x="5342" y="195580"/>
                    <a:pt x="2292" y="193534"/>
                    <a:pt x="1955" y="190500"/>
                  </a:cubicBezTo>
                  <a:cubicBezTo>
                    <a:pt x="0" y="172904"/>
                    <a:pt x="6729" y="173771"/>
                    <a:pt x="19735" y="165100"/>
                  </a:cubicBezTo>
                  <a:lnTo>
                    <a:pt x="27355" y="160020"/>
                  </a:lnTo>
                  <a:cubicBezTo>
                    <a:pt x="29895" y="158327"/>
                    <a:pt x="32079" y="155905"/>
                    <a:pt x="34975" y="154940"/>
                  </a:cubicBezTo>
                  <a:lnTo>
                    <a:pt x="42595" y="152400"/>
                  </a:lnTo>
                  <a:cubicBezTo>
                    <a:pt x="45135" y="149860"/>
                    <a:pt x="47292" y="146868"/>
                    <a:pt x="50215" y="144780"/>
                  </a:cubicBezTo>
                  <a:cubicBezTo>
                    <a:pt x="53296" y="142579"/>
                    <a:pt x="57087" y="141579"/>
                    <a:pt x="60375" y="139700"/>
                  </a:cubicBezTo>
                  <a:cubicBezTo>
                    <a:pt x="74162" y="131822"/>
                    <a:pt x="61644" y="136737"/>
                    <a:pt x="75615" y="132080"/>
                  </a:cubicBezTo>
                  <a:cubicBezTo>
                    <a:pt x="76462" y="129540"/>
                    <a:pt x="76262" y="126353"/>
                    <a:pt x="78155" y="124460"/>
                  </a:cubicBezTo>
                  <a:cubicBezTo>
                    <a:pt x="80048" y="122567"/>
                    <a:pt x="83380" y="123117"/>
                    <a:pt x="85775" y="121920"/>
                  </a:cubicBezTo>
                  <a:cubicBezTo>
                    <a:pt x="88505" y="120555"/>
                    <a:pt x="90855" y="118533"/>
                    <a:pt x="93395" y="116840"/>
                  </a:cubicBezTo>
                  <a:cubicBezTo>
                    <a:pt x="98270" y="77841"/>
                    <a:pt x="95018" y="107947"/>
                    <a:pt x="98475" y="45720"/>
                  </a:cubicBezTo>
                  <a:cubicBezTo>
                    <a:pt x="100890" y="2243"/>
                    <a:pt x="89792" y="12562"/>
                    <a:pt x="108635" y="0"/>
                  </a:cubicBezTo>
                  <a:cubicBezTo>
                    <a:pt x="113715" y="847"/>
                    <a:pt x="119093" y="627"/>
                    <a:pt x="123875" y="2540"/>
                  </a:cubicBezTo>
                  <a:cubicBezTo>
                    <a:pt x="132003" y="5791"/>
                    <a:pt x="136914" y="13682"/>
                    <a:pt x="141655" y="20320"/>
                  </a:cubicBezTo>
                  <a:cubicBezTo>
                    <a:pt x="143429" y="22804"/>
                    <a:pt x="145370" y="25210"/>
                    <a:pt x="146735" y="27940"/>
                  </a:cubicBezTo>
                  <a:cubicBezTo>
                    <a:pt x="147932" y="30335"/>
                    <a:pt x="148078" y="33165"/>
                    <a:pt x="149275" y="35560"/>
                  </a:cubicBezTo>
                  <a:cubicBezTo>
                    <a:pt x="150640" y="38290"/>
                    <a:pt x="152990" y="40450"/>
                    <a:pt x="154355" y="43180"/>
                  </a:cubicBezTo>
                  <a:cubicBezTo>
                    <a:pt x="155552" y="45575"/>
                    <a:pt x="155698" y="48405"/>
                    <a:pt x="156895" y="50800"/>
                  </a:cubicBezTo>
                  <a:cubicBezTo>
                    <a:pt x="158260" y="53530"/>
                    <a:pt x="160610" y="55690"/>
                    <a:pt x="161975" y="58420"/>
                  </a:cubicBezTo>
                  <a:cubicBezTo>
                    <a:pt x="163172" y="60815"/>
                    <a:pt x="162622" y="64147"/>
                    <a:pt x="164515" y="66040"/>
                  </a:cubicBezTo>
                  <a:cubicBezTo>
                    <a:pt x="167192" y="68717"/>
                    <a:pt x="171288" y="69427"/>
                    <a:pt x="174675" y="71120"/>
                  </a:cubicBezTo>
                  <a:cubicBezTo>
                    <a:pt x="176368" y="73660"/>
                    <a:pt x="177166" y="77122"/>
                    <a:pt x="179755" y="78740"/>
                  </a:cubicBezTo>
                  <a:cubicBezTo>
                    <a:pt x="184296" y="81578"/>
                    <a:pt x="189915" y="82127"/>
                    <a:pt x="194995" y="83820"/>
                  </a:cubicBezTo>
                  <a:cubicBezTo>
                    <a:pt x="224401" y="93622"/>
                    <a:pt x="199220" y="86021"/>
                    <a:pt x="271195" y="88900"/>
                  </a:cubicBezTo>
                  <a:cubicBezTo>
                    <a:pt x="272887" y="88968"/>
                    <a:pt x="255108" y="87207"/>
                    <a:pt x="253415" y="863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5" name="Figura a mano libera 224"/>
            <p:cNvSpPr/>
            <p:nvPr/>
          </p:nvSpPr>
          <p:spPr>
            <a:xfrm>
              <a:off x="4589608" y="5815464"/>
              <a:ext cx="103177" cy="128597"/>
            </a:xfrm>
            <a:custGeom>
              <a:avLst/>
              <a:gdLst>
                <a:gd name="connsiteX0" fmla="*/ 266700 w 287020"/>
                <a:gd name="connsiteY0" fmla="*/ 307561 h 317721"/>
                <a:gd name="connsiteX1" fmla="*/ 274320 w 287020"/>
                <a:gd name="connsiteY1" fmla="*/ 305021 h 317721"/>
                <a:gd name="connsiteX2" fmla="*/ 284480 w 287020"/>
                <a:gd name="connsiteY2" fmla="*/ 282161 h 317721"/>
                <a:gd name="connsiteX3" fmla="*/ 287020 w 287020"/>
                <a:gd name="connsiteY3" fmla="*/ 274541 h 317721"/>
                <a:gd name="connsiteX4" fmla="*/ 284480 w 287020"/>
                <a:gd name="connsiteY4" fmla="*/ 244061 h 317721"/>
                <a:gd name="connsiteX5" fmla="*/ 271780 w 287020"/>
                <a:gd name="connsiteY5" fmla="*/ 231361 h 317721"/>
                <a:gd name="connsiteX6" fmla="*/ 264160 w 287020"/>
                <a:gd name="connsiteY6" fmla="*/ 228821 h 317721"/>
                <a:gd name="connsiteX7" fmla="*/ 243840 w 287020"/>
                <a:gd name="connsiteY7" fmla="*/ 218661 h 317721"/>
                <a:gd name="connsiteX8" fmla="*/ 236220 w 287020"/>
                <a:gd name="connsiteY8" fmla="*/ 213581 h 317721"/>
                <a:gd name="connsiteX9" fmla="*/ 223520 w 287020"/>
                <a:gd name="connsiteY9" fmla="*/ 211041 h 317721"/>
                <a:gd name="connsiteX10" fmla="*/ 208280 w 287020"/>
                <a:gd name="connsiteY10" fmla="*/ 205961 h 317721"/>
                <a:gd name="connsiteX11" fmla="*/ 198120 w 287020"/>
                <a:gd name="connsiteY11" fmla="*/ 200881 h 317721"/>
                <a:gd name="connsiteX12" fmla="*/ 185420 w 287020"/>
                <a:gd name="connsiteY12" fmla="*/ 198341 h 317721"/>
                <a:gd name="connsiteX13" fmla="*/ 167640 w 287020"/>
                <a:gd name="connsiteY13" fmla="*/ 188181 h 317721"/>
                <a:gd name="connsiteX14" fmla="*/ 154940 w 287020"/>
                <a:gd name="connsiteY14" fmla="*/ 178021 h 317721"/>
                <a:gd name="connsiteX15" fmla="*/ 147320 w 287020"/>
                <a:gd name="connsiteY15" fmla="*/ 160241 h 317721"/>
                <a:gd name="connsiteX16" fmla="*/ 139700 w 287020"/>
                <a:gd name="connsiteY16" fmla="*/ 152621 h 317721"/>
                <a:gd name="connsiteX17" fmla="*/ 132080 w 287020"/>
                <a:gd name="connsiteY17" fmla="*/ 137381 h 317721"/>
                <a:gd name="connsiteX18" fmla="*/ 124460 w 287020"/>
                <a:gd name="connsiteY18" fmla="*/ 132301 h 317721"/>
                <a:gd name="connsiteX19" fmla="*/ 119380 w 287020"/>
                <a:gd name="connsiteY19" fmla="*/ 124681 h 317721"/>
                <a:gd name="connsiteX20" fmla="*/ 109220 w 287020"/>
                <a:gd name="connsiteY20" fmla="*/ 119601 h 317721"/>
                <a:gd name="connsiteX21" fmla="*/ 101600 w 287020"/>
                <a:gd name="connsiteY21" fmla="*/ 114521 h 317721"/>
                <a:gd name="connsiteX22" fmla="*/ 91440 w 287020"/>
                <a:gd name="connsiteY22" fmla="*/ 99281 h 317721"/>
                <a:gd name="connsiteX23" fmla="*/ 86360 w 287020"/>
                <a:gd name="connsiteY23" fmla="*/ 25621 h 317721"/>
                <a:gd name="connsiteX24" fmla="*/ 83820 w 287020"/>
                <a:gd name="connsiteY24" fmla="*/ 18001 h 317721"/>
                <a:gd name="connsiteX25" fmla="*/ 76200 w 287020"/>
                <a:gd name="connsiteY25" fmla="*/ 15461 h 317721"/>
                <a:gd name="connsiteX26" fmla="*/ 55880 w 287020"/>
                <a:gd name="connsiteY26" fmla="*/ 7841 h 317721"/>
                <a:gd name="connsiteX27" fmla="*/ 12700 w 287020"/>
                <a:gd name="connsiteY27" fmla="*/ 18001 h 317721"/>
                <a:gd name="connsiteX28" fmla="*/ 10160 w 287020"/>
                <a:gd name="connsiteY28" fmla="*/ 25621 h 317721"/>
                <a:gd name="connsiteX29" fmla="*/ 7620 w 287020"/>
                <a:gd name="connsiteY29" fmla="*/ 78961 h 317721"/>
                <a:gd name="connsiteX30" fmla="*/ 5080 w 287020"/>
                <a:gd name="connsiteY30" fmla="*/ 86581 h 317721"/>
                <a:gd name="connsiteX31" fmla="*/ 0 w 287020"/>
                <a:gd name="connsiteY31" fmla="*/ 94201 h 317721"/>
                <a:gd name="connsiteX32" fmla="*/ 2540 w 287020"/>
                <a:gd name="connsiteY32" fmla="*/ 122141 h 317721"/>
                <a:gd name="connsiteX33" fmla="*/ 5080 w 287020"/>
                <a:gd name="connsiteY33" fmla="*/ 129761 h 317721"/>
                <a:gd name="connsiteX34" fmla="*/ 20320 w 287020"/>
                <a:gd name="connsiteY34" fmla="*/ 139921 h 317721"/>
                <a:gd name="connsiteX35" fmla="*/ 30480 w 287020"/>
                <a:gd name="connsiteY35" fmla="*/ 150081 h 317721"/>
                <a:gd name="connsiteX36" fmla="*/ 48260 w 287020"/>
                <a:gd name="connsiteY36" fmla="*/ 167861 h 317721"/>
                <a:gd name="connsiteX37" fmla="*/ 55880 w 287020"/>
                <a:gd name="connsiteY37" fmla="*/ 175481 h 317721"/>
                <a:gd name="connsiteX38" fmla="*/ 60960 w 287020"/>
                <a:gd name="connsiteY38" fmla="*/ 183101 h 317721"/>
                <a:gd name="connsiteX39" fmla="*/ 68580 w 287020"/>
                <a:gd name="connsiteY39" fmla="*/ 185641 h 317721"/>
                <a:gd name="connsiteX40" fmla="*/ 78740 w 287020"/>
                <a:gd name="connsiteY40" fmla="*/ 208501 h 317721"/>
                <a:gd name="connsiteX41" fmla="*/ 78740 w 287020"/>
                <a:gd name="connsiteY41" fmla="*/ 282161 h 317721"/>
                <a:gd name="connsiteX42" fmla="*/ 91440 w 287020"/>
                <a:gd name="connsiteY42" fmla="*/ 297401 h 317721"/>
                <a:gd name="connsiteX43" fmla="*/ 99060 w 287020"/>
                <a:gd name="connsiteY43" fmla="*/ 299941 h 317721"/>
                <a:gd name="connsiteX44" fmla="*/ 114300 w 287020"/>
                <a:gd name="connsiteY44" fmla="*/ 310101 h 317721"/>
                <a:gd name="connsiteX45" fmla="*/ 121920 w 287020"/>
                <a:gd name="connsiteY45" fmla="*/ 315181 h 317721"/>
                <a:gd name="connsiteX46" fmla="*/ 129540 w 287020"/>
                <a:gd name="connsiteY46" fmla="*/ 317721 h 317721"/>
                <a:gd name="connsiteX47" fmla="*/ 160020 w 287020"/>
                <a:gd name="connsiteY47" fmla="*/ 315181 h 317721"/>
                <a:gd name="connsiteX48" fmla="*/ 167640 w 287020"/>
                <a:gd name="connsiteY48" fmla="*/ 310101 h 317721"/>
                <a:gd name="connsiteX49" fmla="*/ 175260 w 287020"/>
                <a:gd name="connsiteY49" fmla="*/ 307561 h 317721"/>
                <a:gd name="connsiteX50" fmla="*/ 182880 w 287020"/>
                <a:gd name="connsiteY50" fmla="*/ 299941 h 317721"/>
                <a:gd name="connsiteX51" fmla="*/ 185420 w 287020"/>
                <a:gd name="connsiteY51" fmla="*/ 292321 h 317721"/>
                <a:gd name="connsiteX52" fmla="*/ 193040 w 287020"/>
                <a:gd name="connsiteY52" fmla="*/ 289781 h 317721"/>
                <a:gd name="connsiteX53" fmla="*/ 223520 w 287020"/>
                <a:gd name="connsiteY53" fmla="*/ 292321 h 317721"/>
                <a:gd name="connsiteX54" fmla="*/ 246380 w 287020"/>
                <a:gd name="connsiteY54" fmla="*/ 305021 h 317721"/>
                <a:gd name="connsiteX55" fmla="*/ 261620 w 287020"/>
                <a:gd name="connsiteY55" fmla="*/ 312641 h 317721"/>
                <a:gd name="connsiteX56" fmla="*/ 279400 w 287020"/>
                <a:gd name="connsiteY56" fmla="*/ 302481 h 317721"/>
                <a:gd name="connsiteX57" fmla="*/ 266700 w 287020"/>
                <a:gd name="connsiteY57" fmla="*/ 307561 h 3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87020" h="317721">
                  <a:moveTo>
                    <a:pt x="266700" y="307561"/>
                  </a:moveTo>
                  <a:cubicBezTo>
                    <a:pt x="265853" y="307984"/>
                    <a:pt x="272229" y="306694"/>
                    <a:pt x="274320" y="305021"/>
                  </a:cubicBezTo>
                  <a:cubicBezTo>
                    <a:pt x="279809" y="300630"/>
                    <a:pt x="282928" y="286818"/>
                    <a:pt x="284480" y="282161"/>
                  </a:cubicBezTo>
                  <a:lnTo>
                    <a:pt x="287020" y="274541"/>
                  </a:lnTo>
                  <a:cubicBezTo>
                    <a:pt x="286173" y="264381"/>
                    <a:pt x="286479" y="254058"/>
                    <a:pt x="284480" y="244061"/>
                  </a:cubicBezTo>
                  <a:cubicBezTo>
                    <a:pt x="283351" y="238417"/>
                    <a:pt x="276296" y="233619"/>
                    <a:pt x="271780" y="231361"/>
                  </a:cubicBezTo>
                  <a:cubicBezTo>
                    <a:pt x="269385" y="230164"/>
                    <a:pt x="266597" y="229929"/>
                    <a:pt x="264160" y="228821"/>
                  </a:cubicBezTo>
                  <a:cubicBezTo>
                    <a:pt x="257266" y="225687"/>
                    <a:pt x="250141" y="222862"/>
                    <a:pt x="243840" y="218661"/>
                  </a:cubicBezTo>
                  <a:cubicBezTo>
                    <a:pt x="241300" y="216968"/>
                    <a:pt x="239078" y="214653"/>
                    <a:pt x="236220" y="213581"/>
                  </a:cubicBezTo>
                  <a:cubicBezTo>
                    <a:pt x="232178" y="212065"/>
                    <a:pt x="227685" y="212177"/>
                    <a:pt x="223520" y="211041"/>
                  </a:cubicBezTo>
                  <a:cubicBezTo>
                    <a:pt x="218354" y="209632"/>
                    <a:pt x="213069" y="208356"/>
                    <a:pt x="208280" y="205961"/>
                  </a:cubicBezTo>
                  <a:cubicBezTo>
                    <a:pt x="204893" y="204268"/>
                    <a:pt x="201712" y="202078"/>
                    <a:pt x="198120" y="200881"/>
                  </a:cubicBezTo>
                  <a:cubicBezTo>
                    <a:pt x="194024" y="199516"/>
                    <a:pt x="189653" y="199188"/>
                    <a:pt x="185420" y="198341"/>
                  </a:cubicBezTo>
                  <a:cubicBezTo>
                    <a:pt x="181436" y="196349"/>
                    <a:pt x="171230" y="191771"/>
                    <a:pt x="167640" y="188181"/>
                  </a:cubicBezTo>
                  <a:cubicBezTo>
                    <a:pt x="156151" y="176692"/>
                    <a:pt x="169775" y="182966"/>
                    <a:pt x="154940" y="178021"/>
                  </a:cubicBezTo>
                  <a:cubicBezTo>
                    <a:pt x="152867" y="171803"/>
                    <a:pt x="151243" y="165734"/>
                    <a:pt x="147320" y="160241"/>
                  </a:cubicBezTo>
                  <a:cubicBezTo>
                    <a:pt x="145232" y="157318"/>
                    <a:pt x="142240" y="155161"/>
                    <a:pt x="139700" y="152621"/>
                  </a:cubicBezTo>
                  <a:cubicBezTo>
                    <a:pt x="137634" y="146423"/>
                    <a:pt x="137004" y="142305"/>
                    <a:pt x="132080" y="137381"/>
                  </a:cubicBezTo>
                  <a:cubicBezTo>
                    <a:pt x="129921" y="135222"/>
                    <a:pt x="127000" y="133994"/>
                    <a:pt x="124460" y="132301"/>
                  </a:cubicBezTo>
                  <a:cubicBezTo>
                    <a:pt x="122767" y="129761"/>
                    <a:pt x="121725" y="126635"/>
                    <a:pt x="119380" y="124681"/>
                  </a:cubicBezTo>
                  <a:cubicBezTo>
                    <a:pt x="116471" y="122257"/>
                    <a:pt x="112508" y="121480"/>
                    <a:pt x="109220" y="119601"/>
                  </a:cubicBezTo>
                  <a:cubicBezTo>
                    <a:pt x="106570" y="118086"/>
                    <a:pt x="104140" y="116214"/>
                    <a:pt x="101600" y="114521"/>
                  </a:cubicBezTo>
                  <a:cubicBezTo>
                    <a:pt x="98213" y="109441"/>
                    <a:pt x="91860" y="105372"/>
                    <a:pt x="91440" y="99281"/>
                  </a:cubicBezTo>
                  <a:cubicBezTo>
                    <a:pt x="89747" y="74728"/>
                    <a:pt x="88657" y="50125"/>
                    <a:pt x="86360" y="25621"/>
                  </a:cubicBezTo>
                  <a:cubicBezTo>
                    <a:pt x="86110" y="22955"/>
                    <a:pt x="85713" y="19894"/>
                    <a:pt x="83820" y="18001"/>
                  </a:cubicBezTo>
                  <a:cubicBezTo>
                    <a:pt x="81927" y="16108"/>
                    <a:pt x="78774" y="16197"/>
                    <a:pt x="76200" y="15461"/>
                  </a:cubicBezTo>
                  <a:cubicBezTo>
                    <a:pt x="60061" y="10850"/>
                    <a:pt x="71663" y="15733"/>
                    <a:pt x="55880" y="7841"/>
                  </a:cubicBezTo>
                  <a:cubicBezTo>
                    <a:pt x="27825" y="9711"/>
                    <a:pt x="21701" y="0"/>
                    <a:pt x="12700" y="18001"/>
                  </a:cubicBezTo>
                  <a:cubicBezTo>
                    <a:pt x="11503" y="20396"/>
                    <a:pt x="11007" y="23081"/>
                    <a:pt x="10160" y="25621"/>
                  </a:cubicBezTo>
                  <a:cubicBezTo>
                    <a:pt x="9313" y="43401"/>
                    <a:pt x="9098" y="61222"/>
                    <a:pt x="7620" y="78961"/>
                  </a:cubicBezTo>
                  <a:cubicBezTo>
                    <a:pt x="7398" y="81629"/>
                    <a:pt x="6277" y="84186"/>
                    <a:pt x="5080" y="86581"/>
                  </a:cubicBezTo>
                  <a:cubicBezTo>
                    <a:pt x="3715" y="89311"/>
                    <a:pt x="1693" y="91661"/>
                    <a:pt x="0" y="94201"/>
                  </a:cubicBezTo>
                  <a:cubicBezTo>
                    <a:pt x="847" y="103514"/>
                    <a:pt x="1217" y="112883"/>
                    <a:pt x="2540" y="122141"/>
                  </a:cubicBezTo>
                  <a:cubicBezTo>
                    <a:pt x="2919" y="124791"/>
                    <a:pt x="3187" y="127868"/>
                    <a:pt x="5080" y="129761"/>
                  </a:cubicBezTo>
                  <a:cubicBezTo>
                    <a:pt x="9397" y="134078"/>
                    <a:pt x="20320" y="139921"/>
                    <a:pt x="20320" y="139921"/>
                  </a:cubicBezTo>
                  <a:cubicBezTo>
                    <a:pt x="25862" y="156546"/>
                    <a:pt x="18165" y="140229"/>
                    <a:pt x="30480" y="150081"/>
                  </a:cubicBezTo>
                  <a:cubicBezTo>
                    <a:pt x="37025" y="155317"/>
                    <a:pt x="42333" y="161934"/>
                    <a:pt x="48260" y="167861"/>
                  </a:cubicBezTo>
                  <a:cubicBezTo>
                    <a:pt x="50800" y="170401"/>
                    <a:pt x="53887" y="172492"/>
                    <a:pt x="55880" y="175481"/>
                  </a:cubicBezTo>
                  <a:cubicBezTo>
                    <a:pt x="57573" y="178021"/>
                    <a:pt x="58576" y="181194"/>
                    <a:pt x="60960" y="183101"/>
                  </a:cubicBezTo>
                  <a:cubicBezTo>
                    <a:pt x="63051" y="184774"/>
                    <a:pt x="66040" y="184794"/>
                    <a:pt x="68580" y="185641"/>
                  </a:cubicBezTo>
                  <a:cubicBezTo>
                    <a:pt x="74625" y="203777"/>
                    <a:pt x="70690" y="196426"/>
                    <a:pt x="78740" y="208501"/>
                  </a:cubicBezTo>
                  <a:cubicBezTo>
                    <a:pt x="76898" y="236129"/>
                    <a:pt x="73903" y="254753"/>
                    <a:pt x="78740" y="282161"/>
                  </a:cubicBezTo>
                  <a:cubicBezTo>
                    <a:pt x="79365" y="285701"/>
                    <a:pt x="89249" y="295940"/>
                    <a:pt x="91440" y="297401"/>
                  </a:cubicBezTo>
                  <a:cubicBezTo>
                    <a:pt x="93668" y="298886"/>
                    <a:pt x="96720" y="298641"/>
                    <a:pt x="99060" y="299941"/>
                  </a:cubicBezTo>
                  <a:cubicBezTo>
                    <a:pt x="104397" y="302906"/>
                    <a:pt x="109220" y="306714"/>
                    <a:pt x="114300" y="310101"/>
                  </a:cubicBezTo>
                  <a:cubicBezTo>
                    <a:pt x="116840" y="311794"/>
                    <a:pt x="119024" y="314216"/>
                    <a:pt x="121920" y="315181"/>
                  </a:cubicBezTo>
                  <a:lnTo>
                    <a:pt x="129540" y="317721"/>
                  </a:lnTo>
                  <a:cubicBezTo>
                    <a:pt x="139700" y="316874"/>
                    <a:pt x="150023" y="317180"/>
                    <a:pt x="160020" y="315181"/>
                  </a:cubicBezTo>
                  <a:cubicBezTo>
                    <a:pt x="163013" y="314582"/>
                    <a:pt x="164910" y="311466"/>
                    <a:pt x="167640" y="310101"/>
                  </a:cubicBezTo>
                  <a:cubicBezTo>
                    <a:pt x="170035" y="308904"/>
                    <a:pt x="172720" y="308408"/>
                    <a:pt x="175260" y="307561"/>
                  </a:cubicBezTo>
                  <a:cubicBezTo>
                    <a:pt x="177800" y="305021"/>
                    <a:pt x="180887" y="302930"/>
                    <a:pt x="182880" y="299941"/>
                  </a:cubicBezTo>
                  <a:cubicBezTo>
                    <a:pt x="184365" y="297713"/>
                    <a:pt x="183527" y="294214"/>
                    <a:pt x="185420" y="292321"/>
                  </a:cubicBezTo>
                  <a:cubicBezTo>
                    <a:pt x="187313" y="290428"/>
                    <a:pt x="190500" y="290628"/>
                    <a:pt x="193040" y="289781"/>
                  </a:cubicBezTo>
                  <a:cubicBezTo>
                    <a:pt x="203200" y="290628"/>
                    <a:pt x="213414" y="290974"/>
                    <a:pt x="223520" y="292321"/>
                  </a:cubicBezTo>
                  <a:cubicBezTo>
                    <a:pt x="236287" y="294023"/>
                    <a:pt x="230384" y="299689"/>
                    <a:pt x="246380" y="305021"/>
                  </a:cubicBezTo>
                  <a:cubicBezTo>
                    <a:pt x="256896" y="308526"/>
                    <a:pt x="251772" y="306076"/>
                    <a:pt x="261620" y="312641"/>
                  </a:cubicBezTo>
                  <a:cubicBezTo>
                    <a:pt x="276183" y="310214"/>
                    <a:pt x="276956" y="314699"/>
                    <a:pt x="279400" y="302481"/>
                  </a:cubicBezTo>
                  <a:cubicBezTo>
                    <a:pt x="279732" y="300821"/>
                    <a:pt x="267547" y="307138"/>
                    <a:pt x="266700" y="307561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6" name="Figura a mano libera 225"/>
            <p:cNvSpPr/>
            <p:nvPr/>
          </p:nvSpPr>
          <p:spPr>
            <a:xfrm>
              <a:off x="4429285" y="5702742"/>
              <a:ext cx="139686" cy="104783"/>
            </a:xfrm>
            <a:custGeom>
              <a:avLst/>
              <a:gdLst>
                <a:gd name="connsiteX0" fmla="*/ 330694 w 392043"/>
                <a:gd name="connsiteY0" fmla="*/ 227342 h 260841"/>
                <a:gd name="connsiteX1" fmla="*/ 335774 w 392043"/>
                <a:gd name="connsiteY1" fmla="*/ 217182 h 260841"/>
                <a:gd name="connsiteX2" fmla="*/ 345934 w 392043"/>
                <a:gd name="connsiteY2" fmla="*/ 214642 h 260841"/>
                <a:gd name="connsiteX3" fmla="*/ 363714 w 392043"/>
                <a:gd name="connsiteY3" fmla="*/ 207022 h 260841"/>
                <a:gd name="connsiteX4" fmla="*/ 371334 w 392043"/>
                <a:gd name="connsiteY4" fmla="*/ 201942 h 260841"/>
                <a:gd name="connsiteX5" fmla="*/ 378954 w 392043"/>
                <a:gd name="connsiteY5" fmla="*/ 194322 h 260841"/>
                <a:gd name="connsiteX6" fmla="*/ 386574 w 392043"/>
                <a:gd name="connsiteY6" fmla="*/ 191782 h 260841"/>
                <a:gd name="connsiteX7" fmla="*/ 391654 w 392043"/>
                <a:gd name="connsiteY7" fmla="*/ 184162 h 260841"/>
                <a:gd name="connsiteX8" fmla="*/ 386574 w 392043"/>
                <a:gd name="connsiteY8" fmla="*/ 151142 h 260841"/>
                <a:gd name="connsiteX9" fmla="*/ 381494 w 392043"/>
                <a:gd name="connsiteY9" fmla="*/ 143522 h 260841"/>
                <a:gd name="connsiteX10" fmla="*/ 373874 w 392043"/>
                <a:gd name="connsiteY10" fmla="*/ 135902 h 260841"/>
                <a:gd name="connsiteX11" fmla="*/ 356094 w 392043"/>
                <a:gd name="connsiteY11" fmla="*/ 133362 h 260841"/>
                <a:gd name="connsiteX12" fmla="*/ 340854 w 392043"/>
                <a:gd name="connsiteY12" fmla="*/ 130822 h 260841"/>
                <a:gd name="connsiteX13" fmla="*/ 325614 w 392043"/>
                <a:gd name="connsiteY13" fmla="*/ 123202 h 260841"/>
                <a:gd name="connsiteX14" fmla="*/ 310374 w 392043"/>
                <a:gd name="connsiteY14" fmla="*/ 115582 h 260841"/>
                <a:gd name="connsiteX15" fmla="*/ 317994 w 392043"/>
                <a:gd name="connsiteY15" fmla="*/ 97802 h 260841"/>
                <a:gd name="connsiteX16" fmla="*/ 325614 w 392043"/>
                <a:gd name="connsiteY16" fmla="*/ 92722 h 260841"/>
                <a:gd name="connsiteX17" fmla="*/ 328154 w 392043"/>
                <a:gd name="connsiteY17" fmla="*/ 85102 h 260841"/>
                <a:gd name="connsiteX18" fmla="*/ 333234 w 392043"/>
                <a:gd name="connsiteY18" fmla="*/ 64782 h 260841"/>
                <a:gd name="connsiteX19" fmla="*/ 328154 w 392043"/>
                <a:gd name="connsiteY19" fmla="*/ 39382 h 260841"/>
                <a:gd name="connsiteX20" fmla="*/ 320534 w 392043"/>
                <a:gd name="connsiteY20" fmla="*/ 31762 h 260841"/>
                <a:gd name="connsiteX21" fmla="*/ 307834 w 392043"/>
                <a:gd name="connsiteY21" fmla="*/ 16522 h 260841"/>
                <a:gd name="connsiteX22" fmla="*/ 297674 w 392043"/>
                <a:gd name="connsiteY22" fmla="*/ 11442 h 260841"/>
                <a:gd name="connsiteX23" fmla="*/ 279894 w 392043"/>
                <a:gd name="connsiteY23" fmla="*/ 6362 h 260841"/>
                <a:gd name="connsiteX24" fmla="*/ 272274 w 392043"/>
                <a:gd name="connsiteY24" fmla="*/ 1282 h 260841"/>
                <a:gd name="connsiteX25" fmla="*/ 259574 w 392043"/>
                <a:gd name="connsiteY25" fmla="*/ 3822 h 260841"/>
                <a:gd name="connsiteX26" fmla="*/ 257034 w 392043"/>
                <a:gd name="connsiteY26" fmla="*/ 13982 h 260841"/>
                <a:gd name="connsiteX27" fmla="*/ 251954 w 392043"/>
                <a:gd name="connsiteY27" fmla="*/ 31762 h 260841"/>
                <a:gd name="connsiteX28" fmla="*/ 249414 w 392043"/>
                <a:gd name="connsiteY28" fmla="*/ 64782 h 260841"/>
                <a:gd name="connsiteX29" fmla="*/ 246874 w 392043"/>
                <a:gd name="connsiteY29" fmla="*/ 72402 h 260841"/>
                <a:gd name="connsiteX30" fmla="*/ 239254 w 392043"/>
                <a:gd name="connsiteY30" fmla="*/ 74942 h 260841"/>
                <a:gd name="connsiteX31" fmla="*/ 234174 w 392043"/>
                <a:gd name="connsiteY31" fmla="*/ 82562 h 260841"/>
                <a:gd name="connsiteX32" fmla="*/ 203694 w 392043"/>
                <a:gd name="connsiteY32" fmla="*/ 82562 h 260841"/>
                <a:gd name="connsiteX33" fmla="*/ 193534 w 392043"/>
                <a:gd name="connsiteY33" fmla="*/ 85102 h 260841"/>
                <a:gd name="connsiteX34" fmla="*/ 185914 w 392043"/>
                <a:gd name="connsiteY34" fmla="*/ 110502 h 260841"/>
                <a:gd name="connsiteX35" fmla="*/ 165594 w 392043"/>
                <a:gd name="connsiteY35" fmla="*/ 118122 h 260841"/>
                <a:gd name="connsiteX36" fmla="*/ 117334 w 392043"/>
                <a:gd name="connsiteY36" fmla="*/ 113042 h 260841"/>
                <a:gd name="connsiteX37" fmla="*/ 109714 w 392043"/>
                <a:gd name="connsiteY37" fmla="*/ 110502 h 260841"/>
                <a:gd name="connsiteX38" fmla="*/ 102094 w 392043"/>
                <a:gd name="connsiteY38" fmla="*/ 105422 h 260841"/>
                <a:gd name="connsiteX39" fmla="*/ 97014 w 392043"/>
                <a:gd name="connsiteY39" fmla="*/ 97802 h 260841"/>
                <a:gd name="connsiteX40" fmla="*/ 74154 w 392043"/>
                <a:gd name="connsiteY40" fmla="*/ 92722 h 260841"/>
                <a:gd name="connsiteX41" fmla="*/ 43674 w 392043"/>
                <a:gd name="connsiteY41" fmla="*/ 97802 h 260841"/>
                <a:gd name="connsiteX42" fmla="*/ 41134 w 392043"/>
                <a:gd name="connsiteY42" fmla="*/ 105422 h 260841"/>
                <a:gd name="connsiteX43" fmla="*/ 48754 w 392043"/>
                <a:gd name="connsiteY43" fmla="*/ 130822 h 260841"/>
                <a:gd name="connsiteX44" fmla="*/ 51294 w 392043"/>
                <a:gd name="connsiteY44" fmla="*/ 138442 h 260841"/>
                <a:gd name="connsiteX45" fmla="*/ 48754 w 392043"/>
                <a:gd name="connsiteY45" fmla="*/ 146062 h 260841"/>
                <a:gd name="connsiteX46" fmla="*/ 5574 w 392043"/>
                <a:gd name="connsiteY46" fmla="*/ 153682 h 260841"/>
                <a:gd name="connsiteX47" fmla="*/ 494 w 392043"/>
                <a:gd name="connsiteY47" fmla="*/ 161302 h 260841"/>
                <a:gd name="connsiteX48" fmla="*/ 3034 w 392043"/>
                <a:gd name="connsiteY48" fmla="*/ 171462 h 260841"/>
                <a:gd name="connsiteX49" fmla="*/ 5574 w 392043"/>
                <a:gd name="connsiteY49" fmla="*/ 186702 h 260841"/>
                <a:gd name="connsiteX50" fmla="*/ 8114 w 392043"/>
                <a:gd name="connsiteY50" fmla="*/ 194322 h 260841"/>
                <a:gd name="connsiteX51" fmla="*/ 13194 w 392043"/>
                <a:gd name="connsiteY51" fmla="*/ 214642 h 260841"/>
                <a:gd name="connsiteX52" fmla="*/ 15734 w 392043"/>
                <a:gd name="connsiteY52" fmla="*/ 224802 h 260841"/>
                <a:gd name="connsiteX53" fmla="*/ 18274 w 392043"/>
                <a:gd name="connsiteY53" fmla="*/ 232422 h 260841"/>
                <a:gd name="connsiteX54" fmla="*/ 25894 w 392043"/>
                <a:gd name="connsiteY54" fmla="*/ 237502 h 260841"/>
                <a:gd name="connsiteX55" fmla="*/ 28434 w 392043"/>
                <a:gd name="connsiteY55" fmla="*/ 245122 h 260841"/>
                <a:gd name="connsiteX56" fmla="*/ 43674 w 392043"/>
                <a:gd name="connsiteY56" fmla="*/ 250202 h 260841"/>
                <a:gd name="connsiteX57" fmla="*/ 66534 w 392043"/>
                <a:gd name="connsiteY57" fmla="*/ 245122 h 260841"/>
                <a:gd name="connsiteX58" fmla="*/ 71614 w 392043"/>
                <a:gd name="connsiteY58" fmla="*/ 237502 h 260841"/>
                <a:gd name="connsiteX59" fmla="*/ 86854 w 392043"/>
                <a:gd name="connsiteY59" fmla="*/ 227342 h 260841"/>
                <a:gd name="connsiteX60" fmla="*/ 94474 w 392043"/>
                <a:gd name="connsiteY60" fmla="*/ 219722 h 260841"/>
                <a:gd name="connsiteX61" fmla="*/ 97014 w 392043"/>
                <a:gd name="connsiteY61" fmla="*/ 212102 h 260841"/>
                <a:gd name="connsiteX62" fmla="*/ 107174 w 392043"/>
                <a:gd name="connsiteY62" fmla="*/ 209562 h 260841"/>
                <a:gd name="connsiteX63" fmla="*/ 114794 w 392043"/>
                <a:gd name="connsiteY63" fmla="*/ 204482 h 260841"/>
                <a:gd name="connsiteX64" fmla="*/ 122414 w 392043"/>
                <a:gd name="connsiteY64" fmla="*/ 201942 h 260841"/>
                <a:gd name="connsiteX65" fmla="*/ 201154 w 392043"/>
                <a:gd name="connsiteY65" fmla="*/ 204482 h 260841"/>
                <a:gd name="connsiteX66" fmla="*/ 216394 w 392043"/>
                <a:gd name="connsiteY66" fmla="*/ 209562 h 260841"/>
                <a:gd name="connsiteX67" fmla="*/ 224014 w 392043"/>
                <a:gd name="connsiteY67" fmla="*/ 212102 h 260841"/>
                <a:gd name="connsiteX68" fmla="*/ 229094 w 392043"/>
                <a:gd name="connsiteY68" fmla="*/ 240042 h 260841"/>
                <a:gd name="connsiteX69" fmla="*/ 244334 w 392043"/>
                <a:gd name="connsiteY69" fmla="*/ 247662 h 260841"/>
                <a:gd name="connsiteX70" fmla="*/ 269734 w 392043"/>
                <a:gd name="connsiteY70" fmla="*/ 255282 h 260841"/>
                <a:gd name="connsiteX71" fmla="*/ 295134 w 392043"/>
                <a:gd name="connsiteY71" fmla="*/ 255282 h 260841"/>
                <a:gd name="connsiteX72" fmla="*/ 300214 w 392043"/>
                <a:gd name="connsiteY72" fmla="*/ 247662 h 260841"/>
                <a:gd name="connsiteX73" fmla="*/ 323074 w 392043"/>
                <a:gd name="connsiteY73" fmla="*/ 234962 h 260841"/>
                <a:gd name="connsiteX74" fmla="*/ 328154 w 392043"/>
                <a:gd name="connsiteY74" fmla="*/ 227342 h 260841"/>
                <a:gd name="connsiteX75" fmla="*/ 330694 w 392043"/>
                <a:gd name="connsiteY75" fmla="*/ 227342 h 26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2043" h="260841">
                  <a:moveTo>
                    <a:pt x="330694" y="227342"/>
                  </a:moveTo>
                  <a:cubicBezTo>
                    <a:pt x="331964" y="225649"/>
                    <a:pt x="332865" y="219606"/>
                    <a:pt x="335774" y="217182"/>
                  </a:cubicBezTo>
                  <a:cubicBezTo>
                    <a:pt x="338456" y="214947"/>
                    <a:pt x="342725" y="216017"/>
                    <a:pt x="345934" y="214642"/>
                  </a:cubicBezTo>
                  <a:cubicBezTo>
                    <a:pt x="370491" y="204117"/>
                    <a:pt x="334545" y="214314"/>
                    <a:pt x="363714" y="207022"/>
                  </a:cubicBezTo>
                  <a:cubicBezTo>
                    <a:pt x="366254" y="205329"/>
                    <a:pt x="368989" y="203896"/>
                    <a:pt x="371334" y="201942"/>
                  </a:cubicBezTo>
                  <a:cubicBezTo>
                    <a:pt x="374094" y="199642"/>
                    <a:pt x="375965" y="196315"/>
                    <a:pt x="378954" y="194322"/>
                  </a:cubicBezTo>
                  <a:cubicBezTo>
                    <a:pt x="381182" y="192837"/>
                    <a:pt x="384034" y="192629"/>
                    <a:pt x="386574" y="191782"/>
                  </a:cubicBezTo>
                  <a:cubicBezTo>
                    <a:pt x="388267" y="189242"/>
                    <a:pt x="391420" y="187206"/>
                    <a:pt x="391654" y="184162"/>
                  </a:cubicBezTo>
                  <a:cubicBezTo>
                    <a:pt x="392043" y="179111"/>
                    <a:pt x="390799" y="159593"/>
                    <a:pt x="386574" y="151142"/>
                  </a:cubicBezTo>
                  <a:cubicBezTo>
                    <a:pt x="385209" y="148412"/>
                    <a:pt x="383448" y="145867"/>
                    <a:pt x="381494" y="143522"/>
                  </a:cubicBezTo>
                  <a:cubicBezTo>
                    <a:pt x="379194" y="140762"/>
                    <a:pt x="377209" y="137236"/>
                    <a:pt x="373874" y="135902"/>
                  </a:cubicBezTo>
                  <a:cubicBezTo>
                    <a:pt x="368315" y="133679"/>
                    <a:pt x="362011" y="134272"/>
                    <a:pt x="356094" y="133362"/>
                  </a:cubicBezTo>
                  <a:cubicBezTo>
                    <a:pt x="351004" y="132579"/>
                    <a:pt x="345881" y="131939"/>
                    <a:pt x="340854" y="130822"/>
                  </a:cubicBezTo>
                  <a:cubicBezTo>
                    <a:pt x="329362" y="128268"/>
                    <a:pt x="336574" y="128682"/>
                    <a:pt x="325614" y="123202"/>
                  </a:cubicBezTo>
                  <a:cubicBezTo>
                    <a:pt x="304582" y="112686"/>
                    <a:pt x="332212" y="130141"/>
                    <a:pt x="310374" y="115582"/>
                  </a:cubicBezTo>
                  <a:cubicBezTo>
                    <a:pt x="312317" y="107809"/>
                    <a:pt x="312147" y="103649"/>
                    <a:pt x="317994" y="97802"/>
                  </a:cubicBezTo>
                  <a:cubicBezTo>
                    <a:pt x="320153" y="95643"/>
                    <a:pt x="323074" y="94415"/>
                    <a:pt x="325614" y="92722"/>
                  </a:cubicBezTo>
                  <a:cubicBezTo>
                    <a:pt x="326461" y="90182"/>
                    <a:pt x="327450" y="87685"/>
                    <a:pt x="328154" y="85102"/>
                  </a:cubicBezTo>
                  <a:cubicBezTo>
                    <a:pt x="329991" y="78366"/>
                    <a:pt x="333234" y="64782"/>
                    <a:pt x="333234" y="64782"/>
                  </a:cubicBezTo>
                  <a:cubicBezTo>
                    <a:pt x="331541" y="56315"/>
                    <a:pt x="334259" y="45487"/>
                    <a:pt x="328154" y="39382"/>
                  </a:cubicBezTo>
                  <a:cubicBezTo>
                    <a:pt x="325614" y="36842"/>
                    <a:pt x="322834" y="34522"/>
                    <a:pt x="320534" y="31762"/>
                  </a:cubicBezTo>
                  <a:cubicBezTo>
                    <a:pt x="313981" y="23899"/>
                    <a:pt x="317001" y="23070"/>
                    <a:pt x="307834" y="16522"/>
                  </a:cubicBezTo>
                  <a:cubicBezTo>
                    <a:pt x="304753" y="14321"/>
                    <a:pt x="301154" y="12934"/>
                    <a:pt x="297674" y="11442"/>
                  </a:cubicBezTo>
                  <a:cubicBezTo>
                    <a:pt x="292573" y="9256"/>
                    <a:pt x="285050" y="7651"/>
                    <a:pt x="279894" y="6362"/>
                  </a:cubicBezTo>
                  <a:cubicBezTo>
                    <a:pt x="277354" y="4669"/>
                    <a:pt x="275303" y="1661"/>
                    <a:pt x="272274" y="1282"/>
                  </a:cubicBezTo>
                  <a:cubicBezTo>
                    <a:pt x="267990" y="747"/>
                    <a:pt x="262891" y="1058"/>
                    <a:pt x="259574" y="3822"/>
                  </a:cubicBezTo>
                  <a:cubicBezTo>
                    <a:pt x="256892" y="6057"/>
                    <a:pt x="257993" y="10625"/>
                    <a:pt x="257034" y="13982"/>
                  </a:cubicBezTo>
                  <a:cubicBezTo>
                    <a:pt x="249746" y="39489"/>
                    <a:pt x="259894" y="0"/>
                    <a:pt x="251954" y="31762"/>
                  </a:cubicBezTo>
                  <a:cubicBezTo>
                    <a:pt x="251107" y="42769"/>
                    <a:pt x="250783" y="53828"/>
                    <a:pt x="249414" y="64782"/>
                  </a:cubicBezTo>
                  <a:cubicBezTo>
                    <a:pt x="249082" y="67439"/>
                    <a:pt x="248767" y="70509"/>
                    <a:pt x="246874" y="72402"/>
                  </a:cubicBezTo>
                  <a:cubicBezTo>
                    <a:pt x="244981" y="74295"/>
                    <a:pt x="241794" y="74095"/>
                    <a:pt x="239254" y="74942"/>
                  </a:cubicBezTo>
                  <a:cubicBezTo>
                    <a:pt x="237561" y="77482"/>
                    <a:pt x="236558" y="80655"/>
                    <a:pt x="234174" y="82562"/>
                  </a:cubicBezTo>
                  <a:cubicBezTo>
                    <a:pt x="226909" y="88374"/>
                    <a:pt x="207371" y="82971"/>
                    <a:pt x="203694" y="82562"/>
                  </a:cubicBezTo>
                  <a:cubicBezTo>
                    <a:pt x="200307" y="83409"/>
                    <a:pt x="196439" y="83166"/>
                    <a:pt x="193534" y="85102"/>
                  </a:cubicBezTo>
                  <a:cubicBezTo>
                    <a:pt x="185009" y="90785"/>
                    <a:pt x="189130" y="103267"/>
                    <a:pt x="185914" y="110502"/>
                  </a:cubicBezTo>
                  <a:cubicBezTo>
                    <a:pt x="183362" y="116245"/>
                    <a:pt x="169041" y="117433"/>
                    <a:pt x="165594" y="118122"/>
                  </a:cubicBezTo>
                  <a:cubicBezTo>
                    <a:pt x="144497" y="116615"/>
                    <a:pt x="134868" y="117425"/>
                    <a:pt x="117334" y="113042"/>
                  </a:cubicBezTo>
                  <a:cubicBezTo>
                    <a:pt x="114737" y="112393"/>
                    <a:pt x="112109" y="111699"/>
                    <a:pt x="109714" y="110502"/>
                  </a:cubicBezTo>
                  <a:cubicBezTo>
                    <a:pt x="106984" y="109137"/>
                    <a:pt x="104634" y="107115"/>
                    <a:pt x="102094" y="105422"/>
                  </a:cubicBezTo>
                  <a:cubicBezTo>
                    <a:pt x="100401" y="102882"/>
                    <a:pt x="99398" y="99709"/>
                    <a:pt x="97014" y="97802"/>
                  </a:cubicBezTo>
                  <a:cubicBezTo>
                    <a:pt x="93723" y="95169"/>
                    <a:pt x="74310" y="92748"/>
                    <a:pt x="74154" y="92722"/>
                  </a:cubicBezTo>
                  <a:cubicBezTo>
                    <a:pt x="63994" y="94415"/>
                    <a:pt x="53288" y="94104"/>
                    <a:pt x="43674" y="97802"/>
                  </a:cubicBezTo>
                  <a:cubicBezTo>
                    <a:pt x="41175" y="98763"/>
                    <a:pt x="41134" y="102745"/>
                    <a:pt x="41134" y="105422"/>
                  </a:cubicBezTo>
                  <a:cubicBezTo>
                    <a:pt x="41134" y="109261"/>
                    <a:pt x="48458" y="129935"/>
                    <a:pt x="48754" y="130822"/>
                  </a:cubicBezTo>
                  <a:lnTo>
                    <a:pt x="51294" y="138442"/>
                  </a:lnTo>
                  <a:cubicBezTo>
                    <a:pt x="50447" y="140982"/>
                    <a:pt x="50427" y="143971"/>
                    <a:pt x="48754" y="146062"/>
                  </a:cubicBezTo>
                  <a:cubicBezTo>
                    <a:pt x="39912" y="157115"/>
                    <a:pt x="10446" y="153334"/>
                    <a:pt x="5574" y="153682"/>
                  </a:cubicBezTo>
                  <a:cubicBezTo>
                    <a:pt x="3881" y="156222"/>
                    <a:pt x="926" y="158280"/>
                    <a:pt x="494" y="161302"/>
                  </a:cubicBezTo>
                  <a:cubicBezTo>
                    <a:pt x="0" y="164758"/>
                    <a:pt x="2349" y="168039"/>
                    <a:pt x="3034" y="171462"/>
                  </a:cubicBezTo>
                  <a:cubicBezTo>
                    <a:pt x="4044" y="176512"/>
                    <a:pt x="4457" y="181675"/>
                    <a:pt x="5574" y="186702"/>
                  </a:cubicBezTo>
                  <a:cubicBezTo>
                    <a:pt x="6155" y="189316"/>
                    <a:pt x="7410" y="191739"/>
                    <a:pt x="8114" y="194322"/>
                  </a:cubicBezTo>
                  <a:cubicBezTo>
                    <a:pt x="9951" y="201058"/>
                    <a:pt x="11501" y="207869"/>
                    <a:pt x="13194" y="214642"/>
                  </a:cubicBezTo>
                  <a:cubicBezTo>
                    <a:pt x="14041" y="218029"/>
                    <a:pt x="14630" y="221490"/>
                    <a:pt x="15734" y="224802"/>
                  </a:cubicBezTo>
                  <a:cubicBezTo>
                    <a:pt x="16581" y="227342"/>
                    <a:pt x="16601" y="230331"/>
                    <a:pt x="18274" y="232422"/>
                  </a:cubicBezTo>
                  <a:cubicBezTo>
                    <a:pt x="20181" y="234806"/>
                    <a:pt x="23354" y="235809"/>
                    <a:pt x="25894" y="237502"/>
                  </a:cubicBezTo>
                  <a:cubicBezTo>
                    <a:pt x="26741" y="240042"/>
                    <a:pt x="26255" y="243566"/>
                    <a:pt x="28434" y="245122"/>
                  </a:cubicBezTo>
                  <a:cubicBezTo>
                    <a:pt x="32791" y="248234"/>
                    <a:pt x="43674" y="250202"/>
                    <a:pt x="43674" y="250202"/>
                  </a:cubicBezTo>
                  <a:cubicBezTo>
                    <a:pt x="43830" y="250176"/>
                    <a:pt x="63243" y="247755"/>
                    <a:pt x="66534" y="245122"/>
                  </a:cubicBezTo>
                  <a:cubicBezTo>
                    <a:pt x="68918" y="243215"/>
                    <a:pt x="69317" y="239512"/>
                    <a:pt x="71614" y="237502"/>
                  </a:cubicBezTo>
                  <a:cubicBezTo>
                    <a:pt x="76209" y="233482"/>
                    <a:pt x="82537" y="231659"/>
                    <a:pt x="86854" y="227342"/>
                  </a:cubicBezTo>
                  <a:lnTo>
                    <a:pt x="94474" y="219722"/>
                  </a:lnTo>
                  <a:cubicBezTo>
                    <a:pt x="95321" y="217182"/>
                    <a:pt x="94923" y="213775"/>
                    <a:pt x="97014" y="212102"/>
                  </a:cubicBezTo>
                  <a:cubicBezTo>
                    <a:pt x="99740" y="209921"/>
                    <a:pt x="103965" y="210937"/>
                    <a:pt x="107174" y="209562"/>
                  </a:cubicBezTo>
                  <a:cubicBezTo>
                    <a:pt x="109980" y="208359"/>
                    <a:pt x="112064" y="205847"/>
                    <a:pt x="114794" y="204482"/>
                  </a:cubicBezTo>
                  <a:cubicBezTo>
                    <a:pt x="117189" y="203285"/>
                    <a:pt x="119874" y="202789"/>
                    <a:pt x="122414" y="201942"/>
                  </a:cubicBezTo>
                  <a:cubicBezTo>
                    <a:pt x="148661" y="202789"/>
                    <a:pt x="174980" y="202360"/>
                    <a:pt x="201154" y="204482"/>
                  </a:cubicBezTo>
                  <a:cubicBezTo>
                    <a:pt x="206491" y="204915"/>
                    <a:pt x="211314" y="207869"/>
                    <a:pt x="216394" y="209562"/>
                  </a:cubicBezTo>
                  <a:lnTo>
                    <a:pt x="224014" y="212102"/>
                  </a:lnTo>
                  <a:cubicBezTo>
                    <a:pt x="224025" y="212170"/>
                    <a:pt x="228259" y="238580"/>
                    <a:pt x="229094" y="240042"/>
                  </a:cubicBezTo>
                  <a:cubicBezTo>
                    <a:pt x="232006" y="245138"/>
                    <a:pt x="239901" y="245446"/>
                    <a:pt x="244334" y="247662"/>
                  </a:cubicBezTo>
                  <a:cubicBezTo>
                    <a:pt x="262816" y="256903"/>
                    <a:pt x="237399" y="250663"/>
                    <a:pt x="269734" y="255282"/>
                  </a:cubicBezTo>
                  <a:cubicBezTo>
                    <a:pt x="279491" y="258534"/>
                    <a:pt x="282626" y="260841"/>
                    <a:pt x="295134" y="255282"/>
                  </a:cubicBezTo>
                  <a:cubicBezTo>
                    <a:pt x="297924" y="254042"/>
                    <a:pt x="297917" y="249672"/>
                    <a:pt x="300214" y="247662"/>
                  </a:cubicBezTo>
                  <a:cubicBezTo>
                    <a:pt x="310963" y="238256"/>
                    <a:pt x="312608" y="238451"/>
                    <a:pt x="323074" y="234962"/>
                  </a:cubicBezTo>
                  <a:cubicBezTo>
                    <a:pt x="324767" y="232422"/>
                    <a:pt x="325995" y="229501"/>
                    <a:pt x="328154" y="227342"/>
                  </a:cubicBezTo>
                  <a:cubicBezTo>
                    <a:pt x="335306" y="220190"/>
                    <a:pt x="329424" y="229035"/>
                    <a:pt x="330694" y="2273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7" name="Figura a mano libera 226"/>
            <p:cNvSpPr/>
            <p:nvPr/>
          </p:nvSpPr>
          <p:spPr>
            <a:xfrm>
              <a:off x="4894378" y="5885319"/>
              <a:ext cx="404773" cy="784288"/>
            </a:xfrm>
            <a:custGeom>
              <a:avLst/>
              <a:gdLst>
                <a:gd name="connsiteX0" fmla="*/ 508439 w 1133279"/>
                <a:gd name="connsiteY0" fmla="*/ 27096 h 1940507"/>
                <a:gd name="connsiteX1" fmla="*/ 493199 w 1133279"/>
                <a:gd name="connsiteY1" fmla="*/ 38526 h 1940507"/>
                <a:gd name="connsiteX2" fmla="*/ 477959 w 1133279"/>
                <a:gd name="connsiteY2" fmla="*/ 42336 h 1940507"/>
                <a:gd name="connsiteX3" fmla="*/ 458909 w 1133279"/>
                <a:gd name="connsiteY3" fmla="*/ 61386 h 1940507"/>
                <a:gd name="connsiteX4" fmla="*/ 439859 w 1133279"/>
                <a:gd name="connsiteY4" fmla="*/ 69006 h 1940507"/>
                <a:gd name="connsiteX5" fmla="*/ 424619 w 1133279"/>
                <a:gd name="connsiteY5" fmla="*/ 76626 h 1940507"/>
                <a:gd name="connsiteX6" fmla="*/ 409379 w 1133279"/>
                <a:gd name="connsiteY6" fmla="*/ 88056 h 1940507"/>
                <a:gd name="connsiteX7" fmla="*/ 390329 w 1133279"/>
                <a:gd name="connsiteY7" fmla="*/ 95676 h 1940507"/>
                <a:gd name="connsiteX8" fmla="*/ 375089 w 1133279"/>
                <a:gd name="connsiteY8" fmla="*/ 107106 h 1940507"/>
                <a:gd name="connsiteX9" fmla="*/ 359849 w 1133279"/>
                <a:gd name="connsiteY9" fmla="*/ 114726 h 1940507"/>
                <a:gd name="connsiteX10" fmla="*/ 348419 w 1133279"/>
                <a:gd name="connsiteY10" fmla="*/ 126156 h 1940507"/>
                <a:gd name="connsiteX11" fmla="*/ 317939 w 1133279"/>
                <a:gd name="connsiteY11" fmla="*/ 152826 h 1940507"/>
                <a:gd name="connsiteX12" fmla="*/ 310319 w 1133279"/>
                <a:gd name="connsiteY12" fmla="*/ 164256 h 1940507"/>
                <a:gd name="connsiteX13" fmla="*/ 283649 w 1133279"/>
                <a:gd name="connsiteY13" fmla="*/ 198546 h 1940507"/>
                <a:gd name="connsiteX14" fmla="*/ 276029 w 1133279"/>
                <a:gd name="connsiteY14" fmla="*/ 213786 h 1940507"/>
                <a:gd name="connsiteX15" fmla="*/ 272219 w 1133279"/>
                <a:gd name="connsiteY15" fmla="*/ 225216 h 1940507"/>
                <a:gd name="connsiteX16" fmla="*/ 249359 w 1133279"/>
                <a:gd name="connsiteY16" fmla="*/ 248076 h 1940507"/>
                <a:gd name="connsiteX17" fmla="*/ 234119 w 1133279"/>
                <a:gd name="connsiteY17" fmla="*/ 251886 h 1940507"/>
                <a:gd name="connsiteX18" fmla="*/ 180779 w 1133279"/>
                <a:gd name="connsiteY18" fmla="*/ 259506 h 1940507"/>
                <a:gd name="connsiteX19" fmla="*/ 169349 w 1133279"/>
                <a:gd name="connsiteY19" fmla="*/ 263316 h 1940507"/>
                <a:gd name="connsiteX20" fmla="*/ 154109 w 1133279"/>
                <a:gd name="connsiteY20" fmla="*/ 267126 h 1940507"/>
                <a:gd name="connsiteX21" fmla="*/ 142679 w 1133279"/>
                <a:gd name="connsiteY21" fmla="*/ 274746 h 1940507"/>
                <a:gd name="connsiteX22" fmla="*/ 127439 w 1133279"/>
                <a:gd name="connsiteY22" fmla="*/ 282366 h 1940507"/>
                <a:gd name="connsiteX23" fmla="*/ 104579 w 1133279"/>
                <a:gd name="connsiteY23" fmla="*/ 297606 h 1940507"/>
                <a:gd name="connsiteX24" fmla="*/ 85529 w 1133279"/>
                <a:gd name="connsiteY24" fmla="*/ 331896 h 1940507"/>
                <a:gd name="connsiteX25" fmla="*/ 89339 w 1133279"/>
                <a:gd name="connsiteY25" fmla="*/ 354756 h 1940507"/>
                <a:gd name="connsiteX26" fmla="*/ 104579 w 1133279"/>
                <a:gd name="connsiteY26" fmla="*/ 381426 h 1940507"/>
                <a:gd name="connsiteX27" fmla="*/ 108389 w 1133279"/>
                <a:gd name="connsiteY27" fmla="*/ 392856 h 1940507"/>
                <a:gd name="connsiteX28" fmla="*/ 100769 w 1133279"/>
                <a:gd name="connsiteY28" fmla="*/ 411906 h 1940507"/>
                <a:gd name="connsiteX29" fmla="*/ 74099 w 1133279"/>
                <a:gd name="connsiteY29" fmla="*/ 423336 h 1940507"/>
                <a:gd name="connsiteX30" fmla="*/ 47429 w 1133279"/>
                <a:gd name="connsiteY30" fmla="*/ 434766 h 1940507"/>
                <a:gd name="connsiteX31" fmla="*/ 43619 w 1133279"/>
                <a:gd name="connsiteY31" fmla="*/ 499536 h 1940507"/>
                <a:gd name="connsiteX32" fmla="*/ 20759 w 1133279"/>
                <a:gd name="connsiteY32" fmla="*/ 514776 h 1940507"/>
                <a:gd name="connsiteX33" fmla="*/ 9329 w 1133279"/>
                <a:gd name="connsiteY33" fmla="*/ 522396 h 1940507"/>
                <a:gd name="connsiteX34" fmla="*/ 1709 w 1133279"/>
                <a:gd name="connsiteY34" fmla="*/ 533826 h 1940507"/>
                <a:gd name="connsiteX35" fmla="*/ 13139 w 1133279"/>
                <a:gd name="connsiteY35" fmla="*/ 575736 h 1940507"/>
                <a:gd name="connsiteX36" fmla="*/ 24569 w 1133279"/>
                <a:gd name="connsiteY36" fmla="*/ 587166 h 1940507"/>
                <a:gd name="connsiteX37" fmla="*/ 32189 w 1133279"/>
                <a:gd name="connsiteY37" fmla="*/ 598596 h 1940507"/>
                <a:gd name="connsiteX38" fmla="*/ 43619 w 1133279"/>
                <a:gd name="connsiteY38" fmla="*/ 610026 h 1940507"/>
                <a:gd name="connsiteX39" fmla="*/ 62669 w 1133279"/>
                <a:gd name="connsiteY39" fmla="*/ 636696 h 1940507"/>
                <a:gd name="connsiteX40" fmla="*/ 66479 w 1133279"/>
                <a:gd name="connsiteY40" fmla="*/ 651936 h 1940507"/>
                <a:gd name="connsiteX41" fmla="*/ 81719 w 1133279"/>
                <a:gd name="connsiteY41" fmla="*/ 674796 h 1940507"/>
                <a:gd name="connsiteX42" fmla="*/ 74099 w 1133279"/>
                <a:gd name="connsiteY42" fmla="*/ 724326 h 1940507"/>
                <a:gd name="connsiteX43" fmla="*/ 66479 w 1133279"/>
                <a:gd name="connsiteY43" fmla="*/ 735756 h 1940507"/>
                <a:gd name="connsiteX44" fmla="*/ 58859 w 1133279"/>
                <a:gd name="connsiteY44" fmla="*/ 781476 h 1940507"/>
                <a:gd name="connsiteX45" fmla="*/ 51239 w 1133279"/>
                <a:gd name="connsiteY45" fmla="*/ 808146 h 1940507"/>
                <a:gd name="connsiteX46" fmla="*/ 47429 w 1133279"/>
                <a:gd name="connsiteY46" fmla="*/ 846246 h 1940507"/>
                <a:gd name="connsiteX47" fmla="*/ 43619 w 1133279"/>
                <a:gd name="connsiteY47" fmla="*/ 857676 h 1940507"/>
                <a:gd name="connsiteX48" fmla="*/ 47429 w 1133279"/>
                <a:gd name="connsiteY48" fmla="*/ 911016 h 1940507"/>
                <a:gd name="connsiteX49" fmla="*/ 51239 w 1133279"/>
                <a:gd name="connsiteY49" fmla="*/ 926256 h 1940507"/>
                <a:gd name="connsiteX50" fmla="*/ 62669 w 1133279"/>
                <a:gd name="connsiteY50" fmla="*/ 937686 h 1940507"/>
                <a:gd name="connsiteX51" fmla="*/ 81719 w 1133279"/>
                <a:gd name="connsiteY51" fmla="*/ 971976 h 1940507"/>
                <a:gd name="connsiteX52" fmla="*/ 93149 w 1133279"/>
                <a:gd name="connsiteY52" fmla="*/ 983406 h 1940507"/>
                <a:gd name="connsiteX53" fmla="*/ 116009 w 1133279"/>
                <a:gd name="connsiteY53" fmla="*/ 1006266 h 1940507"/>
                <a:gd name="connsiteX54" fmla="*/ 127439 w 1133279"/>
                <a:gd name="connsiteY54" fmla="*/ 1013886 h 1940507"/>
                <a:gd name="connsiteX55" fmla="*/ 154109 w 1133279"/>
                <a:gd name="connsiteY55" fmla="*/ 1029126 h 1940507"/>
                <a:gd name="connsiteX56" fmla="*/ 176969 w 1133279"/>
                <a:gd name="connsiteY56" fmla="*/ 1048176 h 1940507"/>
                <a:gd name="connsiteX57" fmla="*/ 207449 w 1133279"/>
                <a:gd name="connsiteY57" fmla="*/ 1082466 h 1940507"/>
                <a:gd name="connsiteX58" fmla="*/ 222689 w 1133279"/>
                <a:gd name="connsiteY58" fmla="*/ 1093896 h 1940507"/>
                <a:gd name="connsiteX59" fmla="*/ 230309 w 1133279"/>
                <a:gd name="connsiteY59" fmla="*/ 1105326 h 1940507"/>
                <a:gd name="connsiteX60" fmla="*/ 253169 w 1133279"/>
                <a:gd name="connsiteY60" fmla="*/ 1124376 h 1940507"/>
                <a:gd name="connsiteX61" fmla="*/ 268409 w 1133279"/>
                <a:gd name="connsiteY61" fmla="*/ 1147236 h 1940507"/>
                <a:gd name="connsiteX62" fmla="*/ 298889 w 1133279"/>
                <a:gd name="connsiteY62" fmla="*/ 1170096 h 1940507"/>
                <a:gd name="connsiteX63" fmla="*/ 302699 w 1133279"/>
                <a:gd name="connsiteY63" fmla="*/ 1181526 h 1940507"/>
                <a:gd name="connsiteX64" fmla="*/ 314129 w 1133279"/>
                <a:gd name="connsiteY64" fmla="*/ 1185336 h 1940507"/>
                <a:gd name="connsiteX65" fmla="*/ 325559 w 1133279"/>
                <a:gd name="connsiteY65" fmla="*/ 1192956 h 1940507"/>
                <a:gd name="connsiteX66" fmla="*/ 336989 w 1133279"/>
                <a:gd name="connsiteY66" fmla="*/ 1196766 h 1940507"/>
                <a:gd name="connsiteX67" fmla="*/ 348419 w 1133279"/>
                <a:gd name="connsiteY67" fmla="*/ 1204386 h 1940507"/>
                <a:gd name="connsiteX68" fmla="*/ 363659 w 1133279"/>
                <a:gd name="connsiteY68" fmla="*/ 1212006 h 1940507"/>
                <a:gd name="connsiteX69" fmla="*/ 386519 w 1133279"/>
                <a:gd name="connsiteY69" fmla="*/ 1223436 h 1940507"/>
                <a:gd name="connsiteX70" fmla="*/ 394139 w 1133279"/>
                <a:gd name="connsiteY70" fmla="*/ 1234866 h 1940507"/>
                <a:gd name="connsiteX71" fmla="*/ 416999 w 1133279"/>
                <a:gd name="connsiteY71" fmla="*/ 1253916 h 1940507"/>
                <a:gd name="connsiteX72" fmla="*/ 424619 w 1133279"/>
                <a:gd name="connsiteY72" fmla="*/ 1269156 h 1940507"/>
                <a:gd name="connsiteX73" fmla="*/ 432239 w 1133279"/>
                <a:gd name="connsiteY73" fmla="*/ 1292016 h 1940507"/>
                <a:gd name="connsiteX74" fmla="*/ 436049 w 1133279"/>
                <a:gd name="connsiteY74" fmla="*/ 1303446 h 1940507"/>
                <a:gd name="connsiteX75" fmla="*/ 432239 w 1133279"/>
                <a:gd name="connsiteY75" fmla="*/ 1330116 h 1940507"/>
                <a:gd name="connsiteX76" fmla="*/ 428429 w 1133279"/>
                <a:gd name="connsiteY76" fmla="*/ 1360596 h 1940507"/>
                <a:gd name="connsiteX77" fmla="*/ 416999 w 1133279"/>
                <a:gd name="connsiteY77" fmla="*/ 1364406 h 1940507"/>
                <a:gd name="connsiteX78" fmla="*/ 405569 w 1133279"/>
                <a:gd name="connsiteY78" fmla="*/ 1372026 h 1940507"/>
                <a:gd name="connsiteX79" fmla="*/ 375089 w 1133279"/>
                <a:gd name="connsiteY79" fmla="*/ 1398696 h 1940507"/>
                <a:gd name="connsiteX80" fmla="*/ 352229 w 1133279"/>
                <a:gd name="connsiteY80" fmla="*/ 1417746 h 1940507"/>
                <a:gd name="connsiteX81" fmla="*/ 336989 w 1133279"/>
                <a:gd name="connsiteY81" fmla="*/ 1421556 h 1940507"/>
                <a:gd name="connsiteX82" fmla="*/ 325559 w 1133279"/>
                <a:gd name="connsiteY82" fmla="*/ 1429176 h 1940507"/>
                <a:gd name="connsiteX83" fmla="*/ 314129 w 1133279"/>
                <a:gd name="connsiteY83" fmla="*/ 1432986 h 1940507"/>
                <a:gd name="connsiteX84" fmla="*/ 291269 w 1133279"/>
                <a:gd name="connsiteY84" fmla="*/ 1448226 h 1940507"/>
                <a:gd name="connsiteX85" fmla="*/ 268409 w 1133279"/>
                <a:gd name="connsiteY85" fmla="*/ 1463466 h 1940507"/>
                <a:gd name="connsiteX86" fmla="*/ 245549 w 1133279"/>
                <a:gd name="connsiteY86" fmla="*/ 1478706 h 1940507"/>
                <a:gd name="connsiteX87" fmla="*/ 234119 w 1133279"/>
                <a:gd name="connsiteY87" fmla="*/ 1486326 h 1940507"/>
                <a:gd name="connsiteX88" fmla="*/ 207449 w 1133279"/>
                <a:gd name="connsiteY88" fmla="*/ 1520616 h 1940507"/>
                <a:gd name="connsiteX89" fmla="*/ 203639 w 1133279"/>
                <a:gd name="connsiteY89" fmla="*/ 1532046 h 1940507"/>
                <a:gd name="connsiteX90" fmla="*/ 207449 w 1133279"/>
                <a:gd name="connsiteY90" fmla="*/ 1543476 h 1940507"/>
                <a:gd name="connsiteX91" fmla="*/ 218879 w 1133279"/>
                <a:gd name="connsiteY91" fmla="*/ 1551096 h 1940507"/>
                <a:gd name="connsiteX92" fmla="*/ 256979 w 1133279"/>
                <a:gd name="connsiteY92" fmla="*/ 1562526 h 1940507"/>
                <a:gd name="connsiteX93" fmla="*/ 279839 w 1133279"/>
                <a:gd name="connsiteY93" fmla="*/ 1573956 h 1940507"/>
                <a:gd name="connsiteX94" fmla="*/ 302699 w 1133279"/>
                <a:gd name="connsiteY94" fmla="*/ 1581576 h 1940507"/>
                <a:gd name="connsiteX95" fmla="*/ 344609 w 1133279"/>
                <a:gd name="connsiteY95" fmla="*/ 1593006 h 1940507"/>
                <a:gd name="connsiteX96" fmla="*/ 356039 w 1133279"/>
                <a:gd name="connsiteY96" fmla="*/ 1600626 h 1940507"/>
                <a:gd name="connsiteX97" fmla="*/ 363659 w 1133279"/>
                <a:gd name="connsiteY97" fmla="*/ 1612056 h 1940507"/>
                <a:gd name="connsiteX98" fmla="*/ 359849 w 1133279"/>
                <a:gd name="connsiteY98" fmla="*/ 1623486 h 1940507"/>
                <a:gd name="connsiteX99" fmla="*/ 344609 w 1133279"/>
                <a:gd name="connsiteY99" fmla="*/ 1653966 h 1940507"/>
                <a:gd name="connsiteX100" fmla="*/ 340799 w 1133279"/>
                <a:gd name="connsiteY100" fmla="*/ 1673016 h 1940507"/>
                <a:gd name="connsiteX101" fmla="*/ 336989 w 1133279"/>
                <a:gd name="connsiteY101" fmla="*/ 1711116 h 1940507"/>
                <a:gd name="connsiteX102" fmla="*/ 348419 w 1133279"/>
                <a:gd name="connsiteY102" fmla="*/ 1714926 h 1940507"/>
                <a:gd name="connsiteX103" fmla="*/ 356039 w 1133279"/>
                <a:gd name="connsiteY103" fmla="*/ 1726356 h 1940507"/>
                <a:gd name="connsiteX104" fmla="*/ 367469 w 1133279"/>
                <a:gd name="connsiteY104" fmla="*/ 1730166 h 1940507"/>
                <a:gd name="connsiteX105" fmla="*/ 371279 w 1133279"/>
                <a:gd name="connsiteY105" fmla="*/ 1741596 h 1940507"/>
                <a:gd name="connsiteX106" fmla="*/ 378899 w 1133279"/>
                <a:gd name="connsiteY106" fmla="*/ 1753026 h 1940507"/>
                <a:gd name="connsiteX107" fmla="*/ 371279 w 1133279"/>
                <a:gd name="connsiteY107" fmla="*/ 1783506 h 1940507"/>
                <a:gd name="connsiteX108" fmla="*/ 367469 w 1133279"/>
                <a:gd name="connsiteY108" fmla="*/ 1802556 h 1940507"/>
                <a:gd name="connsiteX109" fmla="*/ 378899 w 1133279"/>
                <a:gd name="connsiteY109" fmla="*/ 1833036 h 1940507"/>
                <a:gd name="connsiteX110" fmla="*/ 390329 w 1133279"/>
                <a:gd name="connsiteY110" fmla="*/ 1840656 h 1940507"/>
                <a:gd name="connsiteX111" fmla="*/ 397949 w 1133279"/>
                <a:gd name="connsiteY111" fmla="*/ 1852086 h 1940507"/>
                <a:gd name="connsiteX112" fmla="*/ 401759 w 1133279"/>
                <a:gd name="connsiteY112" fmla="*/ 1863516 h 1940507"/>
                <a:gd name="connsiteX113" fmla="*/ 420809 w 1133279"/>
                <a:gd name="connsiteY113" fmla="*/ 1867326 h 1940507"/>
                <a:gd name="connsiteX114" fmla="*/ 439859 w 1133279"/>
                <a:gd name="connsiteY114" fmla="*/ 1886376 h 1940507"/>
                <a:gd name="connsiteX115" fmla="*/ 451289 w 1133279"/>
                <a:gd name="connsiteY115" fmla="*/ 1893996 h 1940507"/>
                <a:gd name="connsiteX116" fmla="*/ 458909 w 1133279"/>
                <a:gd name="connsiteY116" fmla="*/ 1905426 h 1940507"/>
                <a:gd name="connsiteX117" fmla="*/ 481769 w 1133279"/>
                <a:gd name="connsiteY117" fmla="*/ 1920666 h 1940507"/>
                <a:gd name="connsiteX118" fmla="*/ 500819 w 1133279"/>
                <a:gd name="connsiteY118" fmla="*/ 1935906 h 1940507"/>
                <a:gd name="connsiteX119" fmla="*/ 504629 w 1133279"/>
                <a:gd name="connsiteY119" fmla="*/ 1924476 h 1940507"/>
                <a:gd name="connsiteX120" fmla="*/ 508439 w 1133279"/>
                <a:gd name="connsiteY120" fmla="*/ 1897806 h 1940507"/>
                <a:gd name="connsiteX121" fmla="*/ 512249 w 1133279"/>
                <a:gd name="connsiteY121" fmla="*/ 1878756 h 1940507"/>
                <a:gd name="connsiteX122" fmla="*/ 523679 w 1133279"/>
                <a:gd name="connsiteY122" fmla="*/ 1874946 h 1940507"/>
                <a:gd name="connsiteX123" fmla="*/ 557969 w 1133279"/>
                <a:gd name="connsiteY123" fmla="*/ 1882566 h 1940507"/>
                <a:gd name="connsiteX124" fmla="*/ 569399 w 1133279"/>
                <a:gd name="connsiteY124" fmla="*/ 1893996 h 1940507"/>
                <a:gd name="connsiteX125" fmla="*/ 592259 w 1133279"/>
                <a:gd name="connsiteY125" fmla="*/ 1901616 h 1940507"/>
                <a:gd name="connsiteX126" fmla="*/ 603689 w 1133279"/>
                <a:gd name="connsiteY126" fmla="*/ 1905426 h 1940507"/>
                <a:gd name="connsiteX127" fmla="*/ 626549 w 1133279"/>
                <a:gd name="connsiteY127" fmla="*/ 1916856 h 1940507"/>
                <a:gd name="connsiteX128" fmla="*/ 679889 w 1133279"/>
                <a:gd name="connsiteY128" fmla="*/ 1913046 h 1940507"/>
                <a:gd name="connsiteX129" fmla="*/ 691319 w 1133279"/>
                <a:gd name="connsiteY129" fmla="*/ 1909236 h 1940507"/>
                <a:gd name="connsiteX130" fmla="*/ 698939 w 1133279"/>
                <a:gd name="connsiteY130" fmla="*/ 1897806 h 1940507"/>
                <a:gd name="connsiteX131" fmla="*/ 695129 w 1133279"/>
                <a:gd name="connsiteY131" fmla="*/ 1813986 h 1940507"/>
                <a:gd name="connsiteX132" fmla="*/ 687509 w 1133279"/>
                <a:gd name="connsiteY132" fmla="*/ 1798746 h 1940507"/>
                <a:gd name="connsiteX133" fmla="*/ 691319 w 1133279"/>
                <a:gd name="connsiteY133" fmla="*/ 1737786 h 1940507"/>
                <a:gd name="connsiteX134" fmla="*/ 702749 w 1133279"/>
                <a:gd name="connsiteY134" fmla="*/ 1733976 h 1940507"/>
                <a:gd name="connsiteX135" fmla="*/ 725609 w 1133279"/>
                <a:gd name="connsiteY135" fmla="*/ 1722546 h 1940507"/>
                <a:gd name="connsiteX136" fmla="*/ 790379 w 1133279"/>
                <a:gd name="connsiteY136" fmla="*/ 1718736 h 1940507"/>
                <a:gd name="connsiteX137" fmla="*/ 813239 w 1133279"/>
                <a:gd name="connsiteY137" fmla="*/ 1707306 h 1940507"/>
                <a:gd name="connsiteX138" fmla="*/ 824669 w 1133279"/>
                <a:gd name="connsiteY138" fmla="*/ 1703496 h 1940507"/>
                <a:gd name="connsiteX139" fmla="*/ 847529 w 1133279"/>
                <a:gd name="connsiteY139" fmla="*/ 1684446 h 1940507"/>
                <a:gd name="connsiteX140" fmla="*/ 851339 w 1133279"/>
                <a:gd name="connsiteY140" fmla="*/ 1673016 h 1940507"/>
                <a:gd name="connsiteX141" fmla="*/ 843719 w 1133279"/>
                <a:gd name="connsiteY141" fmla="*/ 1661586 h 1940507"/>
                <a:gd name="connsiteX142" fmla="*/ 832289 w 1133279"/>
                <a:gd name="connsiteY142" fmla="*/ 1650156 h 1940507"/>
                <a:gd name="connsiteX143" fmla="*/ 752279 w 1133279"/>
                <a:gd name="connsiteY143" fmla="*/ 1638726 h 1940507"/>
                <a:gd name="connsiteX144" fmla="*/ 740849 w 1133279"/>
                <a:gd name="connsiteY144" fmla="*/ 1631106 h 1940507"/>
                <a:gd name="connsiteX145" fmla="*/ 740849 w 1133279"/>
                <a:gd name="connsiteY145" fmla="*/ 1593006 h 1940507"/>
                <a:gd name="connsiteX146" fmla="*/ 737039 w 1133279"/>
                <a:gd name="connsiteY146" fmla="*/ 1532046 h 1940507"/>
                <a:gd name="connsiteX147" fmla="*/ 725609 w 1133279"/>
                <a:gd name="connsiteY147" fmla="*/ 1512996 h 1940507"/>
                <a:gd name="connsiteX148" fmla="*/ 714179 w 1133279"/>
                <a:gd name="connsiteY148" fmla="*/ 1490136 h 1940507"/>
                <a:gd name="connsiteX149" fmla="*/ 710369 w 1133279"/>
                <a:gd name="connsiteY149" fmla="*/ 1471086 h 1940507"/>
                <a:gd name="connsiteX150" fmla="*/ 634169 w 1133279"/>
                <a:gd name="connsiteY150" fmla="*/ 1455846 h 1940507"/>
                <a:gd name="connsiteX151" fmla="*/ 618929 w 1133279"/>
                <a:gd name="connsiteY151" fmla="*/ 1452036 h 1940507"/>
                <a:gd name="connsiteX152" fmla="*/ 599879 w 1133279"/>
                <a:gd name="connsiteY152" fmla="*/ 1448226 h 1940507"/>
                <a:gd name="connsiteX153" fmla="*/ 577019 w 1133279"/>
                <a:gd name="connsiteY153" fmla="*/ 1440606 h 1940507"/>
                <a:gd name="connsiteX154" fmla="*/ 565589 w 1133279"/>
                <a:gd name="connsiteY154" fmla="*/ 1432986 h 1940507"/>
                <a:gd name="connsiteX155" fmla="*/ 561779 w 1133279"/>
                <a:gd name="connsiteY155" fmla="*/ 1383456 h 1940507"/>
                <a:gd name="connsiteX156" fmla="*/ 554159 w 1133279"/>
                <a:gd name="connsiteY156" fmla="*/ 1360596 h 1940507"/>
                <a:gd name="connsiteX157" fmla="*/ 565589 w 1133279"/>
                <a:gd name="connsiteY157" fmla="*/ 1352976 h 1940507"/>
                <a:gd name="connsiteX158" fmla="*/ 664649 w 1133279"/>
                <a:gd name="connsiteY158" fmla="*/ 1349166 h 1940507"/>
                <a:gd name="connsiteX159" fmla="*/ 710369 w 1133279"/>
                <a:gd name="connsiteY159" fmla="*/ 1356786 h 1940507"/>
                <a:gd name="connsiteX160" fmla="*/ 721799 w 1133279"/>
                <a:gd name="connsiteY160" fmla="*/ 1364406 h 1940507"/>
                <a:gd name="connsiteX161" fmla="*/ 759899 w 1133279"/>
                <a:gd name="connsiteY161" fmla="*/ 1387266 h 1940507"/>
                <a:gd name="connsiteX162" fmla="*/ 775139 w 1133279"/>
                <a:gd name="connsiteY162" fmla="*/ 1398696 h 1940507"/>
                <a:gd name="connsiteX163" fmla="*/ 801809 w 1133279"/>
                <a:gd name="connsiteY163" fmla="*/ 1406316 h 1940507"/>
                <a:gd name="connsiteX164" fmla="*/ 813239 w 1133279"/>
                <a:gd name="connsiteY164" fmla="*/ 1413936 h 1940507"/>
                <a:gd name="connsiteX165" fmla="*/ 828479 w 1133279"/>
                <a:gd name="connsiteY165" fmla="*/ 1417746 h 1940507"/>
                <a:gd name="connsiteX166" fmla="*/ 881819 w 1133279"/>
                <a:gd name="connsiteY166" fmla="*/ 1425366 h 1940507"/>
                <a:gd name="connsiteX167" fmla="*/ 908489 w 1133279"/>
                <a:gd name="connsiteY167" fmla="*/ 1432986 h 1940507"/>
                <a:gd name="connsiteX168" fmla="*/ 919919 w 1133279"/>
                <a:gd name="connsiteY168" fmla="*/ 1436796 h 1940507"/>
                <a:gd name="connsiteX169" fmla="*/ 916109 w 1133279"/>
                <a:gd name="connsiteY169" fmla="*/ 1417746 h 1940507"/>
                <a:gd name="connsiteX170" fmla="*/ 881819 w 1133279"/>
                <a:gd name="connsiteY170" fmla="*/ 1375836 h 1940507"/>
                <a:gd name="connsiteX171" fmla="*/ 870389 w 1133279"/>
                <a:gd name="connsiteY171" fmla="*/ 1368216 h 1940507"/>
                <a:gd name="connsiteX172" fmla="*/ 858959 w 1133279"/>
                <a:gd name="connsiteY172" fmla="*/ 1345356 h 1940507"/>
                <a:gd name="connsiteX173" fmla="*/ 870389 w 1133279"/>
                <a:gd name="connsiteY173" fmla="*/ 1341546 h 1940507"/>
                <a:gd name="connsiteX174" fmla="*/ 904679 w 1133279"/>
                <a:gd name="connsiteY174" fmla="*/ 1337736 h 1940507"/>
                <a:gd name="connsiteX175" fmla="*/ 996119 w 1133279"/>
                <a:gd name="connsiteY175" fmla="*/ 1333926 h 1940507"/>
                <a:gd name="connsiteX176" fmla="*/ 1011359 w 1133279"/>
                <a:gd name="connsiteY176" fmla="*/ 1311066 h 1940507"/>
                <a:gd name="connsiteX177" fmla="*/ 1003739 w 1133279"/>
                <a:gd name="connsiteY177" fmla="*/ 1284396 h 1940507"/>
                <a:gd name="connsiteX178" fmla="*/ 980879 w 1133279"/>
                <a:gd name="connsiteY178" fmla="*/ 1272966 h 1940507"/>
                <a:gd name="connsiteX179" fmla="*/ 969449 w 1133279"/>
                <a:gd name="connsiteY179" fmla="*/ 1265346 h 1940507"/>
                <a:gd name="connsiteX180" fmla="*/ 958019 w 1133279"/>
                <a:gd name="connsiteY180" fmla="*/ 1261536 h 1940507"/>
                <a:gd name="connsiteX181" fmla="*/ 946589 w 1133279"/>
                <a:gd name="connsiteY181" fmla="*/ 1253916 h 1940507"/>
                <a:gd name="connsiteX182" fmla="*/ 919919 w 1133279"/>
                <a:gd name="connsiteY182" fmla="*/ 1246296 h 1940507"/>
                <a:gd name="connsiteX183" fmla="*/ 908489 w 1133279"/>
                <a:gd name="connsiteY183" fmla="*/ 1238676 h 1940507"/>
                <a:gd name="connsiteX184" fmla="*/ 900869 w 1133279"/>
                <a:gd name="connsiteY184" fmla="*/ 1200576 h 1940507"/>
                <a:gd name="connsiteX185" fmla="*/ 893249 w 1133279"/>
                <a:gd name="connsiteY185" fmla="*/ 1177716 h 1940507"/>
                <a:gd name="connsiteX186" fmla="*/ 897059 w 1133279"/>
                <a:gd name="connsiteY186" fmla="*/ 1101516 h 1940507"/>
                <a:gd name="connsiteX187" fmla="*/ 908489 w 1133279"/>
                <a:gd name="connsiteY187" fmla="*/ 1090086 h 1940507"/>
                <a:gd name="connsiteX188" fmla="*/ 916109 w 1133279"/>
                <a:gd name="connsiteY188" fmla="*/ 1078656 h 1940507"/>
                <a:gd name="connsiteX189" fmla="*/ 919919 w 1133279"/>
                <a:gd name="connsiteY189" fmla="*/ 1067226 h 1940507"/>
                <a:gd name="connsiteX190" fmla="*/ 931349 w 1133279"/>
                <a:gd name="connsiteY190" fmla="*/ 1059606 h 1940507"/>
                <a:gd name="connsiteX191" fmla="*/ 999929 w 1133279"/>
                <a:gd name="connsiteY191" fmla="*/ 1048176 h 1940507"/>
                <a:gd name="connsiteX192" fmla="*/ 1015169 w 1133279"/>
                <a:gd name="connsiteY192" fmla="*/ 1006266 h 1940507"/>
                <a:gd name="connsiteX193" fmla="*/ 1022789 w 1133279"/>
                <a:gd name="connsiteY193" fmla="*/ 983406 h 1940507"/>
                <a:gd name="connsiteX194" fmla="*/ 1045649 w 1133279"/>
                <a:gd name="connsiteY194" fmla="*/ 968166 h 1940507"/>
                <a:gd name="connsiteX195" fmla="*/ 1049459 w 1133279"/>
                <a:gd name="connsiteY195" fmla="*/ 956736 h 1940507"/>
                <a:gd name="connsiteX196" fmla="*/ 1064699 w 1133279"/>
                <a:gd name="connsiteY196" fmla="*/ 952926 h 1940507"/>
                <a:gd name="connsiteX197" fmla="*/ 1091369 w 1133279"/>
                <a:gd name="connsiteY197" fmla="*/ 949116 h 1940507"/>
                <a:gd name="connsiteX198" fmla="*/ 1114229 w 1133279"/>
                <a:gd name="connsiteY198" fmla="*/ 941496 h 1940507"/>
                <a:gd name="connsiteX199" fmla="*/ 1133279 w 1133279"/>
                <a:gd name="connsiteY199" fmla="*/ 914826 h 1940507"/>
                <a:gd name="connsiteX200" fmla="*/ 1129469 w 1133279"/>
                <a:gd name="connsiteY200" fmla="*/ 895776 h 1940507"/>
                <a:gd name="connsiteX201" fmla="*/ 1098989 w 1133279"/>
                <a:gd name="connsiteY201" fmla="*/ 884346 h 1940507"/>
                <a:gd name="connsiteX202" fmla="*/ 1007549 w 1133279"/>
                <a:gd name="connsiteY202" fmla="*/ 880536 h 1940507"/>
                <a:gd name="connsiteX203" fmla="*/ 1011359 w 1133279"/>
                <a:gd name="connsiteY203" fmla="*/ 838626 h 1940507"/>
                <a:gd name="connsiteX204" fmla="*/ 1015169 w 1133279"/>
                <a:gd name="connsiteY204" fmla="*/ 815766 h 1940507"/>
                <a:gd name="connsiteX205" fmla="*/ 1030409 w 1133279"/>
                <a:gd name="connsiteY205" fmla="*/ 808146 h 1940507"/>
                <a:gd name="connsiteX206" fmla="*/ 1053269 w 1133279"/>
                <a:gd name="connsiteY206" fmla="*/ 800526 h 1940507"/>
                <a:gd name="connsiteX207" fmla="*/ 1083749 w 1133279"/>
                <a:gd name="connsiteY207" fmla="*/ 792906 h 1940507"/>
                <a:gd name="connsiteX208" fmla="*/ 1106609 w 1133279"/>
                <a:gd name="connsiteY208" fmla="*/ 773856 h 1940507"/>
                <a:gd name="connsiteX209" fmla="*/ 1118039 w 1133279"/>
                <a:gd name="connsiteY209" fmla="*/ 766236 h 1940507"/>
                <a:gd name="connsiteX210" fmla="*/ 1114229 w 1133279"/>
                <a:gd name="connsiteY210" fmla="*/ 754806 h 1940507"/>
                <a:gd name="connsiteX211" fmla="*/ 999929 w 1133279"/>
                <a:gd name="connsiteY211" fmla="*/ 766236 h 1940507"/>
                <a:gd name="connsiteX212" fmla="*/ 984689 w 1133279"/>
                <a:gd name="connsiteY212" fmla="*/ 773856 h 1940507"/>
                <a:gd name="connsiteX213" fmla="*/ 969449 w 1133279"/>
                <a:gd name="connsiteY213" fmla="*/ 750996 h 1940507"/>
                <a:gd name="connsiteX214" fmla="*/ 961829 w 1133279"/>
                <a:gd name="connsiteY214" fmla="*/ 739566 h 1940507"/>
                <a:gd name="connsiteX215" fmla="*/ 965639 w 1133279"/>
                <a:gd name="connsiteY215" fmla="*/ 724326 h 1940507"/>
                <a:gd name="connsiteX216" fmla="*/ 984689 w 1133279"/>
                <a:gd name="connsiteY216" fmla="*/ 705276 h 1940507"/>
                <a:gd name="connsiteX217" fmla="*/ 999929 w 1133279"/>
                <a:gd name="connsiteY217" fmla="*/ 701466 h 1940507"/>
                <a:gd name="connsiteX218" fmla="*/ 1011359 w 1133279"/>
                <a:gd name="connsiteY218" fmla="*/ 697656 h 1940507"/>
                <a:gd name="connsiteX219" fmla="*/ 1026599 w 1133279"/>
                <a:gd name="connsiteY219" fmla="*/ 651936 h 1940507"/>
                <a:gd name="connsiteX220" fmla="*/ 1030409 w 1133279"/>
                <a:gd name="connsiteY220" fmla="*/ 640506 h 1940507"/>
                <a:gd name="connsiteX221" fmla="*/ 1041839 w 1133279"/>
                <a:gd name="connsiteY221" fmla="*/ 629076 h 1940507"/>
                <a:gd name="connsiteX222" fmla="*/ 1045649 w 1133279"/>
                <a:gd name="connsiteY222" fmla="*/ 613836 h 1940507"/>
                <a:gd name="connsiteX223" fmla="*/ 1045649 w 1133279"/>
                <a:gd name="connsiteY223" fmla="*/ 587166 h 1940507"/>
                <a:gd name="connsiteX224" fmla="*/ 1034219 w 1133279"/>
                <a:gd name="connsiteY224" fmla="*/ 579546 h 1940507"/>
                <a:gd name="connsiteX225" fmla="*/ 969449 w 1133279"/>
                <a:gd name="connsiteY225" fmla="*/ 583356 h 1940507"/>
                <a:gd name="connsiteX226" fmla="*/ 946589 w 1133279"/>
                <a:gd name="connsiteY226" fmla="*/ 602406 h 1940507"/>
                <a:gd name="connsiteX227" fmla="*/ 927539 w 1133279"/>
                <a:gd name="connsiteY227" fmla="*/ 613836 h 1940507"/>
                <a:gd name="connsiteX228" fmla="*/ 904679 w 1133279"/>
                <a:gd name="connsiteY228" fmla="*/ 625266 h 1940507"/>
                <a:gd name="connsiteX229" fmla="*/ 847529 w 1133279"/>
                <a:gd name="connsiteY229" fmla="*/ 613836 h 1940507"/>
                <a:gd name="connsiteX230" fmla="*/ 820859 w 1133279"/>
                <a:gd name="connsiteY230" fmla="*/ 610026 h 1940507"/>
                <a:gd name="connsiteX231" fmla="*/ 805619 w 1133279"/>
                <a:gd name="connsiteY231" fmla="*/ 594786 h 1940507"/>
                <a:gd name="connsiteX232" fmla="*/ 782759 w 1133279"/>
                <a:gd name="connsiteY232" fmla="*/ 583356 h 1940507"/>
                <a:gd name="connsiteX233" fmla="*/ 759899 w 1133279"/>
                <a:gd name="connsiteY233" fmla="*/ 564306 h 1940507"/>
                <a:gd name="connsiteX234" fmla="*/ 771329 w 1133279"/>
                <a:gd name="connsiteY234" fmla="*/ 518586 h 1940507"/>
                <a:gd name="connsiteX235" fmla="*/ 775139 w 1133279"/>
                <a:gd name="connsiteY235" fmla="*/ 507156 h 1940507"/>
                <a:gd name="connsiteX236" fmla="*/ 786569 w 1133279"/>
                <a:gd name="connsiteY236" fmla="*/ 499536 h 1940507"/>
                <a:gd name="connsiteX237" fmla="*/ 790379 w 1133279"/>
                <a:gd name="connsiteY237" fmla="*/ 419526 h 1940507"/>
                <a:gd name="connsiteX238" fmla="*/ 797999 w 1133279"/>
                <a:gd name="connsiteY238" fmla="*/ 396666 h 1940507"/>
                <a:gd name="connsiteX239" fmla="*/ 809429 w 1133279"/>
                <a:gd name="connsiteY239" fmla="*/ 385236 h 1940507"/>
                <a:gd name="connsiteX240" fmla="*/ 832289 w 1133279"/>
                <a:gd name="connsiteY240" fmla="*/ 369996 h 1940507"/>
                <a:gd name="connsiteX241" fmla="*/ 855149 w 1133279"/>
                <a:gd name="connsiteY241" fmla="*/ 354756 h 1940507"/>
                <a:gd name="connsiteX242" fmla="*/ 885629 w 1133279"/>
                <a:gd name="connsiteY242" fmla="*/ 320466 h 1940507"/>
                <a:gd name="connsiteX243" fmla="*/ 897059 w 1133279"/>
                <a:gd name="connsiteY243" fmla="*/ 309036 h 1940507"/>
                <a:gd name="connsiteX244" fmla="*/ 904679 w 1133279"/>
                <a:gd name="connsiteY244" fmla="*/ 297606 h 1940507"/>
                <a:gd name="connsiteX245" fmla="*/ 912299 w 1133279"/>
                <a:gd name="connsiteY245" fmla="*/ 274746 h 1940507"/>
                <a:gd name="connsiteX246" fmla="*/ 900869 w 1133279"/>
                <a:gd name="connsiteY246" fmla="*/ 267126 h 1940507"/>
                <a:gd name="connsiteX247" fmla="*/ 866579 w 1133279"/>
                <a:gd name="connsiteY247" fmla="*/ 259506 h 1940507"/>
                <a:gd name="connsiteX248" fmla="*/ 824669 w 1133279"/>
                <a:gd name="connsiteY248" fmla="*/ 251886 h 1940507"/>
                <a:gd name="connsiteX249" fmla="*/ 805619 w 1133279"/>
                <a:gd name="connsiteY249" fmla="*/ 270936 h 1940507"/>
                <a:gd name="connsiteX250" fmla="*/ 794189 w 1133279"/>
                <a:gd name="connsiteY250" fmla="*/ 278556 h 1940507"/>
                <a:gd name="connsiteX251" fmla="*/ 782759 w 1133279"/>
                <a:gd name="connsiteY251" fmla="*/ 293796 h 1940507"/>
                <a:gd name="connsiteX252" fmla="*/ 759899 w 1133279"/>
                <a:gd name="connsiteY252" fmla="*/ 297606 h 1940507"/>
                <a:gd name="connsiteX253" fmla="*/ 740849 w 1133279"/>
                <a:gd name="connsiteY253" fmla="*/ 301416 h 1940507"/>
                <a:gd name="connsiteX254" fmla="*/ 695129 w 1133279"/>
                <a:gd name="connsiteY254" fmla="*/ 297606 h 1940507"/>
                <a:gd name="connsiteX255" fmla="*/ 679889 w 1133279"/>
                <a:gd name="connsiteY255" fmla="*/ 274746 h 1940507"/>
                <a:gd name="connsiteX256" fmla="*/ 664649 w 1133279"/>
                <a:gd name="connsiteY256" fmla="*/ 267126 h 1940507"/>
                <a:gd name="connsiteX257" fmla="*/ 653219 w 1133279"/>
                <a:gd name="connsiteY257" fmla="*/ 259506 h 1940507"/>
                <a:gd name="connsiteX258" fmla="*/ 615119 w 1133279"/>
                <a:gd name="connsiteY258" fmla="*/ 251886 h 1940507"/>
                <a:gd name="connsiteX259" fmla="*/ 546539 w 1133279"/>
                <a:gd name="connsiteY259" fmla="*/ 255696 h 1940507"/>
                <a:gd name="connsiteX260" fmla="*/ 535109 w 1133279"/>
                <a:gd name="connsiteY260" fmla="*/ 263316 h 1940507"/>
                <a:gd name="connsiteX261" fmla="*/ 523679 w 1133279"/>
                <a:gd name="connsiteY261" fmla="*/ 267126 h 1940507"/>
                <a:gd name="connsiteX262" fmla="*/ 500819 w 1133279"/>
                <a:gd name="connsiteY262" fmla="*/ 270936 h 1940507"/>
                <a:gd name="connsiteX263" fmla="*/ 485579 w 1133279"/>
                <a:gd name="connsiteY263" fmla="*/ 274746 h 1940507"/>
                <a:gd name="connsiteX264" fmla="*/ 436049 w 1133279"/>
                <a:gd name="connsiteY264" fmla="*/ 270936 h 1940507"/>
                <a:gd name="connsiteX265" fmla="*/ 424619 w 1133279"/>
                <a:gd name="connsiteY265" fmla="*/ 267126 h 1940507"/>
                <a:gd name="connsiteX266" fmla="*/ 416999 w 1133279"/>
                <a:gd name="connsiteY266" fmla="*/ 255696 h 1940507"/>
                <a:gd name="connsiteX267" fmla="*/ 424619 w 1133279"/>
                <a:gd name="connsiteY267" fmla="*/ 225216 h 1940507"/>
                <a:gd name="connsiteX268" fmla="*/ 432239 w 1133279"/>
                <a:gd name="connsiteY268" fmla="*/ 213786 h 1940507"/>
                <a:gd name="connsiteX269" fmla="*/ 443669 w 1133279"/>
                <a:gd name="connsiteY269" fmla="*/ 190926 h 1940507"/>
                <a:gd name="connsiteX270" fmla="*/ 455099 w 1133279"/>
                <a:gd name="connsiteY270" fmla="*/ 183306 h 1940507"/>
                <a:gd name="connsiteX271" fmla="*/ 477959 w 1133279"/>
                <a:gd name="connsiteY271" fmla="*/ 164256 h 1940507"/>
                <a:gd name="connsiteX272" fmla="*/ 497009 w 1133279"/>
                <a:gd name="connsiteY272" fmla="*/ 145206 h 1940507"/>
                <a:gd name="connsiteX273" fmla="*/ 519869 w 1133279"/>
                <a:gd name="connsiteY273" fmla="*/ 129966 h 1940507"/>
                <a:gd name="connsiteX274" fmla="*/ 531299 w 1133279"/>
                <a:gd name="connsiteY274" fmla="*/ 118536 h 1940507"/>
                <a:gd name="connsiteX275" fmla="*/ 542729 w 1133279"/>
                <a:gd name="connsiteY275" fmla="*/ 114726 h 1940507"/>
                <a:gd name="connsiteX276" fmla="*/ 554159 w 1133279"/>
                <a:gd name="connsiteY276" fmla="*/ 107106 h 1940507"/>
                <a:gd name="connsiteX277" fmla="*/ 565589 w 1133279"/>
                <a:gd name="connsiteY277" fmla="*/ 80436 h 1940507"/>
                <a:gd name="connsiteX278" fmla="*/ 577019 w 1133279"/>
                <a:gd name="connsiteY278" fmla="*/ 57576 h 1940507"/>
                <a:gd name="connsiteX279" fmla="*/ 573209 w 1133279"/>
                <a:gd name="connsiteY279" fmla="*/ 38526 h 1940507"/>
                <a:gd name="connsiteX280" fmla="*/ 535109 w 1133279"/>
                <a:gd name="connsiteY280" fmla="*/ 23286 h 1940507"/>
                <a:gd name="connsiteX281" fmla="*/ 527489 w 1133279"/>
                <a:gd name="connsiteY281" fmla="*/ 34716 h 1940507"/>
                <a:gd name="connsiteX282" fmla="*/ 508439 w 1133279"/>
                <a:gd name="connsiteY282" fmla="*/ 27096 h 194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1133279" h="1940507">
                  <a:moveTo>
                    <a:pt x="508439" y="27096"/>
                  </a:moveTo>
                  <a:cubicBezTo>
                    <a:pt x="502724" y="27731"/>
                    <a:pt x="498879" y="35686"/>
                    <a:pt x="493199" y="38526"/>
                  </a:cubicBezTo>
                  <a:cubicBezTo>
                    <a:pt x="488515" y="40868"/>
                    <a:pt x="482316" y="39431"/>
                    <a:pt x="477959" y="42336"/>
                  </a:cubicBezTo>
                  <a:cubicBezTo>
                    <a:pt x="470487" y="47317"/>
                    <a:pt x="466266" y="56236"/>
                    <a:pt x="458909" y="61386"/>
                  </a:cubicBezTo>
                  <a:cubicBezTo>
                    <a:pt x="453306" y="65308"/>
                    <a:pt x="446109" y="66228"/>
                    <a:pt x="439859" y="69006"/>
                  </a:cubicBezTo>
                  <a:cubicBezTo>
                    <a:pt x="434669" y="71313"/>
                    <a:pt x="429435" y="73616"/>
                    <a:pt x="424619" y="76626"/>
                  </a:cubicBezTo>
                  <a:cubicBezTo>
                    <a:pt x="419234" y="79991"/>
                    <a:pt x="414930" y="84972"/>
                    <a:pt x="409379" y="88056"/>
                  </a:cubicBezTo>
                  <a:cubicBezTo>
                    <a:pt x="403400" y="91377"/>
                    <a:pt x="396308" y="92355"/>
                    <a:pt x="390329" y="95676"/>
                  </a:cubicBezTo>
                  <a:cubicBezTo>
                    <a:pt x="384778" y="98760"/>
                    <a:pt x="380474" y="103741"/>
                    <a:pt x="375089" y="107106"/>
                  </a:cubicBezTo>
                  <a:cubicBezTo>
                    <a:pt x="370273" y="110116"/>
                    <a:pt x="364471" y="111425"/>
                    <a:pt x="359849" y="114726"/>
                  </a:cubicBezTo>
                  <a:cubicBezTo>
                    <a:pt x="355464" y="117858"/>
                    <a:pt x="352510" y="122649"/>
                    <a:pt x="348419" y="126156"/>
                  </a:cubicBezTo>
                  <a:cubicBezTo>
                    <a:pt x="329557" y="142323"/>
                    <a:pt x="335264" y="132613"/>
                    <a:pt x="317939" y="152826"/>
                  </a:cubicBezTo>
                  <a:cubicBezTo>
                    <a:pt x="314959" y="156303"/>
                    <a:pt x="313250" y="160738"/>
                    <a:pt x="310319" y="164256"/>
                  </a:cubicBezTo>
                  <a:cubicBezTo>
                    <a:pt x="294640" y="183071"/>
                    <a:pt x="298093" y="169657"/>
                    <a:pt x="283649" y="198546"/>
                  </a:cubicBezTo>
                  <a:cubicBezTo>
                    <a:pt x="281109" y="203626"/>
                    <a:pt x="278266" y="208566"/>
                    <a:pt x="276029" y="213786"/>
                  </a:cubicBezTo>
                  <a:cubicBezTo>
                    <a:pt x="274447" y="217477"/>
                    <a:pt x="274015" y="221624"/>
                    <a:pt x="272219" y="225216"/>
                  </a:cubicBezTo>
                  <a:cubicBezTo>
                    <a:pt x="267063" y="235529"/>
                    <a:pt x="259961" y="242775"/>
                    <a:pt x="249359" y="248076"/>
                  </a:cubicBezTo>
                  <a:cubicBezTo>
                    <a:pt x="244675" y="250418"/>
                    <a:pt x="239254" y="250859"/>
                    <a:pt x="234119" y="251886"/>
                  </a:cubicBezTo>
                  <a:cubicBezTo>
                    <a:pt x="215808" y="255548"/>
                    <a:pt x="199509" y="257165"/>
                    <a:pt x="180779" y="259506"/>
                  </a:cubicBezTo>
                  <a:cubicBezTo>
                    <a:pt x="176969" y="260776"/>
                    <a:pt x="173211" y="262213"/>
                    <a:pt x="169349" y="263316"/>
                  </a:cubicBezTo>
                  <a:cubicBezTo>
                    <a:pt x="164314" y="264755"/>
                    <a:pt x="158922" y="265063"/>
                    <a:pt x="154109" y="267126"/>
                  </a:cubicBezTo>
                  <a:cubicBezTo>
                    <a:pt x="149900" y="268930"/>
                    <a:pt x="146655" y="272474"/>
                    <a:pt x="142679" y="274746"/>
                  </a:cubicBezTo>
                  <a:cubicBezTo>
                    <a:pt x="137748" y="277564"/>
                    <a:pt x="132309" y="279444"/>
                    <a:pt x="127439" y="282366"/>
                  </a:cubicBezTo>
                  <a:cubicBezTo>
                    <a:pt x="119586" y="287078"/>
                    <a:pt x="104579" y="297606"/>
                    <a:pt x="104579" y="297606"/>
                  </a:cubicBezTo>
                  <a:cubicBezTo>
                    <a:pt x="87111" y="323808"/>
                    <a:pt x="92235" y="311778"/>
                    <a:pt x="85529" y="331896"/>
                  </a:cubicBezTo>
                  <a:cubicBezTo>
                    <a:pt x="86799" y="339516"/>
                    <a:pt x="87119" y="347357"/>
                    <a:pt x="89339" y="354756"/>
                  </a:cubicBezTo>
                  <a:cubicBezTo>
                    <a:pt x="94349" y="371455"/>
                    <a:pt x="97564" y="367396"/>
                    <a:pt x="104579" y="381426"/>
                  </a:cubicBezTo>
                  <a:cubicBezTo>
                    <a:pt x="106375" y="385018"/>
                    <a:pt x="107119" y="389046"/>
                    <a:pt x="108389" y="392856"/>
                  </a:cubicBezTo>
                  <a:cubicBezTo>
                    <a:pt x="105849" y="399206"/>
                    <a:pt x="104744" y="406341"/>
                    <a:pt x="100769" y="411906"/>
                  </a:cubicBezTo>
                  <a:cubicBezTo>
                    <a:pt x="94820" y="420234"/>
                    <a:pt x="82531" y="420927"/>
                    <a:pt x="74099" y="423336"/>
                  </a:cubicBezTo>
                  <a:cubicBezTo>
                    <a:pt x="61018" y="427073"/>
                    <a:pt x="60976" y="427993"/>
                    <a:pt x="47429" y="434766"/>
                  </a:cubicBezTo>
                  <a:cubicBezTo>
                    <a:pt x="46159" y="456356"/>
                    <a:pt x="47860" y="478329"/>
                    <a:pt x="43619" y="499536"/>
                  </a:cubicBezTo>
                  <a:cubicBezTo>
                    <a:pt x="41212" y="511573"/>
                    <a:pt x="28459" y="510926"/>
                    <a:pt x="20759" y="514776"/>
                  </a:cubicBezTo>
                  <a:cubicBezTo>
                    <a:pt x="16663" y="516824"/>
                    <a:pt x="13139" y="519856"/>
                    <a:pt x="9329" y="522396"/>
                  </a:cubicBezTo>
                  <a:cubicBezTo>
                    <a:pt x="6789" y="526206"/>
                    <a:pt x="2124" y="529266"/>
                    <a:pt x="1709" y="533826"/>
                  </a:cubicBezTo>
                  <a:cubicBezTo>
                    <a:pt x="0" y="552624"/>
                    <a:pt x="2562" y="563043"/>
                    <a:pt x="13139" y="575736"/>
                  </a:cubicBezTo>
                  <a:cubicBezTo>
                    <a:pt x="16588" y="579875"/>
                    <a:pt x="21120" y="583027"/>
                    <a:pt x="24569" y="587166"/>
                  </a:cubicBezTo>
                  <a:cubicBezTo>
                    <a:pt x="27500" y="590684"/>
                    <a:pt x="29258" y="595078"/>
                    <a:pt x="32189" y="598596"/>
                  </a:cubicBezTo>
                  <a:cubicBezTo>
                    <a:pt x="35638" y="602735"/>
                    <a:pt x="40112" y="605935"/>
                    <a:pt x="43619" y="610026"/>
                  </a:cubicBezTo>
                  <a:cubicBezTo>
                    <a:pt x="50708" y="618296"/>
                    <a:pt x="56638" y="627650"/>
                    <a:pt x="62669" y="636696"/>
                  </a:cubicBezTo>
                  <a:cubicBezTo>
                    <a:pt x="63939" y="641776"/>
                    <a:pt x="63881" y="647390"/>
                    <a:pt x="66479" y="651936"/>
                  </a:cubicBezTo>
                  <a:cubicBezTo>
                    <a:pt x="89311" y="691891"/>
                    <a:pt x="69823" y="639109"/>
                    <a:pt x="81719" y="674796"/>
                  </a:cubicBezTo>
                  <a:cubicBezTo>
                    <a:pt x="80626" y="685723"/>
                    <a:pt x="80964" y="710595"/>
                    <a:pt x="74099" y="724326"/>
                  </a:cubicBezTo>
                  <a:cubicBezTo>
                    <a:pt x="72051" y="728422"/>
                    <a:pt x="69019" y="731946"/>
                    <a:pt x="66479" y="735756"/>
                  </a:cubicBezTo>
                  <a:cubicBezTo>
                    <a:pt x="57905" y="770052"/>
                    <a:pt x="67778" y="727962"/>
                    <a:pt x="58859" y="781476"/>
                  </a:cubicBezTo>
                  <a:cubicBezTo>
                    <a:pt x="57264" y="791044"/>
                    <a:pt x="54259" y="799087"/>
                    <a:pt x="51239" y="808146"/>
                  </a:cubicBezTo>
                  <a:cubicBezTo>
                    <a:pt x="49969" y="820846"/>
                    <a:pt x="49370" y="833631"/>
                    <a:pt x="47429" y="846246"/>
                  </a:cubicBezTo>
                  <a:cubicBezTo>
                    <a:pt x="46818" y="850215"/>
                    <a:pt x="43619" y="853660"/>
                    <a:pt x="43619" y="857676"/>
                  </a:cubicBezTo>
                  <a:cubicBezTo>
                    <a:pt x="43619" y="875501"/>
                    <a:pt x="45461" y="893300"/>
                    <a:pt x="47429" y="911016"/>
                  </a:cubicBezTo>
                  <a:cubicBezTo>
                    <a:pt x="48007" y="916220"/>
                    <a:pt x="48641" y="921710"/>
                    <a:pt x="51239" y="926256"/>
                  </a:cubicBezTo>
                  <a:cubicBezTo>
                    <a:pt x="53912" y="930934"/>
                    <a:pt x="58859" y="933876"/>
                    <a:pt x="62669" y="937686"/>
                  </a:cubicBezTo>
                  <a:cubicBezTo>
                    <a:pt x="67460" y="952059"/>
                    <a:pt x="68618" y="958875"/>
                    <a:pt x="81719" y="971976"/>
                  </a:cubicBezTo>
                  <a:cubicBezTo>
                    <a:pt x="85529" y="975786"/>
                    <a:pt x="89700" y="979267"/>
                    <a:pt x="93149" y="983406"/>
                  </a:cubicBezTo>
                  <a:cubicBezTo>
                    <a:pt x="110171" y="1003832"/>
                    <a:pt x="88952" y="986940"/>
                    <a:pt x="116009" y="1006266"/>
                  </a:cubicBezTo>
                  <a:cubicBezTo>
                    <a:pt x="119735" y="1008928"/>
                    <a:pt x="123463" y="1011614"/>
                    <a:pt x="127439" y="1013886"/>
                  </a:cubicBezTo>
                  <a:cubicBezTo>
                    <a:pt x="139296" y="1020661"/>
                    <a:pt x="143983" y="1020687"/>
                    <a:pt x="154109" y="1029126"/>
                  </a:cubicBezTo>
                  <a:cubicBezTo>
                    <a:pt x="183445" y="1053572"/>
                    <a:pt x="148590" y="1029257"/>
                    <a:pt x="176969" y="1048176"/>
                  </a:cubicBezTo>
                  <a:cubicBezTo>
                    <a:pt x="186870" y="1063028"/>
                    <a:pt x="190050" y="1069417"/>
                    <a:pt x="207449" y="1082466"/>
                  </a:cubicBezTo>
                  <a:cubicBezTo>
                    <a:pt x="212529" y="1086276"/>
                    <a:pt x="218199" y="1089406"/>
                    <a:pt x="222689" y="1093896"/>
                  </a:cubicBezTo>
                  <a:cubicBezTo>
                    <a:pt x="225927" y="1097134"/>
                    <a:pt x="227378" y="1101808"/>
                    <a:pt x="230309" y="1105326"/>
                  </a:cubicBezTo>
                  <a:cubicBezTo>
                    <a:pt x="239476" y="1116327"/>
                    <a:pt x="241930" y="1116884"/>
                    <a:pt x="253169" y="1124376"/>
                  </a:cubicBezTo>
                  <a:cubicBezTo>
                    <a:pt x="258249" y="1131996"/>
                    <a:pt x="261083" y="1141741"/>
                    <a:pt x="268409" y="1147236"/>
                  </a:cubicBezTo>
                  <a:lnTo>
                    <a:pt x="298889" y="1170096"/>
                  </a:lnTo>
                  <a:cubicBezTo>
                    <a:pt x="300159" y="1173906"/>
                    <a:pt x="299859" y="1178686"/>
                    <a:pt x="302699" y="1181526"/>
                  </a:cubicBezTo>
                  <a:cubicBezTo>
                    <a:pt x="305539" y="1184366"/>
                    <a:pt x="310537" y="1183540"/>
                    <a:pt x="314129" y="1185336"/>
                  </a:cubicBezTo>
                  <a:cubicBezTo>
                    <a:pt x="318225" y="1187384"/>
                    <a:pt x="321463" y="1190908"/>
                    <a:pt x="325559" y="1192956"/>
                  </a:cubicBezTo>
                  <a:cubicBezTo>
                    <a:pt x="329151" y="1194752"/>
                    <a:pt x="333397" y="1194970"/>
                    <a:pt x="336989" y="1196766"/>
                  </a:cubicBezTo>
                  <a:cubicBezTo>
                    <a:pt x="341085" y="1198814"/>
                    <a:pt x="344443" y="1202114"/>
                    <a:pt x="348419" y="1204386"/>
                  </a:cubicBezTo>
                  <a:cubicBezTo>
                    <a:pt x="353350" y="1207204"/>
                    <a:pt x="358728" y="1209188"/>
                    <a:pt x="363659" y="1212006"/>
                  </a:cubicBezTo>
                  <a:cubicBezTo>
                    <a:pt x="384339" y="1223823"/>
                    <a:pt x="365563" y="1216451"/>
                    <a:pt x="386519" y="1223436"/>
                  </a:cubicBezTo>
                  <a:cubicBezTo>
                    <a:pt x="389059" y="1227246"/>
                    <a:pt x="390901" y="1231628"/>
                    <a:pt x="394139" y="1234866"/>
                  </a:cubicBezTo>
                  <a:cubicBezTo>
                    <a:pt x="410848" y="1251575"/>
                    <a:pt x="401395" y="1232070"/>
                    <a:pt x="416999" y="1253916"/>
                  </a:cubicBezTo>
                  <a:cubicBezTo>
                    <a:pt x="420300" y="1258538"/>
                    <a:pt x="422510" y="1263883"/>
                    <a:pt x="424619" y="1269156"/>
                  </a:cubicBezTo>
                  <a:cubicBezTo>
                    <a:pt x="427602" y="1276614"/>
                    <a:pt x="429699" y="1284396"/>
                    <a:pt x="432239" y="1292016"/>
                  </a:cubicBezTo>
                  <a:lnTo>
                    <a:pt x="436049" y="1303446"/>
                  </a:lnTo>
                  <a:cubicBezTo>
                    <a:pt x="434779" y="1312336"/>
                    <a:pt x="433426" y="1321215"/>
                    <a:pt x="432239" y="1330116"/>
                  </a:cubicBezTo>
                  <a:cubicBezTo>
                    <a:pt x="430886" y="1340265"/>
                    <a:pt x="432587" y="1351239"/>
                    <a:pt x="428429" y="1360596"/>
                  </a:cubicBezTo>
                  <a:cubicBezTo>
                    <a:pt x="426798" y="1364266"/>
                    <a:pt x="420591" y="1362610"/>
                    <a:pt x="416999" y="1364406"/>
                  </a:cubicBezTo>
                  <a:cubicBezTo>
                    <a:pt x="412903" y="1366454"/>
                    <a:pt x="409379" y="1369486"/>
                    <a:pt x="405569" y="1372026"/>
                  </a:cubicBezTo>
                  <a:cubicBezTo>
                    <a:pt x="383979" y="1404411"/>
                    <a:pt x="419539" y="1354246"/>
                    <a:pt x="375089" y="1398696"/>
                  </a:cubicBezTo>
                  <a:cubicBezTo>
                    <a:pt x="368223" y="1405562"/>
                    <a:pt x="361512" y="1413768"/>
                    <a:pt x="352229" y="1417746"/>
                  </a:cubicBezTo>
                  <a:cubicBezTo>
                    <a:pt x="347416" y="1419809"/>
                    <a:pt x="342069" y="1420286"/>
                    <a:pt x="336989" y="1421556"/>
                  </a:cubicBezTo>
                  <a:cubicBezTo>
                    <a:pt x="333179" y="1424096"/>
                    <a:pt x="329655" y="1427128"/>
                    <a:pt x="325559" y="1429176"/>
                  </a:cubicBezTo>
                  <a:cubicBezTo>
                    <a:pt x="321967" y="1430972"/>
                    <a:pt x="317640" y="1431036"/>
                    <a:pt x="314129" y="1432986"/>
                  </a:cubicBezTo>
                  <a:cubicBezTo>
                    <a:pt x="306123" y="1437434"/>
                    <a:pt x="298889" y="1443146"/>
                    <a:pt x="291269" y="1448226"/>
                  </a:cubicBezTo>
                  <a:lnTo>
                    <a:pt x="268409" y="1463466"/>
                  </a:lnTo>
                  <a:lnTo>
                    <a:pt x="245549" y="1478706"/>
                  </a:lnTo>
                  <a:cubicBezTo>
                    <a:pt x="241739" y="1481246"/>
                    <a:pt x="237357" y="1483088"/>
                    <a:pt x="234119" y="1486326"/>
                  </a:cubicBezTo>
                  <a:cubicBezTo>
                    <a:pt x="224257" y="1496188"/>
                    <a:pt x="212006" y="1506944"/>
                    <a:pt x="207449" y="1520616"/>
                  </a:cubicBezTo>
                  <a:lnTo>
                    <a:pt x="203639" y="1532046"/>
                  </a:lnTo>
                  <a:cubicBezTo>
                    <a:pt x="204909" y="1535856"/>
                    <a:pt x="204940" y="1540340"/>
                    <a:pt x="207449" y="1543476"/>
                  </a:cubicBezTo>
                  <a:cubicBezTo>
                    <a:pt x="210310" y="1547052"/>
                    <a:pt x="214695" y="1549236"/>
                    <a:pt x="218879" y="1551096"/>
                  </a:cubicBezTo>
                  <a:cubicBezTo>
                    <a:pt x="235177" y="1558339"/>
                    <a:pt x="241463" y="1558093"/>
                    <a:pt x="256979" y="1562526"/>
                  </a:cubicBezTo>
                  <a:cubicBezTo>
                    <a:pt x="286159" y="1570863"/>
                    <a:pt x="249783" y="1560598"/>
                    <a:pt x="279839" y="1573956"/>
                  </a:cubicBezTo>
                  <a:cubicBezTo>
                    <a:pt x="287179" y="1577218"/>
                    <a:pt x="294823" y="1580001"/>
                    <a:pt x="302699" y="1581576"/>
                  </a:cubicBezTo>
                  <a:cubicBezTo>
                    <a:pt x="312923" y="1583621"/>
                    <a:pt x="336322" y="1587482"/>
                    <a:pt x="344609" y="1593006"/>
                  </a:cubicBezTo>
                  <a:lnTo>
                    <a:pt x="356039" y="1600626"/>
                  </a:lnTo>
                  <a:cubicBezTo>
                    <a:pt x="358579" y="1604436"/>
                    <a:pt x="362906" y="1607539"/>
                    <a:pt x="363659" y="1612056"/>
                  </a:cubicBezTo>
                  <a:cubicBezTo>
                    <a:pt x="364319" y="1616017"/>
                    <a:pt x="360823" y="1619590"/>
                    <a:pt x="359849" y="1623486"/>
                  </a:cubicBezTo>
                  <a:cubicBezTo>
                    <a:pt x="353360" y="1649442"/>
                    <a:pt x="361968" y="1636607"/>
                    <a:pt x="344609" y="1653966"/>
                  </a:cubicBezTo>
                  <a:cubicBezTo>
                    <a:pt x="343339" y="1660316"/>
                    <a:pt x="342847" y="1666873"/>
                    <a:pt x="340799" y="1673016"/>
                  </a:cubicBezTo>
                  <a:cubicBezTo>
                    <a:pt x="335176" y="1689884"/>
                    <a:pt x="324830" y="1689837"/>
                    <a:pt x="336989" y="1711116"/>
                  </a:cubicBezTo>
                  <a:cubicBezTo>
                    <a:pt x="338982" y="1714603"/>
                    <a:pt x="344609" y="1713656"/>
                    <a:pt x="348419" y="1714926"/>
                  </a:cubicBezTo>
                  <a:cubicBezTo>
                    <a:pt x="350959" y="1718736"/>
                    <a:pt x="352463" y="1723495"/>
                    <a:pt x="356039" y="1726356"/>
                  </a:cubicBezTo>
                  <a:cubicBezTo>
                    <a:pt x="359175" y="1728865"/>
                    <a:pt x="364629" y="1727326"/>
                    <a:pt x="367469" y="1730166"/>
                  </a:cubicBezTo>
                  <a:cubicBezTo>
                    <a:pt x="370309" y="1733006"/>
                    <a:pt x="369483" y="1738004"/>
                    <a:pt x="371279" y="1741596"/>
                  </a:cubicBezTo>
                  <a:cubicBezTo>
                    <a:pt x="373327" y="1745692"/>
                    <a:pt x="376359" y="1749216"/>
                    <a:pt x="378899" y="1753026"/>
                  </a:cubicBezTo>
                  <a:cubicBezTo>
                    <a:pt x="376359" y="1763186"/>
                    <a:pt x="373634" y="1773302"/>
                    <a:pt x="371279" y="1783506"/>
                  </a:cubicBezTo>
                  <a:cubicBezTo>
                    <a:pt x="369823" y="1789816"/>
                    <a:pt x="367469" y="1796080"/>
                    <a:pt x="367469" y="1802556"/>
                  </a:cubicBezTo>
                  <a:cubicBezTo>
                    <a:pt x="367469" y="1813460"/>
                    <a:pt x="371016" y="1825153"/>
                    <a:pt x="378899" y="1833036"/>
                  </a:cubicBezTo>
                  <a:cubicBezTo>
                    <a:pt x="382137" y="1836274"/>
                    <a:pt x="386519" y="1838116"/>
                    <a:pt x="390329" y="1840656"/>
                  </a:cubicBezTo>
                  <a:cubicBezTo>
                    <a:pt x="392869" y="1844466"/>
                    <a:pt x="395901" y="1847990"/>
                    <a:pt x="397949" y="1852086"/>
                  </a:cubicBezTo>
                  <a:cubicBezTo>
                    <a:pt x="399745" y="1855678"/>
                    <a:pt x="398417" y="1861288"/>
                    <a:pt x="401759" y="1863516"/>
                  </a:cubicBezTo>
                  <a:cubicBezTo>
                    <a:pt x="407147" y="1867108"/>
                    <a:pt x="414459" y="1866056"/>
                    <a:pt x="420809" y="1867326"/>
                  </a:cubicBezTo>
                  <a:cubicBezTo>
                    <a:pt x="451289" y="1887646"/>
                    <a:pt x="414459" y="1860976"/>
                    <a:pt x="439859" y="1886376"/>
                  </a:cubicBezTo>
                  <a:cubicBezTo>
                    <a:pt x="443097" y="1889614"/>
                    <a:pt x="447479" y="1891456"/>
                    <a:pt x="451289" y="1893996"/>
                  </a:cubicBezTo>
                  <a:cubicBezTo>
                    <a:pt x="453829" y="1897806"/>
                    <a:pt x="455463" y="1902411"/>
                    <a:pt x="458909" y="1905426"/>
                  </a:cubicBezTo>
                  <a:cubicBezTo>
                    <a:pt x="465801" y="1911457"/>
                    <a:pt x="481769" y="1920666"/>
                    <a:pt x="481769" y="1920666"/>
                  </a:cubicBezTo>
                  <a:cubicBezTo>
                    <a:pt x="484123" y="1924197"/>
                    <a:pt x="491617" y="1940507"/>
                    <a:pt x="500819" y="1935906"/>
                  </a:cubicBezTo>
                  <a:cubicBezTo>
                    <a:pt x="504411" y="1934110"/>
                    <a:pt x="503359" y="1928286"/>
                    <a:pt x="504629" y="1924476"/>
                  </a:cubicBezTo>
                  <a:cubicBezTo>
                    <a:pt x="505899" y="1915586"/>
                    <a:pt x="506963" y="1906664"/>
                    <a:pt x="508439" y="1897806"/>
                  </a:cubicBezTo>
                  <a:cubicBezTo>
                    <a:pt x="509504" y="1891418"/>
                    <a:pt x="508657" y="1884144"/>
                    <a:pt x="512249" y="1878756"/>
                  </a:cubicBezTo>
                  <a:cubicBezTo>
                    <a:pt x="514477" y="1875414"/>
                    <a:pt x="519869" y="1876216"/>
                    <a:pt x="523679" y="1874946"/>
                  </a:cubicBezTo>
                  <a:cubicBezTo>
                    <a:pt x="526445" y="1875407"/>
                    <a:pt x="551716" y="1878397"/>
                    <a:pt x="557969" y="1882566"/>
                  </a:cubicBezTo>
                  <a:cubicBezTo>
                    <a:pt x="562452" y="1885555"/>
                    <a:pt x="564689" y="1891379"/>
                    <a:pt x="569399" y="1893996"/>
                  </a:cubicBezTo>
                  <a:cubicBezTo>
                    <a:pt x="576420" y="1897897"/>
                    <a:pt x="584639" y="1899076"/>
                    <a:pt x="592259" y="1901616"/>
                  </a:cubicBezTo>
                  <a:cubicBezTo>
                    <a:pt x="596069" y="1902886"/>
                    <a:pt x="600347" y="1903198"/>
                    <a:pt x="603689" y="1905426"/>
                  </a:cubicBezTo>
                  <a:cubicBezTo>
                    <a:pt x="618461" y="1915274"/>
                    <a:pt x="610775" y="1911598"/>
                    <a:pt x="626549" y="1916856"/>
                  </a:cubicBezTo>
                  <a:cubicBezTo>
                    <a:pt x="644329" y="1915586"/>
                    <a:pt x="662186" y="1915129"/>
                    <a:pt x="679889" y="1913046"/>
                  </a:cubicBezTo>
                  <a:cubicBezTo>
                    <a:pt x="683878" y="1912577"/>
                    <a:pt x="688183" y="1911745"/>
                    <a:pt x="691319" y="1909236"/>
                  </a:cubicBezTo>
                  <a:cubicBezTo>
                    <a:pt x="694895" y="1906375"/>
                    <a:pt x="696399" y="1901616"/>
                    <a:pt x="698939" y="1897806"/>
                  </a:cubicBezTo>
                  <a:cubicBezTo>
                    <a:pt x="697669" y="1869866"/>
                    <a:pt x="698335" y="1841771"/>
                    <a:pt x="695129" y="1813986"/>
                  </a:cubicBezTo>
                  <a:cubicBezTo>
                    <a:pt x="694478" y="1808344"/>
                    <a:pt x="687793" y="1804419"/>
                    <a:pt x="687509" y="1798746"/>
                  </a:cubicBezTo>
                  <a:cubicBezTo>
                    <a:pt x="686492" y="1778412"/>
                    <a:pt x="686656" y="1757604"/>
                    <a:pt x="691319" y="1737786"/>
                  </a:cubicBezTo>
                  <a:cubicBezTo>
                    <a:pt x="692239" y="1733877"/>
                    <a:pt x="699157" y="1735772"/>
                    <a:pt x="702749" y="1733976"/>
                  </a:cubicBezTo>
                  <a:cubicBezTo>
                    <a:pt x="713184" y="1728758"/>
                    <a:pt x="713638" y="1723743"/>
                    <a:pt x="725609" y="1722546"/>
                  </a:cubicBezTo>
                  <a:cubicBezTo>
                    <a:pt x="747129" y="1720394"/>
                    <a:pt x="768789" y="1720006"/>
                    <a:pt x="790379" y="1718736"/>
                  </a:cubicBezTo>
                  <a:cubicBezTo>
                    <a:pt x="819109" y="1709159"/>
                    <a:pt x="783696" y="1722078"/>
                    <a:pt x="813239" y="1707306"/>
                  </a:cubicBezTo>
                  <a:cubicBezTo>
                    <a:pt x="816831" y="1705510"/>
                    <a:pt x="821077" y="1705292"/>
                    <a:pt x="824669" y="1703496"/>
                  </a:cubicBezTo>
                  <a:cubicBezTo>
                    <a:pt x="835278" y="1698192"/>
                    <a:pt x="839103" y="1692872"/>
                    <a:pt x="847529" y="1684446"/>
                  </a:cubicBezTo>
                  <a:cubicBezTo>
                    <a:pt x="848799" y="1680636"/>
                    <a:pt x="851999" y="1676977"/>
                    <a:pt x="851339" y="1673016"/>
                  </a:cubicBezTo>
                  <a:cubicBezTo>
                    <a:pt x="850586" y="1668499"/>
                    <a:pt x="846650" y="1665104"/>
                    <a:pt x="843719" y="1661586"/>
                  </a:cubicBezTo>
                  <a:cubicBezTo>
                    <a:pt x="840270" y="1657447"/>
                    <a:pt x="836999" y="1652773"/>
                    <a:pt x="832289" y="1650156"/>
                  </a:cubicBezTo>
                  <a:cubicBezTo>
                    <a:pt x="809940" y="1637740"/>
                    <a:pt x="773175" y="1640119"/>
                    <a:pt x="752279" y="1638726"/>
                  </a:cubicBezTo>
                  <a:cubicBezTo>
                    <a:pt x="748469" y="1636186"/>
                    <a:pt x="743710" y="1634682"/>
                    <a:pt x="740849" y="1631106"/>
                  </a:cubicBezTo>
                  <a:cubicBezTo>
                    <a:pt x="732789" y="1621031"/>
                    <a:pt x="739625" y="1601573"/>
                    <a:pt x="740849" y="1593006"/>
                  </a:cubicBezTo>
                  <a:cubicBezTo>
                    <a:pt x="739579" y="1572686"/>
                    <a:pt x="740849" y="1552046"/>
                    <a:pt x="737039" y="1532046"/>
                  </a:cubicBezTo>
                  <a:cubicBezTo>
                    <a:pt x="735653" y="1524771"/>
                    <a:pt x="728921" y="1519620"/>
                    <a:pt x="725609" y="1512996"/>
                  </a:cubicBezTo>
                  <a:cubicBezTo>
                    <a:pt x="709835" y="1481448"/>
                    <a:pt x="736017" y="1522893"/>
                    <a:pt x="714179" y="1490136"/>
                  </a:cubicBezTo>
                  <a:cubicBezTo>
                    <a:pt x="712909" y="1483786"/>
                    <a:pt x="711940" y="1477368"/>
                    <a:pt x="710369" y="1471086"/>
                  </a:cubicBezTo>
                  <a:cubicBezTo>
                    <a:pt x="701819" y="1436885"/>
                    <a:pt x="693116" y="1458948"/>
                    <a:pt x="634169" y="1455846"/>
                  </a:cubicBezTo>
                  <a:cubicBezTo>
                    <a:pt x="629089" y="1454576"/>
                    <a:pt x="624041" y="1453172"/>
                    <a:pt x="618929" y="1452036"/>
                  </a:cubicBezTo>
                  <a:cubicBezTo>
                    <a:pt x="612607" y="1450631"/>
                    <a:pt x="606127" y="1449930"/>
                    <a:pt x="599879" y="1448226"/>
                  </a:cubicBezTo>
                  <a:cubicBezTo>
                    <a:pt x="592130" y="1446113"/>
                    <a:pt x="583702" y="1445061"/>
                    <a:pt x="577019" y="1440606"/>
                  </a:cubicBezTo>
                  <a:lnTo>
                    <a:pt x="565589" y="1432986"/>
                  </a:lnTo>
                  <a:cubicBezTo>
                    <a:pt x="564319" y="1416476"/>
                    <a:pt x="564362" y="1399812"/>
                    <a:pt x="561779" y="1383456"/>
                  </a:cubicBezTo>
                  <a:cubicBezTo>
                    <a:pt x="560526" y="1375522"/>
                    <a:pt x="554159" y="1360596"/>
                    <a:pt x="554159" y="1360596"/>
                  </a:cubicBezTo>
                  <a:cubicBezTo>
                    <a:pt x="557969" y="1358056"/>
                    <a:pt x="561613" y="1355248"/>
                    <a:pt x="565589" y="1352976"/>
                  </a:cubicBezTo>
                  <a:cubicBezTo>
                    <a:pt x="601184" y="1332636"/>
                    <a:pt x="598109" y="1346141"/>
                    <a:pt x="664649" y="1349166"/>
                  </a:cubicBezTo>
                  <a:cubicBezTo>
                    <a:pt x="675514" y="1350373"/>
                    <a:pt x="697603" y="1350403"/>
                    <a:pt x="710369" y="1356786"/>
                  </a:cubicBezTo>
                  <a:cubicBezTo>
                    <a:pt x="714465" y="1358834"/>
                    <a:pt x="717823" y="1362134"/>
                    <a:pt x="721799" y="1364406"/>
                  </a:cubicBezTo>
                  <a:cubicBezTo>
                    <a:pt x="746619" y="1378589"/>
                    <a:pt x="730074" y="1364897"/>
                    <a:pt x="759899" y="1387266"/>
                  </a:cubicBezTo>
                  <a:cubicBezTo>
                    <a:pt x="764979" y="1391076"/>
                    <a:pt x="769626" y="1395546"/>
                    <a:pt x="775139" y="1398696"/>
                  </a:cubicBezTo>
                  <a:cubicBezTo>
                    <a:pt x="779390" y="1401125"/>
                    <a:pt x="798510" y="1405491"/>
                    <a:pt x="801809" y="1406316"/>
                  </a:cubicBezTo>
                  <a:cubicBezTo>
                    <a:pt x="805619" y="1408856"/>
                    <a:pt x="809030" y="1412132"/>
                    <a:pt x="813239" y="1413936"/>
                  </a:cubicBezTo>
                  <a:cubicBezTo>
                    <a:pt x="818052" y="1415999"/>
                    <a:pt x="823444" y="1416307"/>
                    <a:pt x="828479" y="1417746"/>
                  </a:cubicBezTo>
                  <a:cubicBezTo>
                    <a:pt x="859264" y="1426542"/>
                    <a:pt x="814788" y="1419272"/>
                    <a:pt x="881819" y="1425366"/>
                  </a:cubicBezTo>
                  <a:cubicBezTo>
                    <a:pt x="909224" y="1434501"/>
                    <a:pt x="875001" y="1423418"/>
                    <a:pt x="908489" y="1432986"/>
                  </a:cubicBezTo>
                  <a:cubicBezTo>
                    <a:pt x="912351" y="1434089"/>
                    <a:pt x="916109" y="1435526"/>
                    <a:pt x="919919" y="1436796"/>
                  </a:cubicBezTo>
                  <a:cubicBezTo>
                    <a:pt x="918649" y="1430446"/>
                    <a:pt x="919179" y="1423448"/>
                    <a:pt x="916109" y="1417746"/>
                  </a:cubicBezTo>
                  <a:cubicBezTo>
                    <a:pt x="911197" y="1408624"/>
                    <a:pt x="893243" y="1385356"/>
                    <a:pt x="881819" y="1375836"/>
                  </a:cubicBezTo>
                  <a:cubicBezTo>
                    <a:pt x="878301" y="1372905"/>
                    <a:pt x="874199" y="1370756"/>
                    <a:pt x="870389" y="1368216"/>
                  </a:cubicBezTo>
                  <a:cubicBezTo>
                    <a:pt x="869106" y="1366291"/>
                    <a:pt x="856706" y="1349863"/>
                    <a:pt x="858959" y="1345356"/>
                  </a:cubicBezTo>
                  <a:cubicBezTo>
                    <a:pt x="860755" y="1341764"/>
                    <a:pt x="866428" y="1342206"/>
                    <a:pt x="870389" y="1341546"/>
                  </a:cubicBezTo>
                  <a:cubicBezTo>
                    <a:pt x="881733" y="1339655"/>
                    <a:pt x="893200" y="1338432"/>
                    <a:pt x="904679" y="1337736"/>
                  </a:cubicBezTo>
                  <a:cubicBezTo>
                    <a:pt x="935130" y="1335891"/>
                    <a:pt x="965639" y="1335196"/>
                    <a:pt x="996119" y="1333926"/>
                  </a:cubicBezTo>
                  <a:cubicBezTo>
                    <a:pt x="1001199" y="1326306"/>
                    <a:pt x="1013875" y="1319872"/>
                    <a:pt x="1011359" y="1311066"/>
                  </a:cubicBezTo>
                  <a:cubicBezTo>
                    <a:pt x="1008819" y="1302176"/>
                    <a:pt x="1008229" y="1292478"/>
                    <a:pt x="1003739" y="1284396"/>
                  </a:cubicBezTo>
                  <a:cubicBezTo>
                    <a:pt x="999539" y="1276837"/>
                    <a:pt x="987381" y="1276217"/>
                    <a:pt x="980879" y="1272966"/>
                  </a:cubicBezTo>
                  <a:cubicBezTo>
                    <a:pt x="976783" y="1270918"/>
                    <a:pt x="973545" y="1267394"/>
                    <a:pt x="969449" y="1265346"/>
                  </a:cubicBezTo>
                  <a:cubicBezTo>
                    <a:pt x="965857" y="1263550"/>
                    <a:pt x="961611" y="1263332"/>
                    <a:pt x="958019" y="1261536"/>
                  </a:cubicBezTo>
                  <a:cubicBezTo>
                    <a:pt x="953923" y="1259488"/>
                    <a:pt x="950798" y="1255720"/>
                    <a:pt x="946589" y="1253916"/>
                  </a:cubicBezTo>
                  <a:cubicBezTo>
                    <a:pt x="929499" y="1246592"/>
                    <a:pt x="934747" y="1253710"/>
                    <a:pt x="919919" y="1246296"/>
                  </a:cubicBezTo>
                  <a:cubicBezTo>
                    <a:pt x="915823" y="1244248"/>
                    <a:pt x="912299" y="1241216"/>
                    <a:pt x="908489" y="1238676"/>
                  </a:cubicBezTo>
                  <a:cubicBezTo>
                    <a:pt x="905914" y="1223228"/>
                    <a:pt x="905132" y="1214785"/>
                    <a:pt x="900869" y="1200576"/>
                  </a:cubicBezTo>
                  <a:cubicBezTo>
                    <a:pt x="898561" y="1192883"/>
                    <a:pt x="893249" y="1177716"/>
                    <a:pt x="893249" y="1177716"/>
                  </a:cubicBezTo>
                  <a:cubicBezTo>
                    <a:pt x="894519" y="1152316"/>
                    <a:pt x="892701" y="1126572"/>
                    <a:pt x="897059" y="1101516"/>
                  </a:cubicBezTo>
                  <a:cubicBezTo>
                    <a:pt x="897982" y="1096208"/>
                    <a:pt x="905040" y="1094225"/>
                    <a:pt x="908489" y="1090086"/>
                  </a:cubicBezTo>
                  <a:cubicBezTo>
                    <a:pt x="911420" y="1086568"/>
                    <a:pt x="914061" y="1082752"/>
                    <a:pt x="916109" y="1078656"/>
                  </a:cubicBezTo>
                  <a:cubicBezTo>
                    <a:pt x="917905" y="1075064"/>
                    <a:pt x="917410" y="1070362"/>
                    <a:pt x="919919" y="1067226"/>
                  </a:cubicBezTo>
                  <a:cubicBezTo>
                    <a:pt x="922780" y="1063650"/>
                    <a:pt x="927165" y="1061466"/>
                    <a:pt x="931349" y="1059606"/>
                  </a:cubicBezTo>
                  <a:cubicBezTo>
                    <a:pt x="957219" y="1048108"/>
                    <a:pt x="968096" y="1050829"/>
                    <a:pt x="999929" y="1048176"/>
                  </a:cubicBezTo>
                  <a:cubicBezTo>
                    <a:pt x="1020742" y="1027363"/>
                    <a:pt x="1006619" y="1046164"/>
                    <a:pt x="1015169" y="1006266"/>
                  </a:cubicBezTo>
                  <a:cubicBezTo>
                    <a:pt x="1016852" y="998412"/>
                    <a:pt x="1016106" y="987861"/>
                    <a:pt x="1022789" y="983406"/>
                  </a:cubicBezTo>
                  <a:lnTo>
                    <a:pt x="1045649" y="968166"/>
                  </a:lnTo>
                  <a:cubicBezTo>
                    <a:pt x="1046919" y="964356"/>
                    <a:pt x="1046323" y="959245"/>
                    <a:pt x="1049459" y="956736"/>
                  </a:cubicBezTo>
                  <a:cubicBezTo>
                    <a:pt x="1053548" y="953465"/>
                    <a:pt x="1059547" y="953863"/>
                    <a:pt x="1064699" y="952926"/>
                  </a:cubicBezTo>
                  <a:cubicBezTo>
                    <a:pt x="1073534" y="951320"/>
                    <a:pt x="1082479" y="950386"/>
                    <a:pt x="1091369" y="949116"/>
                  </a:cubicBezTo>
                  <a:cubicBezTo>
                    <a:pt x="1098989" y="946576"/>
                    <a:pt x="1110637" y="948680"/>
                    <a:pt x="1114229" y="941496"/>
                  </a:cubicBezTo>
                  <a:cubicBezTo>
                    <a:pt x="1124259" y="921437"/>
                    <a:pt x="1117833" y="930272"/>
                    <a:pt x="1133279" y="914826"/>
                  </a:cubicBezTo>
                  <a:cubicBezTo>
                    <a:pt x="1132009" y="908476"/>
                    <a:pt x="1133233" y="901046"/>
                    <a:pt x="1129469" y="895776"/>
                  </a:cubicBezTo>
                  <a:cubicBezTo>
                    <a:pt x="1126067" y="891013"/>
                    <a:pt x="1104507" y="884740"/>
                    <a:pt x="1098989" y="884346"/>
                  </a:cubicBezTo>
                  <a:cubicBezTo>
                    <a:pt x="1068560" y="882173"/>
                    <a:pt x="1038029" y="881806"/>
                    <a:pt x="1007549" y="880536"/>
                  </a:cubicBezTo>
                  <a:cubicBezTo>
                    <a:pt x="1008819" y="866566"/>
                    <a:pt x="1009720" y="852558"/>
                    <a:pt x="1011359" y="838626"/>
                  </a:cubicBezTo>
                  <a:cubicBezTo>
                    <a:pt x="1012262" y="830954"/>
                    <a:pt x="1011075" y="822317"/>
                    <a:pt x="1015169" y="815766"/>
                  </a:cubicBezTo>
                  <a:cubicBezTo>
                    <a:pt x="1018179" y="810950"/>
                    <a:pt x="1025136" y="810255"/>
                    <a:pt x="1030409" y="808146"/>
                  </a:cubicBezTo>
                  <a:cubicBezTo>
                    <a:pt x="1037867" y="805163"/>
                    <a:pt x="1045393" y="802101"/>
                    <a:pt x="1053269" y="800526"/>
                  </a:cubicBezTo>
                  <a:cubicBezTo>
                    <a:pt x="1060515" y="799077"/>
                    <a:pt x="1075939" y="796811"/>
                    <a:pt x="1083749" y="792906"/>
                  </a:cubicBezTo>
                  <a:cubicBezTo>
                    <a:pt x="1097938" y="785811"/>
                    <a:pt x="1093970" y="784389"/>
                    <a:pt x="1106609" y="773856"/>
                  </a:cubicBezTo>
                  <a:cubicBezTo>
                    <a:pt x="1110127" y="770925"/>
                    <a:pt x="1114229" y="768776"/>
                    <a:pt x="1118039" y="766236"/>
                  </a:cubicBezTo>
                  <a:cubicBezTo>
                    <a:pt x="1116769" y="762426"/>
                    <a:pt x="1118235" y="755092"/>
                    <a:pt x="1114229" y="754806"/>
                  </a:cubicBezTo>
                  <a:cubicBezTo>
                    <a:pt x="980527" y="745256"/>
                    <a:pt x="1043413" y="741388"/>
                    <a:pt x="999929" y="766236"/>
                  </a:cubicBezTo>
                  <a:cubicBezTo>
                    <a:pt x="994998" y="769054"/>
                    <a:pt x="989769" y="771316"/>
                    <a:pt x="984689" y="773856"/>
                  </a:cubicBezTo>
                  <a:lnTo>
                    <a:pt x="969449" y="750996"/>
                  </a:lnTo>
                  <a:lnTo>
                    <a:pt x="961829" y="739566"/>
                  </a:lnTo>
                  <a:cubicBezTo>
                    <a:pt x="963099" y="734486"/>
                    <a:pt x="963576" y="729139"/>
                    <a:pt x="965639" y="724326"/>
                  </a:cubicBezTo>
                  <a:cubicBezTo>
                    <a:pt x="969449" y="715436"/>
                    <a:pt x="975799" y="709086"/>
                    <a:pt x="984689" y="705276"/>
                  </a:cubicBezTo>
                  <a:cubicBezTo>
                    <a:pt x="989502" y="703213"/>
                    <a:pt x="994894" y="702905"/>
                    <a:pt x="999929" y="701466"/>
                  </a:cubicBezTo>
                  <a:cubicBezTo>
                    <a:pt x="1003791" y="700363"/>
                    <a:pt x="1007549" y="698926"/>
                    <a:pt x="1011359" y="697656"/>
                  </a:cubicBezTo>
                  <a:lnTo>
                    <a:pt x="1026599" y="651936"/>
                  </a:lnTo>
                  <a:cubicBezTo>
                    <a:pt x="1027869" y="648126"/>
                    <a:pt x="1027569" y="643346"/>
                    <a:pt x="1030409" y="640506"/>
                  </a:cubicBezTo>
                  <a:lnTo>
                    <a:pt x="1041839" y="629076"/>
                  </a:lnTo>
                  <a:cubicBezTo>
                    <a:pt x="1043109" y="623996"/>
                    <a:pt x="1044210" y="618871"/>
                    <a:pt x="1045649" y="613836"/>
                  </a:cubicBezTo>
                  <a:cubicBezTo>
                    <a:pt x="1048734" y="603040"/>
                    <a:pt x="1053538" y="598999"/>
                    <a:pt x="1045649" y="587166"/>
                  </a:cubicBezTo>
                  <a:cubicBezTo>
                    <a:pt x="1043109" y="583356"/>
                    <a:pt x="1038029" y="582086"/>
                    <a:pt x="1034219" y="579546"/>
                  </a:cubicBezTo>
                  <a:cubicBezTo>
                    <a:pt x="1012629" y="580816"/>
                    <a:pt x="990859" y="580297"/>
                    <a:pt x="969449" y="583356"/>
                  </a:cubicBezTo>
                  <a:cubicBezTo>
                    <a:pt x="947758" y="586455"/>
                    <a:pt x="959258" y="591546"/>
                    <a:pt x="946589" y="602406"/>
                  </a:cubicBezTo>
                  <a:cubicBezTo>
                    <a:pt x="940966" y="607225"/>
                    <a:pt x="933819" y="609911"/>
                    <a:pt x="927539" y="613836"/>
                  </a:cubicBezTo>
                  <a:cubicBezTo>
                    <a:pt x="910657" y="624387"/>
                    <a:pt x="922304" y="619391"/>
                    <a:pt x="904679" y="625266"/>
                  </a:cubicBezTo>
                  <a:lnTo>
                    <a:pt x="847529" y="613836"/>
                  </a:lnTo>
                  <a:cubicBezTo>
                    <a:pt x="838694" y="612230"/>
                    <a:pt x="829034" y="613742"/>
                    <a:pt x="820859" y="610026"/>
                  </a:cubicBezTo>
                  <a:cubicBezTo>
                    <a:pt x="814319" y="607053"/>
                    <a:pt x="811465" y="598962"/>
                    <a:pt x="805619" y="594786"/>
                  </a:cubicBezTo>
                  <a:cubicBezTo>
                    <a:pt x="757506" y="560419"/>
                    <a:pt x="834403" y="626393"/>
                    <a:pt x="782759" y="583356"/>
                  </a:cubicBezTo>
                  <a:cubicBezTo>
                    <a:pt x="753423" y="558910"/>
                    <a:pt x="788278" y="583225"/>
                    <a:pt x="759899" y="564306"/>
                  </a:cubicBezTo>
                  <a:cubicBezTo>
                    <a:pt x="765707" y="517841"/>
                    <a:pt x="758412" y="548725"/>
                    <a:pt x="771329" y="518586"/>
                  </a:cubicBezTo>
                  <a:cubicBezTo>
                    <a:pt x="772911" y="514895"/>
                    <a:pt x="772630" y="510292"/>
                    <a:pt x="775139" y="507156"/>
                  </a:cubicBezTo>
                  <a:cubicBezTo>
                    <a:pt x="778000" y="503580"/>
                    <a:pt x="782759" y="502076"/>
                    <a:pt x="786569" y="499536"/>
                  </a:cubicBezTo>
                  <a:cubicBezTo>
                    <a:pt x="787839" y="472866"/>
                    <a:pt x="787430" y="446063"/>
                    <a:pt x="790379" y="419526"/>
                  </a:cubicBezTo>
                  <a:cubicBezTo>
                    <a:pt x="791266" y="411543"/>
                    <a:pt x="792319" y="402346"/>
                    <a:pt x="797999" y="396666"/>
                  </a:cubicBezTo>
                  <a:cubicBezTo>
                    <a:pt x="801809" y="392856"/>
                    <a:pt x="805176" y="388544"/>
                    <a:pt x="809429" y="385236"/>
                  </a:cubicBezTo>
                  <a:cubicBezTo>
                    <a:pt x="816658" y="379613"/>
                    <a:pt x="832289" y="369996"/>
                    <a:pt x="832289" y="369996"/>
                  </a:cubicBezTo>
                  <a:cubicBezTo>
                    <a:pt x="852495" y="339687"/>
                    <a:pt x="824395" y="376284"/>
                    <a:pt x="855149" y="354756"/>
                  </a:cubicBezTo>
                  <a:cubicBezTo>
                    <a:pt x="884788" y="334008"/>
                    <a:pt x="870526" y="338589"/>
                    <a:pt x="885629" y="320466"/>
                  </a:cubicBezTo>
                  <a:cubicBezTo>
                    <a:pt x="889078" y="316327"/>
                    <a:pt x="893610" y="313175"/>
                    <a:pt x="897059" y="309036"/>
                  </a:cubicBezTo>
                  <a:cubicBezTo>
                    <a:pt x="899990" y="305518"/>
                    <a:pt x="902819" y="301790"/>
                    <a:pt x="904679" y="297606"/>
                  </a:cubicBezTo>
                  <a:cubicBezTo>
                    <a:pt x="907941" y="290266"/>
                    <a:pt x="912299" y="274746"/>
                    <a:pt x="912299" y="274746"/>
                  </a:cubicBezTo>
                  <a:cubicBezTo>
                    <a:pt x="908489" y="272206"/>
                    <a:pt x="904965" y="269174"/>
                    <a:pt x="900869" y="267126"/>
                  </a:cubicBezTo>
                  <a:cubicBezTo>
                    <a:pt x="891272" y="262328"/>
                    <a:pt x="875777" y="261178"/>
                    <a:pt x="866579" y="259506"/>
                  </a:cubicBezTo>
                  <a:cubicBezTo>
                    <a:pt x="808004" y="248856"/>
                    <a:pt x="892031" y="263113"/>
                    <a:pt x="824669" y="251886"/>
                  </a:cubicBezTo>
                  <a:cubicBezTo>
                    <a:pt x="794189" y="272206"/>
                    <a:pt x="831019" y="245536"/>
                    <a:pt x="805619" y="270936"/>
                  </a:cubicBezTo>
                  <a:cubicBezTo>
                    <a:pt x="802381" y="274174"/>
                    <a:pt x="797427" y="275318"/>
                    <a:pt x="794189" y="278556"/>
                  </a:cubicBezTo>
                  <a:cubicBezTo>
                    <a:pt x="789699" y="283046"/>
                    <a:pt x="788310" y="290712"/>
                    <a:pt x="782759" y="293796"/>
                  </a:cubicBezTo>
                  <a:cubicBezTo>
                    <a:pt x="776006" y="297548"/>
                    <a:pt x="767500" y="296224"/>
                    <a:pt x="759899" y="297606"/>
                  </a:cubicBezTo>
                  <a:cubicBezTo>
                    <a:pt x="753528" y="298764"/>
                    <a:pt x="747199" y="300146"/>
                    <a:pt x="740849" y="301416"/>
                  </a:cubicBezTo>
                  <a:cubicBezTo>
                    <a:pt x="725609" y="300146"/>
                    <a:pt x="709140" y="303736"/>
                    <a:pt x="695129" y="297606"/>
                  </a:cubicBezTo>
                  <a:cubicBezTo>
                    <a:pt x="686739" y="293935"/>
                    <a:pt x="688080" y="278842"/>
                    <a:pt x="679889" y="274746"/>
                  </a:cubicBezTo>
                  <a:cubicBezTo>
                    <a:pt x="674809" y="272206"/>
                    <a:pt x="669580" y="269944"/>
                    <a:pt x="664649" y="267126"/>
                  </a:cubicBezTo>
                  <a:cubicBezTo>
                    <a:pt x="660673" y="264854"/>
                    <a:pt x="657315" y="261554"/>
                    <a:pt x="653219" y="259506"/>
                  </a:cubicBezTo>
                  <a:cubicBezTo>
                    <a:pt x="642579" y="254186"/>
                    <a:pt x="624948" y="253290"/>
                    <a:pt x="615119" y="251886"/>
                  </a:cubicBezTo>
                  <a:cubicBezTo>
                    <a:pt x="592259" y="253156"/>
                    <a:pt x="569204" y="252458"/>
                    <a:pt x="546539" y="255696"/>
                  </a:cubicBezTo>
                  <a:cubicBezTo>
                    <a:pt x="542006" y="256344"/>
                    <a:pt x="539205" y="261268"/>
                    <a:pt x="535109" y="263316"/>
                  </a:cubicBezTo>
                  <a:cubicBezTo>
                    <a:pt x="531517" y="265112"/>
                    <a:pt x="527599" y="266255"/>
                    <a:pt x="523679" y="267126"/>
                  </a:cubicBezTo>
                  <a:cubicBezTo>
                    <a:pt x="516138" y="268802"/>
                    <a:pt x="508394" y="269421"/>
                    <a:pt x="500819" y="270936"/>
                  </a:cubicBezTo>
                  <a:cubicBezTo>
                    <a:pt x="495684" y="271963"/>
                    <a:pt x="490659" y="273476"/>
                    <a:pt x="485579" y="274746"/>
                  </a:cubicBezTo>
                  <a:cubicBezTo>
                    <a:pt x="469069" y="273476"/>
                    <a:pt x="452480" y="272990"/>
                    <a:pt x="436049" y="270936"/>
                  </a:cubicBezTo>
                  <a:cubicBezTo>
                    <a:pt x="432064" y="270438"/>
                    <a:pt x="427755" y="269635"/>
                    <a:pt x="424619" y="267126"/>
                  </a:cubicBezTo>
                  <a:cubicBezTo>
                    <a:pt x="421043" y="264265"/>
                    <a:pt x="419539" y="259506"/>
                    <a:pt x="416999" y="255696"/>
                  </a:cubicBezTo>
                  <a:cubicBezTo>
                    <a:pt x="418448" y="248450"/>
                    <a:pt x="420714" y="233026"/>
                    <a:pt x="424619" y="225216"/>
                  </a:cubicBezTo>
                  <a:cubicBezTo>
                    <a:pt x="426667" y="221120"/>
                    <a:pt x="430191" y="217882"/>
                    <a:pt x="432239" y="213786"/>
                  </a:cubicBezTo>
                  <a:cubicBezTo>
                    <a:pt x="438437" y="201391"/>
                    <a:pt x="432750" y="201845"/>
                    <a:pt x="443669" y="190926"/>
                  </a:cubicBezTo>
                  <a:cubicBezTo>
                    <a:pt x="446907" y="187688"/>
                    <a:pt x="451581" y="186237"/>
                    <a:pt x="455099" y="183306"/>
                  </a:cubicBezTo>
                  <a:cubicBezTo>
                    <a:pt x="484435" y="158860"/>
                    <a:pt x="449580" y="183175"/>
                    <a:pt x="477959" y="164256"/>
                  </a:cubicBezTo>
                  <a:cubicBezTo>
                    <a:pt x="491929" y="143301"/>
                    <a:pt x="477959" y="161081"/>
                    <a:pt x="497009" y="145206"/>
                  </a:cubicBezTo>
                  <a:cubicBezTo>
                    <a:pt x="516035" y="129351"/>
                    <a:pt x="499782" y="136662"/>
                    <a:pt x="519869" y="129966"/>
                  </a:cubicBezTo>
                  <a:cubicBezTo>
                    <a:pt x="523679" y="126156"/>
                    <a:pt x="526816" y="121525"/>
                    <a:pt x="531299" y="118536"/>
                  </a:cubicBezTo>
                  <a:cubicBezTo>
                    <a:pt x="534641" y="116308"/>
                    <a:pt x="539137" y="116522"/>
                    <a:pt x="542729" y="114726"/>
                  </a:cubicBezTo>
                  <a:cubicBezTo>
                    <a:pt x="546825" y="112678"/>
                    <a:pt x="550349" y="109646"/>
                    <a:pt x="554159" y="107106"/>
                  </a:cubicBezTo>
                  <a:cubicBezTo>
                    <a:pt x="562088" y="75388"/>
                    <a:pt x="552433" y="106748"/>
                    <a:pt x="565589" y="80436"/>
                  </a:cubicBezTo>
                  <a:cubicBezTo>
                    <a:pt x="581363" y="48888"/>
                    <a:pt x="555181" y="90333"/>
                    <a:pt x="577019" y="57576"/>
                  </a:cubicBezTo>
                  <a:cubicBezTo>
                    <a:pt x="575749" y="51226"/>
                    <a:pt x="578597" y="42118"/>
                    <a:pt x="573209" y="38526"/>
                  </a:cubicBezTo>
                  <a:cubicBezTo>
                    <a:pt x="515420" y="0"/>
                    <a:pt x="558590" y="58507"/>
                    <a:pt x="535109" y="23286"/>
                  </a:cubicBezTo>
                  <a:cubicBezTo>
                    <a:pt x="532569" y="27096"/>
                    <a:pt x="531892" y="33458"/>
                    <a:pt x="527489" y="34716"/>
                  </a:cubicBezTo>
                  <a:cubicBezTo>
                    <a:pt x="507194" y="40515"/>
                    <a:pt x="514154" y="26461"/>
                    <a:pt x="508439" y="27096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8" name="Figura a mano libera 227"/>
            <p:cNvSpPr/>
            <p:nvPr/>
          </p:nvSpPr>
          <p:spPr>
            <a:xfrm>
              <a:off x="2827654" y="6428288"/>
              <a:ext cx="252388" cy="168289"/>
            </a:xfrm>
            <a:custGeom>
              <a:avLst/>
              <a:gdLst>
                <a:gd name="connsiteX0" fmla="*/ 228530 w 474602"/>
                <a:gd name="connsiteY0" fmla="*/ 6066 h 310866"/>
                <a:gd name="connsiteX1" fmla="*/ 182810 w 474602"/>
                <a:gd name="connsiteY1" fmla="*/ 13686 h 310866"/>
                <a:gd name="connsiteX2" fmla="*/ 114230 w 474602"/>
                <a:gd name="connsiteY2" fmla="*/ 21306 h 310866"/>
                <a:gd name="connsiteX3" fmla="*/ 60890 w 474602"/>
                <a:gd name="connsiteY3" fmla="*/ 28926 h 310866"/>
                <a:gd name="connsiteX4" fmla="*/ 45650 w 474602"/>
                <a:gd name="connsiteY4" fmla="*/ 51786 h 310866"/>
                <a:gd name="connsiteX5" fmla="*/ 30410 w 474602"/>
                <a:gd name="connsiteY5" fmla="*/ 120366 h 310866"/>
                <a:gd name="connsiteX6" fmla="*/ 15170 w 474602"/>
                <a:gd name="connsiteY6" fmla="*/ 143226 h 310866"/>
                <a:gd name="connsiteX7" fmla="*/ 7550 w 474602"/>
                <a:gd name="connsiteY7" fmla="*/ 166086 h 310866"/>
                <a:gd name="connsiteX8" fmla="*/ 30410 w 474602"/>
                <a:gd name="connsiteY8" fmla="*/ 173706 h 310866"/>
                <a:gd name="connsiteX9" fmla="*/ 60890 w 474602"/>
                <a:gd name="connsiteY9" fmla="*/ 211806 h 310866"/>
                <a:gd name="connsiteX10" fmla="*/ 190430 w 474602"/>
                <a:gd name="connsiteY10" fmla="*/ 234666 h 310866"/>
                <a:gd name="connsiteX11" fmla="*/ 259010 w 474602"/>
                <a:gd name="connsiteY11" fmla="*/ 242286 h 310866"/>
                <a:gd name="connsiteX12" fmla="*/ 297110 w 474602"/>
                <a:gd name="connsiteY12" fmla="*/ 272766 h 310866"/>
                <a:gd name="connsiteX13" fmla="*/ 319970 w 474602"/>
                <a:gd name="connsiteY13" fmla="*/ 280386 h 310866"/>
                <a:gd name="connsiteX14" fmla="*/ 342830 w 474602"/>
                <a:gd name="connsiteY14" fmla="*/ 295626 h 310866"/>
                <a:gd name="connsiteX15" fmla="*/ 388550 w 474602"/>
                <a:gd name="connsiteY15" fmla="*/ 310866 h 310866"/>
                <a:gd name="connsiteX16" fmla="*/ 441890 w 474602"/>
                <a:gd name="connsiteY16" fmla="*/ 303246 h 310866"/>
                <a:gd name="connsiteX17" fmla="*/ 464750 w 474602"/>
                <a:gd name="connsiteY17" fmla="*/ 288006 h 310866"/>
                <a:gd name="connsiteX18" fmla="*/ 434270 w 474602"/>
                <a:gd name="connsiteY18" fmla="*/ 227046 h 310866"/>
                <a:gd name="connsiteX19" fmla="*/ 403790 w 474602"/>
                <a:gd name="connsiteY19" fmla="*/ 181326 h 310866"/>
                <a:gd name="connsiteX20" fmla="*/ 380930 w 474602"/>
                <a:gd name="connsiteY20" fmla="*/ 112746 h 310866"/>
                <a:gd name="connsiteX21" fmla="*/ 373310 w 474602"/>
                <a:gd name="connsiteY21" fmla="*/ 89886 h 310866"/>
                <a:gd name="connsiteX22" fmla="*/ 358070 w 474602"/>
                <a:gd name="connsiteY22" fmla="*/ 67026 h 310866"/>
                <a:gd name="connsiteX23" fmla="*/ 335210 w 474602"/>
                <a:gd name="connsiteY23" fmla="*/ 21306 h 310866"/>
                <a:gd name="connsiteX24" fmla="*/ 312350 w 474602"/>
                <a:gd name="connsiteY24" fmla="*/ 13686 h 310866"/>
                <a:gd name="connsiteX25" fmla="*/ 228530 w 474602"/>
                <a:gd name="connsiteY25" fmla="*/ 6066 h 31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4602" h="310866">
                  <a:moveTo>
                    <a:pt x="228530" y="6066"/>
                  </a:moveTo>
                  <a:cubicBezTo>
                    <a:pt x="206940" y="6066"/>
                    <a:pt x="198125" y="11644"/>
                    <a:pt x="182810" y="13686"/>
                  </a:cubicBezTo>
                  <a:cubicBezTo>
                    <a:pt x="160011" y="16726"/>
                    <a:pt x="137053" y="18453"/>
                    <a:pt x="114230" y="21306"/>
                  </a:cubicBezTo>
                  <a:cubicBezTo>
                    <a:pt x="96408" y="23534"/>
                    <a:pt x="78670" y="26386"/>
                    <a:pt x="60890" y="28926"/>
                  </a:cubicBezTo>
                  <a:cubicBezTo>
                    <a:pt x="55810" y="36546"/>
                    <a:pt x="48866" y="43211"/>
                    <a:pt x="45650" y="51786"/>
                  </a:cubicBezTo>
                  <a:cubicBezTo>
                    <a:pt x="34801" y="80718"/>
                    <a:pt x="42122" y="93039"/>
                    <a:pt x="30410" y="120366"/>
                  </a:cubicBezTo>
                  <a:cubicBezTo>
                    <a:pt x="26802" y="128784"/>
                    <a:pt x="19266" y="135035"/>
                    <a:pt x="15170" y="143226"/>
                  </a:cubicBezTo>
                  <a:cubicBezTo>
                    <a:pt x="11578" y="150410"/>
                    <a:pt x="10090" y="158466"/>
                    <a:pt x="7550" y="166086"/>
                  </a:cubicBezTo>
                  <a:cubicBezTo>
                    <a:pt x="15170" y="168626"/>
                    <a:pt x="24730" y="168026"/>
                    <a:pt x="30410" y="173706"/>
                  </a:cubicBezTo>
                  <a:cubicBezTo>
                    <a:pt x="68419" y="211715"/>
                    <a:pt x="0" y="184744"/>
                    <a:pt x="60890" y="211806"/>
                  </a:cubicBezTo>
                  <a:cubicBezTo>
                    <a:pt x="111400" y="234255"/>
                    <a:pt x="128728" y="228496"/>
                    <a:pt x="190430" y="234666"/>
                  </a:cubicBezTo>
                  <a:cubicBezTo>
                    <a:pt x="213317" y="236955"/>
                    <a:pt x="236150" y="239746"/>
                    <a:pt x="259010" y="242286"/>
                  </a:cubicBezTo>
                  <a:cubicBezTo>
                    <a:pt x="316469" y="261439"/>
                    <a:pt x="247871" y="233375"/>
                    <a:pt x="297110" y="272766"/>
                  </a:cubicBezTo>
                  <a:cubicBezTo>
                    <a:pt x="303382" y="277784"/>
                    <a:pt x="312786" y="276794"/>
                    <a:pt x="319970" y="280386"/>
                  </a:cubicBezTo>
                  <a:cubicBezTo>
                    <a:pt x="328161" y="284482"/>
                    <a:pt x="334461" y="291907"/>
                    <a:pt x="342830" y="295626"/>
                  </a:cubicBezTo>
                  <a:cubicBezTo>
                    <a:pt x="357510" y="302150"/>
                    <a:pt x="388550" y="310866"/>
                    <a:pt x="388550" y="310866"/>
                  </a:cubicBezTo>
                  <a:cubicBezTo>
                    <a:pt x="406330" y="308326"/>
                    <a:pt x="424687" y="308407"/>
                    <a:pt x="441890" y="303246"/>
                  </a:cubicBezTo>
                  <a:cubicBezTo>
                    <a:pt x="450662" y="300614"/>
                    <a:pt x="462234" y="296812"/>
                    <a:pt x="464750" y="288006"/>
                  </a:cubicBezTo>
                  <a:cubicBezTo>
                    <a:pt x="474602" y="253525"/>
                    <a:pt x="449992" y="247260"/>
                    <a:pt x="434270" y="227046"/>
                  </a:cubicBezTo>
                  <a:cubicBezTo>
                    <a:pt x="423025" y="212588"/>
                    <a:pt x="409582" y="198702"/>
                    <a:pt x="403790" y="181326"/>
                  </a:cubicBezTo>
                  <a:lnTo>
                    <a:pt x="380930" y="112746"/>
                  </a:lnTo>
                  <a:cubicBezTo>
                    <a:pt x="378390" y="105126"/>
                    <a:pt x="377765" y="96569"/>
                    <a:pt x="373310" y="89886"/>
                  </a:cubicBezTo>
                  <a:cubicBezTo>
                    <a:pt x="368230" y="82266"/>
                    <a:pt x="362166" y="75217"/>
                    <a:pt x="358070" y="67026"/>
                  </a:cubicBezTo>
                  <a:cubicBezTo>
                    <a:pt x="348867" y="48620"/>
                    <a:pt x="353408" y="35865"/>
                    <a:pt x="335210" y="21306"/>
                  </a:cubicBezTo>
                  <a:cubicBezTo>
                    <a:pt x="328938" y="16288"/>
                    <a:pt x="320191" y="15428"/>
                    <a:pt x="312350" y="13686"/>
                  </a:cubicBezTo>
                  <a:cubicBezTo>
                    <a:pt x="250763" y="0"/>
                    <a:pt x="250120" y="6066"/>
                    <a:pt x="228530" y="6066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9" name="Figura a mano libera 228"/>
            <p:cNvSpPr/>
            <p:nvPr/>
          </p:nvSpPr>
          <p:spPr>
            <a:xfrm>
              <a:off x="3221316" y="6453690"/>
              <a:ext cx="234927" cy="173051"/>
            </a:xfrm>
            <a:custGeom>
              <a:avLst/>
              <a:gdLst>
                <a:gd name="connsiteX0" fmla="*/ 141667 w 440830"/>
                <a:gd name="connsiteY0" fmla="*/ 315814 h 317927"/>
                <a:gd name="connsiteX1" fmla="*/ 248347 w 440830"/>
                <a:gd name="connsiteY1" fmla="*/ 285334 h 317927"/>
                <a:gd name="connsiteX2" fmla="*/ 294067 w 440830"/>
                <a:gd name="connsiteY2" fmla="*/ 254854 h 317927"/>
                <a:gd name="connsiteX3" fmla="*/ 309307 w 440830"/>
                <a:gd name="connsiteY3" fmla="*/ 231994 h 317927"/>
                <a:gd name="connsiteX4" fmla="*/ 431227 w 440830"/>
                <a:gd name="connsiteY4" fmla="*/ 201514 h 317927"/>
                <a:gd name="connsiteX5" fmla="*/ 400747 w 440830"/>
                <a:gd name="connsiteY5" fmla="*/ 163414 h 317927"/>
                <a:gd name="connsiteX6" fmla="*/ 393127 w 440830"/>
                <a:gd name="connsiteY6" fmla="*/ 140554 h 317927"/>
                <a:gd name="connsiteX7" fmla="*/ 347407 w 440830"/>
                <a:gd name="connsiteY7" fmla="*/ 125314 h 317927"/>
                <a:gd name="connsiteX8" fmla="*/ 301687 w 440830"/>
                <a:gd name="connsiteY8" fmla="*/ 102454 h 317927"/>
                <a:gd name="connsiteX9" fmla="*/ 278827 w 440830"/>
                <a:gd name="connsiteY9" fmla="*/ 87214 h 317927"/>
                <a:gd name="connsiteX10" fmla="*/ 263587 w 440830"/>
                <a:gd name="connsiteY10" fmla="*/ 26254 h 317927"/>
                <a:gd name="connsiteX11" fmla="*/ 248347 w 440830"/>
                <a:gd name="connsiteY11" fmla="*/ 3394 h 317927"/>
                <a:gd name="connsiteX12" fmla="*/ 179767 w 440830"/>
                <a:gd name="connsiteY12" fmla="*/ 11014 h 317927"/>
                <a:gd name="connsiteX13" fmla="*/ 164527 w 440830"/>
                <a:gd name="connsiteY13" fmla="*/ 49114 h 317927"/>
                <a:gd name="connsiteX14" fmla="*/ 118807 w 440830"/>
                <a:gd name="connsiteY14" fmla="*/ 79594 h 317927"/>
                <a:gd name="connsiteX15" fmla="*/ 95947 w 440830"/>
                <a:gd name="connsiteY15" fmla="*/ 94834 h 317927"/>
                <a:gd name="connsiteX16" fmla="*/ 73087 w 440830"/>
                <a:gd name="connsiteY16" fmla="*/ 110074 h 317927"/>
                <a:gd name="connsiteX17" fmla="*/ 50227 w 440830"/>
                <a:gd name="connsiteY17" fmla="*/ 155794 h 317927"/>
                <a:gd name="connsiteX18" fmla="*/ 27367 w 440830"/>
                <a:gd name="connsiteY18" fmla="*/ 163414 h 317927"/>
                <a:gd name="connsiteX19" fmla="*/ 12127 w 440830"/>
                <a:gd name="connsiteY19" fmla="*/ 186274 h 317927"/>
                <a:gd name="connsiteX20" fmla="*/ 12127 w 440830"/>
                <a:gd name="connsiteY20" fmla="*/ 247234 h 317927"/>
                <a:gd name="connsiteX21" fmla="*/ 80707 w 440830"/>
                <a:gd name="connsiteY21" fmla="*/ 277714 h 317927"/>
                <a:gd name="connsiteX22" fmla="*/ 103567 w 440830"/>
                <a:gd name="connsiteY22" fmla="*/ 285334 h 317927"/>
                <a:gd name="connsiteX23" fmla="*/ 126427 w 440830"/>
                <a:gd name="connsiteY23" fmla="*/ 292954 h 317927"/>
                <a:gd name="connsiteX24" fmla="*/ 141667 w 440830"/>
                <a:gd name="connsiteY24" fmla="*/ 315814 h 31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0830" h="317927">
                  <a:moveTo>
                    <a:pt x="141667" y="315814"/>
                  </a:moveTo>
                  <a:cubicBezTo>
                    <a:pt x="149796" y="313782"/>
                    <a:pt x="235229" y="294079"/>
                    <a:pt x="248347" y="285334"/>
                  </a:cubicBezTo>
                  <a:lnTo>
                    <a:pt x="294067" y="254854"/>
                  </a:lnTo>
                  <a:cubicBezTo>
                    <a:pt x="299147" y="247234"/>
                    <a:pt x="300392" y="234092"/>
                    <a:pt x="309307" y="231994"/>
                  </a:cubicBezTo>
                  <a:cubicBezTo>
                    <a:pt x="439082" y="201459"/>
                    <a:pt x="409963" y="265307"/>
                    <a:pt x="431227" y="201514"/>
                  </a:cubicBezTo>
                  <a:cubicBezTo>
                    <a:pt x="412157" y="125233"/>
                    <a:pt x="440830" y="203497"/>
                    <a:pt x="400747" y="163414"/>
                  </a:cubicBezTo>
                  <a:cubicBezTo>
                    <a:pt x="395067" y="157734"/>
                    <a:pt x="399663" y="145223"/>
                    <a:pt x="393127" y="140554"/>
                  </a:cubicBezTo>
                  <a:cubicBezTo>
                    <a:pt x="380055" y="131217"/>
                    <a:pt x="360773" y="134225"/>
                    <a:pt x="347407" y="125314"/>
                  </a:cubicBezTo>
                  <a:cubicBezTo>
                    <a:pt x="281893" y="81638"/>
                    <a:pt x="364783" y="134002"/>
                    <a:pt x="301687" y="102454"/>
                  </a:cubicBezTo>
                  <a:cubicBezTo>
                    <a:pt x="293496" y="98358"/>
                    <a:pt x="286447" y="92294"/>
                    <a:pt x="278827" y="87214"/>
                  </a:cubicBezTo>
                  <a:cubicBezTo>
                    <a:pt x="275929" y="72723"/>
                    <a:pt x="271397" y="41875"/>
                    <a:pt x="263587" y="26254"/>
                  </a:cubicBezTo>
                  <a:cubicBezTo>
                    <a:pt x="259491" y="18063"/>
                    <a:pt x="253427" y="11014"/>
                    <a:pt x="248347" y="3394"/>
                  </a:cubicBezTo>
                  <a:cubicBezTo>
                    <a:pt x="225487" y="5934"/>
                    <a:pt x="199959" y="0"/>
                    <a:pt x="179767" y="11014"/>
                  </a:cubicBezTo>
                  <a:cubicBezTo>
                    <a:pt x="167759" y="17564"/>
                    <a:pt x="173614" y="38891"/>
                    <a:pt x="164527" y="49114"/>
                  </a:cubicBezTo>
                  <a:cubicBezTo>
                    <a:pt x="152358" y="62804"/>
                    <a:pt x="134047" y="69434"/>
                    <a:pt x="118807" y="79594"/>
                  </a:cubicBezTo>
                  <a:lnTo>
                    <a:pt x="95947" y="94834"/>
                  </a:lnTo>
                  <a:lnTo>
                    <a:pt x="73087" y="110074"/>
                  </a:lnTo>
                  <a:cubicBezTo>
                    <a:pt x="68067" y="125133"/>
                    <a:pt x="63656" y="145051"/>
                    <a:pt x="50227" y="155794"/>
                  </a:cubicBezTo>
                  <a:cubicBezTo>
                    <a:pt x="43955" y="160812"/>
                    <a:pt x="34987" y="160874"/>
                    <a:pt x="27367" y="163414"/>
                  </a:cubicBezTo>
                  <a:cubicBezTo>
                    <a:pt x="22287" y="171034"/>
                    <a:pt x="16223" y="178083"/>
                    <a:pt x="12127" y="186274"/>
                  </a:cubicBezTo>
                  <a:cubicBezTo>
                    <a:pt x="2229" y="206069"/>
                    <a:pt x="0" y="226012"/>
                    <a:pt x="12127" y="247234"/>
                  </a:cubicBezTo>
                  <a:cubicBezTo>
                    <a:pt x="20651" y="262151"/>
                    <a:pt x="74892" y="275776"/>
                    <a:pt x="80707" y="277714"/>
                  </a:cubicBezTo>
                  <a:lnTo>
                    <a:pt x="103567" y="285334"/>
                  </a:lnTo>
                  <a:lnTo>
                    <a:pt x="126427" y="292954"/>
                  </a:lnTo>
                  <a:cubicBezTo>
                    <a:pt x="143076" y="317927"/>
                    <a:pt x="132509" y="315814"/>
                    <a:pt x="141667" y="315814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0" name="Figura a mano libera 229"/>
            <p:cNvSpPr/>
            <p:nvPr/>
          </p:nvSpPr>
          <p:spPr>
            <a:xfrm>
              <a:off x="3507038" y="6371134"/>
              <a:ext cx="101590" cy="122247"/>
            </a:xfrm>
            <a:custGeom>
              <a:avLst/>
              <a:gdLst>
                <a:gd name="connsiteX0" fmla="*/ 106922 w 190742"/>
                <a:gd name="connsiteY0" fmla="*/ 224432 h 224432"/>
                <a:gd name="connsiteX1" fmla="*/ 167882 w 190742"/>
                <a:gd name="connsiteY1" fmla="*/ 163472 h 224432"/>
                <a:gd name="connsiteX2" fmla="*/ 175502 w 190742"/>
                <a:gd name="connsiteY2" fmla="*/ 140612 h 224432"/>
                <a:gd name="connsiteX3" fmla="*/ 183122 w 190742"/>
                <a:gd name="connsiteY3" fmla="*/ 117752 h 224432"/>
                <a:gd name="connsiteX4" fmla="*/ 190742 w 190742"/>
                <a:gd name="connsiteY4" fmla="*/ 94892 h 224432"/>
                <a:gd name="connsiteX5" fmla="*/ 183122 w 190742"/>
                <a:gd name="connsiteY5" fmla="*/ 56792 h 224432"/>
                <a:gd name="connsiteX6" fmla="*/ 160262 w 190742"/>
                <a:gd name="connsiteY6" fmla="*/ 49172 h 224432"/>
                <a:gd name="connsiteX7" fmla="*/ 137402 w 190742"/>
                <a:gd name="connsiteY7" fmla="*/ 33932 h 224432"/>
                <a:gd name="connsiteX8" fmla="*/ 114542 w 190742"/>
                <a:gd name="connsiteY8" fmla="*/ 26312 h 224432"/>
                <a:gd name="connsiteX9" fmla="*/ 61202 w 190742"/>
                <a:gd name="connsiteY9" fmla="*/ 3452 h 224432"/>
                <a:gd name="connsiteX10" fmla="*/ 23102 w 190742"/>
                <a:gd name="connsiteY10" fmla="*/ 11072 h 224432"/>
                <a:gd name="connsiteX11" fmla="*/ 242 w 190742"/>
                <a:gd name="connsiteY11" fmla="*/ 87272 h 224432"/>
                <a:gd name="connsiteX12" fmla="*/ 23102 w 190742"/>
                <a:gd name="connsiteY12" fmla="*/ 163472 h 224432"/>
                <a:gd name="connsiteX13" fmla="*/ 45962 w 190742"/>
                <a:gd name="connsiteY13" fmla="*/ 178712 h 224432"/>
                <a:gd name="connsiteX14" fmla="*/ 61202 w 190742"/>
                <a:gd name="connsiteY14" fmla="*/ 201572 h 224432"/>
                <a:gd name="connsiteX15" fmla="*/ 106922 w 190742"/>
                <a:gd name="connsiteY15" fmla="*/ 224432 h 22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742" h="224432">
                  <a:moveTo>
                    <a:pt x="106922" y="224432"/>
                  </a:moveTo>
                  <a:cubicBezTo>
                    <a:pt x="167882" y="204112"/>
                    <a:pt x="147562" y="224432"/>
                    <a:pt x="167882" y="163472"/>
                  </a:cubicBezTo>
                  <a:lnTo>
                    <a:pt x="175502" y="140612"/>
                  </a:lnTo>
                  <a:lnTo>
                    <a:pt x="183122" y="117752"/>
                  </a:lnTo>
                  <a:lnTo>
                    <a:pt x="190742" y="94892"/>
                  </a:lnTo>
                  <a:cubicBezTo>
                    <a:pt x="188202" y="82192"/>
                    <a:pt x="190306" y="67568"/>
                    <a:pt x="183122" y="56792"/>
                  </a:cubicBezTo>
                  <a:cubicBezTo>
                    <a:pt x="178667" y="50109"/>
                    <a:pt x="167446" y="52764"/>
                    <a:pt x="160262" y="49172"/>
                  </a:cubicBezTo>
                  <a:cubicBezTo>
                    <a:pt x="152071" y="45076"/>
                    <a:pt x="145593" y="38028"/>
                    <a:pt x="137402" y="33932"/>
                  </a:cubicBezTo>
                  <a:cubicBezTo>
                    <a:pt x="130218" y="30340"/>
                    <a:pt x="121726" y="29904"/>
                    <a:pt x="114542" y="26312"/>
                  </a:cubicBezTo>
                  <a:cubicBezTo>
                    <a:pt x="61919" y="0"/>
                    <a:pt x="124637" y="19311"/>
                    <a:pt x="61202" y="3452"/>
                  </a:cubicBezTo>
                  <a:cubicBezTo>
                    <a:pt x="48502" y="5992"/>
                    <a:pt x="32260" y="1914"/>
                    <a:pt x="23102" y="11072"/>
                  </a:cubicBezTo>
                  <a:cubicBezTo>
                    <a:pt x="16918" y="17256"/>
                    <a:pt x="3695" y="73459"/>
                    <a:pt x="242" y="87272"/>
                  </a:cubicBezTo>
                  <a:cubicBezTo>
                    <a:pt x="5038" y="120846"/>
                    <a:pt x="0" y="140370"/>
                    <a:pt x="23102" y="163472"/>
                  </a:cubicBezTo>
                  <a:cubicBezTo>
                    <a:pt x="29578" y="169948"/>
                    <a:pt x="38342" y="173632"/>
                    <a:pt x="45962" y="178712"/>
                  </a:cubicBezTo>
                  <a:cubicBezTo>
                    <a:pt x="51042" y="186332"/>
                    <a:pt x="54051" y="195851"/>
                    <a:pt x="61202" y="201572"/>
                  </a:cubicBezTo>
                  <a:cubicBezTo>
                    <a:pt x="74743" y="212405"/>
                    <a:pt x="100009" y="209192"/>
                    <a:pt x="106922" y="22443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1" name="Figura a mano libera 230"/>
            <p:cNvSpPr/>
            <p:nvPr/>
          </p:nvSpPr>
          <p:spPr>
            <a:xfrm>
              <a:off x="2814955" y="6706123"/>
              <a:ext cx="160321" cy="127010"/>
            </a:xfrm>
            <a:custGeom>
              <a:avLst/>
              <a:gdLst>
                <a:gd name="connsiteX0" fmla="*/ 635 w 160097"/>
                <a:gd name="connsiteY0" fmla="*/ 116205 h 127533"/>
                <a:gd name="connsiteX1" fmla="*/ 8255 w 160097"/>
                <a:gd name="connsiteY1" fmla="*/ 72390 h 127533"/>
                <a:gd name="connsiteX2" fmla="*/ 15875 w 160097"/>
                <a:gd name="connsiteY2" fmla="*/ 60960 h 127533"/>
                <a:gd name="connsiteX3" fmla="*/ 17780 w 160097"/>
                <a:gd name="connsiteY3" fmla="*/ 55245 h 127533"/>
                <a:gd name="connsiteX4" fmla="*/ 21590 w 160097"/>
                <a:gd name="connsiteY4" fmla="*/ 49530 h 127533"/>
                <a:gd name="connsiteX5" fmla="*/ 23495 w 160097"/>
                <a:gd name="connsiteY5" fmla="*/ 19050 h 127533"/>
                <a:gd name="connsiteX6" fmla="*/ 25400 w 160097"/>
                <a:gd name="connsiteY6" fmla="*/ 13335 h 127533"/>
                <a:gd name="connsiteX7" fmla="*/ 36830 w 160097"/>
                <a:gd name="connsiteY7" fmla="*/ 3810 h 127533"/>
                <a:gd name="connsiteX8" fmla="*/ 48260 w 160097"/>
                <a:gd name="connsiteY8" fmla="*/ 0 h 127533"/>
                <a:gd name="connsiteX9" fmla="*/ 73025 w 160097"/>
                <a:gd name="connsiteY9" fmla="*/ 1905 h 127533"/>
                <a:gd name="connsiteX10" fmla="*/ 78740 w 160097"/>
                <a:gd name="connsiteY10" fmla="*/ 5715 h 127533"/>
                <a:gd name="connsiteX11" fmla="*/ 88265 w 160097"/>
                <a:gd name="connsiteY11" fmla="*/ 17145 h 127533"/>
                <a:gd name="connsiteX12" fmla="*/ 97790 w 160097"/>
                <a:gd name="connsiteY12" fmla="*/ 34290 h 127533"/>
                <a:gd name="connsiteX13" fmla="*/ 109220 w 160097"/>
                <a:gd name="connsiteY13" fmla="*/ 41910 h 127533"/>
                <a:gd name="connsiteX14" fmla="*/ 114935 w 160097"/>
                <a:gd name="connsiteY14" fmla="*/ 45720 h 127533"/>
                <a:gd name="connsiteX15" fmla="*/ 120650 w 160097"/>
                <a:gd name="connsiteY15" fmla="*/ 57150 h 127533"/>
                <a:gd name="connsiteX16" fmla="*/ 132080 w 160097"/>
                <a:gd name="connsiteY16" fmla="*/ 64770 h 127533"/>
                <a:gd name="connsiteX17" fmla="*/ 137795 w 160097"/>
                <a:gd name="connsiteY17" fmla="*/ 78105 h 127533"/>
                <a:gd name="connsiteX18" fmla="*/ 141605 w 160097"/>
                <a:gd name="connsiteY18" fmla="*/ 93345 h 127533"/>
                <a:gd name="connsiteX19" fmla="*/ 147320 w 160097"/>
                <a:gd name="connsiteY19" fmla="*/ 97155 h 127533"/>
                <a:gd name="connsiteX20" fmla="*/ 149225 w 160097"/>
                <a:gd name="connsiteY20" fmla="*/ 102870 h 127533"/>
                <a:gd name="connsiteX21" fmla="*/ 156845 w 160097"/>
                <a:gd name="connsiteY21" fmla="*/ 114300 h 127533"/>
                <a:gd name="connsiteX22" fmla="*/ 158750 w 160097"/>
                <a:gd name="connsiteY22" fmla="*/ 121920 h 127533"/>
                <a:gd name="connsiteX23" fmla="*/ 151130 w 160097"/>
                <a:gd name="connsiteY23" fmla="*/ 123825 h 127533"/>
                <a:gd name="connsiteX24" fmla="*/ 145415 w 160097"/>
                <a:gd name="connsiteY24" fmla="*/ 125730 h 127533"/>
                <a:gd name="connsiteX25" fmla="*/ 132080 w 160097"/>
                <a:gd name="connsiteY25" fmla="*/ 120015 h 127533"/>
                <a:gd name="connsiteX26" fmla="*/ 113030 w 160097"/>
                <a:gd name="connsiteY26" fmla="*/ 114300 h 127533"/>
                <a:gd name="connsiteX27" fmla="*/ 12065 w 160097"/>
                <a:gd name="connsiteY27" fmla="*/ 116205 h 127533"/>
                <a:gd name="connsiteX28" fmla="*/ 635 w 160097"/>
                <a:gd name="connsiteY28" fmla="*/ 116205 h 12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0097" h="127533">
                  <a:moveTo>
                    <a:pt x="635" y="116205"/>
                  </a:moveTo>
                  <a:cubicBezTo>
                    <a:pt x="0" y="108903"/>
                    <a:pt x="43" y="118378"/>
                    <a:pt x="8255" y="72390"/>
                  </a:cubicBezTo>
                  <a:cubicBezTo>
                    <a:pt x="9060" y="67882"/>
                    <a:pt x="14427" y="65304"/>
                    <a:pt x="15875" y="60960"/>
                  </a:cubicBezTo>
                  <a:cubicBezTo>
                    <a:pt x="16510" y="59055"/>
                    <a:pt x="16882" y="57041"/>
                    <a:pt x="17780" y="55245"/>
                  </a:cubicBezTo>
                  <a:cubicBezTo>
                    <a:pt x="18804" y="53197"/>
                    <a:pt x="20320" y="51435"/>
                    <a:pt x="21590" y="49530"/>
                  </a:cubicBezTo>
                  <a:cubicBezTo>
                    <a:pt x="22225" y="39370"/>
                    <a:pt x="22429" y="29174"/>
                    <a:pt x="23495" y="19050"/>
                  </a:cubicBezTo>
                  <a:cubicBezTo>
                    <a:pt x="23705" y="17053"/>
                    <a:pt x="24286" y="15006"/>
                    <a:pt x="25400" y="13335"/>
                  </a:cubicBezTo>
                  <a:cubicBezTo>
                    <a:pt x="27289" y="10502"/>
                    <a:pt x="33501" y="5290"/>
                    <a:pt x="36830" y="3810"/>
                  </a:cubicBezTo>
                  <a:cubicBezTo>
                    <a:pt x="40500" y="2179"/>
                    <a:pt x="48260" y="0"/>
                    <a:pt x="48260" y="0"/>
                  </a:cubicBezTo>
                  <a:cubicBezTo>
                    <a:pt x="56515" y="635"/>
                    <a:pt x="64887" y="379"/>
                    <a:pt x="73025" y="1905"/>
                  </a:cubicBezTo>
                  <a:cubicBezTo>
                    <a:pt x="75275" y="2327"/>
                    <a:pt x="76981" y="4249"/>
                    <a:pt x="78740" y="5715"/>
                  </a:cubicBezTo>
                  <a:cubicBezTo>
                    <a:pt x="82351" y="8724"/>
                    <a:pt x="86124" y="12864"/>
                    <a:pt x="88265" y="17145"/>
                  </a:cubicBezTo>
                  <a:cubicBezTo>
                    <a:pt x="91739" y="24093"/>
                    <a:pt x="88780" y="28283"/>
                    <a:pt x="97790" y="34290"/>
                  </a:cubicBezTo>
                  <a:lnTo>
                    <a:pt x="109220" y="41910"/>
                  </a:lnTo>
                  <a:lnTo>
                    <a:pt x="114935" y="45720"/>
                  </a:lnTo>
                  <a:cubicBezTo>
                    <a:pt x="116294" y="49797"/>
                    <a:pt x="117174" y="54109"/>
                    <a:pt x="120650" y="57150"/>
                  </a:cubicBezTo>
                  <a:cubicBezTo>
                    <a:pt x="124096" y="60165"/>
                    <a:pt x="132080" y="64770"/>
                    <a:pt x="132080" y="64770"/>
                  </a:cubicBezTo>
                  <a:cubicBezTo>
                    <a:pt x="136984" y="72126"/>
                    <a:pt x="135745" y="68879"/>
                    <a:pt x="137795" y="78105"/>
                  </a:cubicBezTo>
                  <a:cubicBezTo>
                    <a:pt x="137904" y="78598"/>
                    <a:pt x="140034" y="91381"/>
                    <a:pt x="141605" y="93345"/>
                  </a:cubicBezTo>
                  <a:cubicBezTo>
                    <a:pt x="143035" y="95133"/>
                    <a:pt x="145415" y="95885"/>
                    <a:pt x="147320" y="97155"/>
                  </a:cubicBezTo>
                  <a:cubicBezTo>
                    <a:pt x="147955" y="99060"/>
                    <a:pt x="148250" y="101115"/>
                    <a:pt x="149225" y="102870"/>
                  </a:cubicBezTo>
                  <a:cubicBezTo>
                    <a:pt x="151449" y="106873"/>
                    <a:pt x="156845" y="114300"/>
                    <a:pt x="156845" y="114300"/>
                  </a:cubicBezTo>
                  <a:cubicBezTo>
                    <a:pt x="157480" y="116840"/>
                    <a:pt x="160097" y="119675"/>
                    <a:pt x="158750" y="121920"/>
                  </a:cubicBezTo>
                  <a:cubicBezTo>
                    <a:pt x="157403" y="124165"/>
                    <a:pt x="153647" y="123106"/>
                    <a:pt x="151130" y="123825"/>
                  </a:cubicBezTo>
                  <a:cubicBezTo>
                    <a:pt x="149199" y="124377"/>
                    <a:pt x="147320" y="125095"/>
                    <a:pt x="145415" y="125730"/>
                  </a:cubicBezTo>
                  <a:cubicBezTo>
                    <a:pt x="125258" y="120691"/>
                    <a:pt x="148995" y="127533"/>
                    <a:pt x="132080" y="120015"/>
                  </a:cubicBezTo>
                  <a:cubicBezTo>
                    <a:pt x="126117" y="117365"/>
                    <a:pt x="119363" y="115883"/>
                    <a:pt x="113030" y="114300"/>
                  </a:cubicBezTo>
                  <a:lnTo>
                    <a:pt x="12065" y="116205"/>
                  </a:lnTo>
                  <a:cubicBezTo>
                    <a:pt x="10058" y="116277"/>
                    <a:pt x="1270" y="123508"/>
                    <a:pt x="635" y="116205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32" name="Gruppo 467"/>
          <p:cNvGrpSpPr>
            <a:grpSpLocks/>
          </p:cNvGrpSpPr>
          <p:nvPr userDrawn="1"/>
        </p:nvGrpSpPr>
        <p:grpSpPr bwMode="auto">
          <a:xfrm>
            <a:off x="3322638" y="1971675"/>
            <a:ext cx="1231900" cy="546100"/>
            <a:chOff x="3323140" y="1971162"/>
            <a:chExt cx="1230665" cy="546613"/>
          </a:xfrm>
          <a:solidFill>
            <a:schemeClr val="tx1"/>
          </a:solidFill>
        </p:grpSpPr>
        <p:sp>
          <p:nvSpPr>
            <p:cNvPr id="233" name="Freeform 195"/>
            <p:cNvSpPr>
              <a:spLocks/>
            </p:cNvSpPr>
            <p:nvPr/>
          </p:nvSpPr>
          <p:spPr bwMode="auto">
            <a:xfrm>
              <a:off x="3900411" y="2041078"/>
              <a:ext cx="98326" cy="103285"/>
            </a:xfrm>
            <a:custGeom>
              <a:avLst/>
              <a:gdLst/>
              <a:ahLst/>
              <a:cxnLst>
                <a:cxn ang="0">
                  <a:pos x="65" y="45"/>
                </a:cxn>
                <a:cxn ang="0">
                  <a:pos x="41" y="77"/>
                </a:cxn>
                <a:cxn ang="0">
                  <a:pos x="9" y="105"/>
                </a:cxn>
                <a:cxn ang="0">
                  <a:pos x="57" y="129"/>
                </a:cxn>
                <a:cxn ang="0">
                  <a:pos x="85" y="117"/>
                </a:cxn>
                <a:cxn ang="0">
                  <a:pos x="109" y="101"/>
                </a:cxn>
                <a:cxn ang="0">
                  <a:pos x="121" y="65"/>
                </a:cxn>
                <a:cxn ang="0">
                  <a:pos x="125" y="53"/>
                </a:cxn>
                <a:cxn ang="0">
                  <a:pos x="93" y="21"/>
                </a:cxn>
                <a:cxn ang="0">
                  <a:pos x="73" y="45"/>
                </a:cxn>
                <a:cxn ang="0">
                  <a:pos x="65" y="45"/>
                </a:cxn>
              </a:cxnLst>
              <a:rect l="0" t="0" r="r" b="b"/>
              <a:pathLst>
                <a:path w="125" h="139">
                  <a:moveTo>
                    <a:pt x="65" y="45"/>
                  </a:moveTo>
                  <a:cubicBezTo>
                    <a:pt x="60" y="61"/>
                    <a:pt x="55" y="68"/>
                    <a:pt x="41" y="77"/>
                  </a:cubicBezTo>
                  <a:cubicBezTo>
                    <a:pt x="33" y="89"/>
                    <a:pt x="9" y="105"/>
                    <a:pt x="9" y="105"/>
                  </a:cubicBezTo>
                  <a:cubicBezTo>
                    <a:pt x="0" y="133"/>
                    <a:pt x="36" y="127"/>
                    <a:pt x="57" y="129"/>
                  </a:cubicBezTo>
                  <a:cubicBezTo>
                    <a:pt x="87" y="139"/>
                    <a:pt x="73" y="129"/>
                    <a:pt x="85" y="117"/>
                  </a:cubicBezTo>
                  <a:lnTo>
                    <a:pt x="109" y="101"/>
                  </a:lnTo>
                  <a:cubicBezTo>
                    <a:pt x="109" y="101"/>
                    <a:pt x="121" y="65"/>
                    <a:pt x="121" y="65"/>
                  </a:cubicBezTo>
                  <a:cubicBezTo>
                    <a:pt x="122" y="61"/>
                    <a:pt x="125" y="53"/>
                    <a:pt x="125" y="53"/>
                  </a:cubicBezTo>
                  <a:cubicBezTo>
                    <a:pt x="116" y="6"/>
                    <a:pt x="124" y="0"/>
                    <a:pt x="93" y="21"/>
                  </a:cubicBezTo>
                  <a:cubicBezTo>
                    <a:pt x="73" y="51"/>
                    <a:pt x="99" y="14"/>
                    <a:pt x="73" y="45"/>
                  </a:cubicBezTo>
                  <a:cubicBezTo>
                    <a:pt x="63" y="57"/>
                    <a:pt x="65" y="64"/>
                    <a:pt x="65" y="4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4" name="Freeform 196"/>
            <p:cNvSpPr>
              <a:spLocks/>
            </p:cNvSpPr>
            <p:nvPr/>
          </p:nvSpPr>
          <p:spPr bwMode="auto">
            <a:xfrm>
              <a:off x="3654594" y="2074447"/>
              <a:ext cx="79295" cy="52436"/>
            </a:xfrm>
            <a:custGeom>
              <a:avLst/>
              <a:gdLst/>
              <a:ahLst/>
              <a:cxnLst>
                <a:cxn ang="0">
                  <a:pos x="70" y="65"/>
                </a:cxn>
                <a:cxn ang="0">
                  <a:pos x="74" y="53"/>
                </a:cxn>
                <a:cxn ang="0">
                  <a:pos x="98" y="45"/>
                </a:cxn>
                <a:cxn ang="0">
                  <a:pos x="94" y="9"/>
                </a:cxn>
                <a:cxn ang="0">
                  <a:pos x="42" y="13"/>
                </a:cxn>
                <a:cxn ang="0">
                  <a:pos x="6" y="37"/>
                </a:cxn>
                <a:cxn ang="0">
                  <a:pos x="2" y="49"/>
                </a:cxn>
                <a:cxn ang="0">
                  <a:pos x="70" y="65"/>
                </a:cxn>
              </a:cxnLst>
              <a:rect l="0" t="0" r="r" b="b"/>
              <a:pathLst>
                <a:path w="104" h="70">
                  <a:moveTo>
                    <a:pt x="70" y="65"/>
                  </a:moveTo>
                  <a:cubicBezTo>
                    <a:pt x="71" y="61"/>
                    <a:pt x="71" y="55"/>
                    <a:pt x="74" y="53"/>
                  </a:cubicBezTo>
                  <a:cubicBezTo>
                    <a:pt x="81" y="48"/>
                    <a:pt x="98" y="45"/>
                    <a:pt x="98" y="45"/>
                  </a:cubicBezTo>
                  <a:cubicBezTo>
                    <a:pt x="97" y="33"/>
                    <a:pt x="104" y="15"/>
                    <a:pt x="94" y="9"/>
                  </a:cubicBezTo>
                  <a:cubicBezTo>
                    <a:pt x="79" y="0"/>
                    <a:pt x="59" y="9"/>
                    <a:pt x="42" y="13"/>
                  </a:cubicBezTo>
                  <a:cubicBezTo>
                    <a:pt x="28" y="17"/>
                    <a:pt x="6" y="37"/>
                    <a:pt x="6" y="37"/>
                  </a:cubicBezTo>
                  <a:cubicBezTo>
                    <a:pt x="5" y="41"/>
                    <a:pt x="0" y="45"/>
                    <a:pt x="2" y="49"/>
                  </a:cubicBezTo>
                  <a:cubicBezTo>
                    <a:pt x="7" y="61"/>
                    <a:pt x="60" y="70"/>
                    <a:pt x="70" y="6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" name="Freeform 197"/>
            <p:cNvSpPr>
              <a:spLocks/>
            </p:cNvSpPr>
            <p:nvPr/>
          </p:nvSpPr>
          <p:spPr bwMode="auto">
            <a:xfrm>
              <a:off x="3465872" y="2101459"/>
              <a:ext cx="91983" cy="85806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" y="80"/>
                </a:cxn>
                <a:cxn ang="0">
                  <a:pos x="83" y="92"/>
                </a:cxn>
                <a:cxn ang="0">
                  <a:pos x="111" y="44"/>
                </a:cxn>
                <a:cxn ang="0">
                  <a:pos x="95" y="0"/>
                </a:cxn>
              </a:cxnLst>
              <a:rect l="0" t="0" r="r" b="b"/>
              <a:pathLst>
                <a:path w="120" h="114">
                  <a:moveTo>
                    <a:pt x="95" y="0"/>
                  </a:moveTo>
                  <a:cubicBezTo>
                    <a:pt x="71" y="35"/>
                    <a:pt x="46" y="57"/>
                    <a:pt x="11" y="80"/>
                  </a:cubicBezTo>
                  <a:cubicBezTo>
                    <a:pt x="0" y="114"/>
                    <a:pt x="70" y="93"/>
                    <a:pt x="83" y="92"/>
                  </a:cubicBezTo>
                  <a:cubicBezTo>
                    <a:pt x="94" y="75"/>
                    <a:pt x="105" y="62"/>
                    <a:pt x="111" y="44"/>
                  </a:cubicBezTo>
                  <a:cubicBezTo>
                    <a:pt x="107" y="0"/>
                    <a:pt x="120" y="8"/>
                    <a:pt x="95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6" name="Freeform 198"/>
            <p:cNvSpPr>
              <a:spLocks/>
            </p:cNvSpPr>
            <p:nvPr/>
          </p:nvSpPr>
          <p:spPr bwMode="auto">
            <a:xfrm>
              <a:off x="3549924" y="2309618"/>
              <a:ext cx="52335" cy="49258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7" name="Freeform 199"/>
            <p:cNvSpPr>
              <a:spLocks/>
            </p:cNvSpPr>
            <p:nvPr/>
          </p:nvSpPr>
          <p:spPr bwMode="auto">
            <a:xfrm>
              <a:off x="3778295" y="2482817"/>
              <a:ext cx="28546" cy="3495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7" y="40"/>
                </a:cxn>
                <a:cxn ang="0">
                  <a:pos x="1" y="0"/>
                </a:cxn>
              </a:cxnLst>
              <a:rect l="0" t="0" r="r" b="b"/>
              <a:pathLst>
                <a:path w="37" h="49">
                  <a:moveTo>
                    <a:pt x="1" y="0"/>
                  </a:moveTo>
                  <a:cubicBezTo>
                    <a:pt x="5" y="40"/>
                    <a:pt x="0" y="49"/>
                    <a:pt x="37" y="40"/>
                  </a:cubicBezTo>
                  <a:cubicBezTo>
                    <a:pt x="33" y="8"/>
                    <a:pt x="33" y="0"/>
                    <a:pt x="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8" name="Freeform 198"/>
            <p:cNvSpPr>
              <a:spLocks/>
            </p:cNvSpPr>
            <p:nvPr/>
          </p:nvSpPr>
          <p:spPr bwMode="auto">
            <a:xfrm rot="4880060">
              <a:off x="3325447" y="2234217"/>
              <a:ext cx="74682" cy="79295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9" name="Freeform 165"/>
            <p:cNvSpPr>
              <a:spLocks/>
            </p:cNvSpPr>
            <p:nvPr/>
          </p:nvSpPr>
          <p:spPr bwMode="auto">
            <a:xfrm>
              <a:off x="4005081" y="1990230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0" name="Freeform 165"/>
            <p:cNvSpPr>
              <a:spLocks/>
            </p:cNvSpPr>
            <p:nvPr/>
          </p:nvSpPr>
          <p:spPr bwMode="auto">
            <a:xfrm>
              <a:off x="3776710" y="2136417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1" name="Figura a mano libera 240"/>
            <p:cNvSpPr/>
            <p:nvPr/>
          </p:nvSpPr>
          <p:spPr>
            <a:xfrm>
              <a:off x="4074861" y="1971162"/>
              <a:ext cx="118943" cy="42903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2" name="Figura a mano libera 241"/>
            <p:cNvSpPr/>
            <p:nvPr/>
          </p:nvSpPr>
          <p:spPr>
            <a:xfrm rot="21414084">
              <a:off x="4434861" y="2029955"/>
              <a:ext cx="118944" cy="41314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3" name="Figura a mano libera 242"/>
            <p:cNvSpPr/>
            <p:nvPr/>
          </p:nvSpPr>
          <p:spPr>
            <a:xfrm rot="10581369">
              <a:off x="4263583" y="1999764"/>
              <a:ext cx="106256" cy="46081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44" name="Figura a mano libera 243"/>
          <p:cNvSpPr/>
          <p:nvPr userDrawn="1"/>
        </p:nvSpPr>
        <p:spPr>
          <a:xfrm>
            <a:off x="1228725" y="4071938"/>
            <a:ext cx="68263" cy="44450"/>
          </a:xfrm>
          <a:custGeom>
            <a:avLst/>
            <a:gdLst>
              <a:gd name="connsiteX0" fmla="*/ 54729 w 68423"/>
              <a:gd name="connsiteY0" fmla="*/ 753 h 44568"/>
              <a:gd name="connsiteX1" fmla="*/ 28059 w 68423"/>
              <a:gd name="connsiteY1" fmla="*/ 2658 h 44568"/>
              <a:gd name="connsiteX2" fmla="*/ 24249 w 68423"/>
              <a:gd name="connsiteY2" fmla="*/ 10278 h 44568"/>
              <a:gd name="connsiteX3" fmla="*/ 12819 w 68423"/>
              <a:gd name="connsiteY3" fmla="*/ 15993 h 44568"/>
              <a:gd name="connsiteX4" fmla="*/ 7104 w 68423"/>
              <a:gd name="connsiteY4" fmla="*/ 19803 h 44568"/>
              <a:gd name="connsiteX5" fmla="*/ 5199 w 68423"/>
              <a:gd name="connsiteY5" fmla="*/ 40758 h 44568"/>
              <a:gd name="connsiteX6" fmla="*/ 10914 w 68423"/>
              <a:gd name="connsiteY6" fmla="*/ 44568 h 44568"/>
              <a:gd name="connsiteX7" fmla="*/ 16629 w 68423"/>
              <a:gd name="connsiteY7" fmla="*/ 42663 h 44568"/>
              <a:gd name="connsiteX8" fmla="*/ 22344 w 68423"/>
              <a:gd name="connsiteY8" fmla="*/ 38853 h 44568"/>
              <a:gd name="connsiteX9" fmla="*/ 39489 w 68423"/>
              <a:gd name="connsiteY9" fmla="*/ 40758 h 44568"/>
              <a:gd name="connsiteX10" fmla="*/ 45204 w 68423"/>
              <a:gd name="connsiteY10" fmla="*/ 42663 h 44568"/>
              <a:gd name="connsiteX11" fmla="*/ 56634 w 68423"/>
              <a:gd name="connsiteY11" fmla="*/ 35043 h 44568"/>
              <a:gd name="connsiteX12" fmla="*/ 58539 w 68423"/>
              <a:gd name="connsiteY12" fmla="*/ 29328 h 44568"/>
              <a:gd name="connsiteX13" fmla="*/ 64254 w 68423"/>
              <a:gd name="connsiteY13" fmla="*/ 27423 h 44568"/>
              <a:gd name="connsiteX14" fmla="*/ 64254 w 68423"/>
              <a:gd name="connsiteY14" fmla="*/ 8373 h 44568"/>
              <a:gd name="connsiteX15" fmla="*/ 58539 w 68423"/>
              <a:gd name="connsiteY15" fmla="*/ 4563 h 44568"/>
              <a:gd name="connsiteX16" fmla="*/ 54729 w 68423"/>
              <a:gd name="connsiteY16" fmla="*/ 753 h 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423" h="44568">
                <a:moveTo>
                  <a:pt x="54729" y="753"/>
                </a:moveTo>
                <a:cubicBezTo>
                  <a:pt x="49649" y="436"/>
                  <a:pt x="36566" y="0"/>
                  <a:pt x="28059" y="2658"/>
                </a:cubicBezTo>
                <a:cubicBezTo>
                  <a:pt x="25348" y="3505"/>
                  <a:pt x="26067" y="8096"/>
                  <a:pt x="24249" y="10278"/>
                </a:cubicBezTo>
                <a:cubicBezTo>
                  <a:pt x="20349" y="14958"/>
                  <a:pt x="17648" y="13578"/>
                  <a:pt x="12819" y="15993"/>
                </a:cubicBezTo>
                <a:cubicBezTo>
                  <a:pt x="10771" y="17017"/>
                  <a:pt x="9009" y="18533"/>
                  <a:pt x="7104" y="19803"/>
                </a:cubicBezTo>
                <a:cubicBezTo>
                  <a:pt x="1800" y="27759"/>
                  <a:pt x="0" y="27761"/>
                  <a:pt x="5199" y="40758"/>
                </a:cubicBezTo>
                <a:cubicBezTo>
                  <a:pt x="6049" y="42884"/>
                  <a:pt x="9009" y="43298"/>
                  <a:pt x="10914" y="44568"/>
                </a:cubicBezTo>
                <a:cubicBezTo>
                  <a:pt x="12819" y="43933"/>
                  <a:pt x="14833" y="43561"/>
                  <a:pt x="16629" y="42663"/>
                </a:cubicBezTo>
                <a:cubicBezTo>
                  <a:pt x="18677" y="41639"/>
                  <a:pt x="20062" y="39043"/>
                  <a:pt x="22344" y="38853"/>
                </a:cubicBezTo>
                <a:cubicBezTo>
                  <a:pt x="28074" y="38375"/>
                  <a:pt x="33774" y="40123"/>
                  <a:pt x="39489" y="40758"/>
                </a:cubicBezTo>
                <a:cubicBezTo>
                  <a:pt x="41394" y="41393"/>
                  <a:pt x="43196" y="42663"/>
                  <a:pt x="45204" y="42663"/>
                </a:cubicBezTo>
                <a:cubicBezTo>
                  <a:pt x="52311" y="42663"/>
                  <a:pt x="53763" y="40785"/>
                  <a:pt x="56634" y="35043"/>
                </a:cubicBezTo>
                <a:cubicBezTo>
                  <a:pt x="57532" y="33247"/>
                  <a:pt x="57119" y="30748"/>
                  <a:pt x="58539" y="29328"/>
                </a:cubicBezTo>
                <a:cubicBezTo>
                  <a:pt x="59959" y="27908"/>
                  <a:pt x="62349" y="28058"/>
                  <a:pt x="64254" y="27423"/>
                </a:cubicBezTo>
                <a:cubicBezTo>
                  <a:pt x="66693" y="20105"/>
                  <a:pt x="68423" y="17754"/>
                  <a:pt x="64254" y="8373"/>
                </a:cubicBezTo>
                <a:cubicBezTo>
                  <a:pt x="63324" y="6281"/>
                  <a:pt x="60631" y="5493"/>
                  <a:pt x="58539" y="4563"/>
                </a:cubicBezTo>
                <a:cubicBezTo>
                  <a:pt x="54869" y="2932"/>
                  <a:pt x="59809" y="1070"/>
                  <a:pt x="54729" y="753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" name="Figura a mano libera 244"/>
          <p:cNvSpPr/>
          <p:nvPr userDrawn="1"/>
        </p:nvSpPr>
        <p:spPr>
          <a:xfrm>
            <a:off x="3565525" y="2546350"/>
            <a:ext cx="52388" cy="73025"/>
          </a:xfrm>
          <a:custGeom>
            <a:avLst/>
            <a:gdLst>
              <a:gd name="connsiteX0" fmla="*/ 14440 w 53392"/>
              <a:gd name="connsiteY0" fmla="*/ 7620 h 72390"/>
              <a:gd name="connsiteX1" fmla="*/ 6820 w 53392"/>
              <a:gd name="connsiteY1" fmla="*/ 9525 h 72390"/>
              <a:gd name="connsiteX2" fmla="*/ 4915 w 53392"/>
              <a:gd name="connsiteY2" fmla="*/ 15240 h 72390"/>
              <a:gd name="connsiteX3" fmla="*/ 3010 w 53392"/>
              <a:gd name="connsiteY3" fmla="*/ 36195 h 72390"/>
              <a:gd name="connsiteX4" fmla="*/ 4915 w 53392"/>
              <a:gd name="connsiteY4" fmla="*/ 62865 h 72390"/>
              <a:gd name="connsiteX5" fmla="*/ 16345 w 53392"/>
              <a:gd name="connsiteY5" fmla="*/ 66675 h 72390"/>
              <a:gd name="connsiteX6" fmla="*/ 27775 w 53392"/>
              <a:gd name="connsiteY6" fmla="*/ 72390 h 72390"/>
              <a:gd name="connsiteX7" fmla="*/ 35395 w 53392"/>
              <a:gd name="connsiteY7" fmla="*/ 70485 h 72390"/>
              <a:gd name="connsiteX8" fmla="*/ 39205 w 53392"/>
              <a:gd name="connsiteY8" fmla="*/ 64770 h 72390"/>
              <a:gd name="connsiteX9" fmla="*/ 44920 w 53392"/>
              <a:gd name="connsiteY9" fmla="*/ 60960 h 72390"/>
              <a:gd name="connsiteX10" fmla="*/ 48730 w 53392"/>
              <a:gd name="connsiteY10" fmla="*/ 47625 h 72390"/>
              <a:gd name="connsiteX11" fmla="*/ 52540 w 53392"/>
              <a:gd name="connsiteY11" fmla="*/ 19050 h 72390"/>
              <a:gd name="connsiteX12" fmla="*/ 50635 w 53392"/>
              <a:gd name="connsiteY12" fmla="*/ 5715 h 72390"/>
              <a:gd name="connsiteX13" fmla="*/ 39205 w 53392"/>
              <a:gd name="connsiteY13" fmla="*/ 1905 h 72390"/>
              <a:gd name="connsiteX14" fmla="*/ 33490 w 53392"/>
              <a:gd name="connsiteY14" fmla="*/ 0 h 72390"/>
              <a:gd name="connsiteX15" fmla="*/ 18250 w 53392"/>
              <a:gd name="connsiteY15" fmla="*/ 1905 h 72390"/>
              <a:gd name="connsiteX16" fmla="*/ 14440 w 53392"/>
              <a:gd name="connsiteY16" fmla="*/ 76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" h="72390">
                <a:moveTo>
                  <a:pt x="14440" y="7620"/>
                </a:moveTo>
                <a:cubicBezTo>
                  <a:pt x="12535" y="8890"/>
                  <a:pt x="8864" y="7889"/>
                  <a:pt x="6820" y="9525"/>
                </a:cubicBezTo>
                <a:cubicBezTo>
                  <a:pt x="5252" y="10779"/>
                  <a:pt x="5199" y="13252"/>
                  <a:pt x="4915" y="15240"/>
                </a:cubicBezTo>
                <a:cubicBezTo>
                  <a:pt x="3923" y="22183"/>
                  <a:pt x="3645" y="29210"/>
                  <a:pt x="3010" y="36195"/>
                </a:cubicBezTo>
                <a:cubicBezTo>
                  <a:pt x="3645" y="45085"/>
                  <a:pt x="1343" y="54700"/>
                  <a:pt x="4915" y="62865"/>
                </a:cubicBezTo>
                <a:cubicBezTo>
                  <a:pt x="6525" y="66544"/>
                  <a:pt x="12535" y="65405"/>
                  <a:pt x="16345" y="66675"/>
                </a:cubicBezTo>
                <a:cubicBezTo>
                  <a:pt x="24232" y="69304"/>
                  <a:pt x="20389" y="67466"/>
                  <a:pt x="27775" y="72390"/>
                </a:cubicBezTo>
                <a:cubicBezTo>
                  <a:pt x="30315" y="71755"/>
                  <a:pt x="33217" y="71937"/>
                  <a:pt x="35395" y="70485"/>
                </a:cubicBezTo>
                <a:cubicBezTo>
                  <a:pt x="37300" y="69215"/>
                  <a:pt x="37586" y="66389"/>
                  <a:pt x="39205" y="64770"/>
                </a:cubicBezTo>
                <a:cubicBezTo>
                  <a:pt x="40824" y="63151"/>
                  <a:pt x="43015" y="62230"/>
                  <a:pt x="44920" y="60960"/>
                </a:cubicBezTo>
                <a:cubicBezTo>
                  <a:pt x="46185" y="57164"/>
                  <a:pt x="48252" y="51452"/>
                  <a:pt x="48730" y="47625"/>
                </a:cubicBezTo>
                <a:cubicBezTo>
                  <a:pt x="52459" y="17792"/>
                  <a:pt x="47782" y="33325"/>
                  <a:pt x="52540" y="19050"/>
                </a:cubicBezTo>
                <a:cubicBezTo>
                  <a:pt x="51905" y="14605"/>
                  <a:pt x="53392" y="9259"/>
                  <a:pt x="50635" y="5715"/>
                </a:cubicBezTo>
                <a:cubicBezTo>
                  <a:pt x="48169" y="2545"/>
                  <a:pt x="43015" y="3175"/>
                  <a:pt x="39205" y="1905"/>
                </a:cubicBezTo>
                <a:lnTo>
                  <a:pt x="33490" y="0"/>
                </a:lnTo>
                <a:cubicBezTo>
                  <a:pt x="28410" y="635"/>
                  <a:pt x="23003" y="4"/>
                  <a:pt x="18250" y="1905"/>
                </a:cubicBezTo>
                <a:cubicBezTo>
                  <a:pt x="0" y="9205"/>
                  <a:pt x="16345" y="6350"/>
                  <a:pt x="14440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6" name="Figura a mano libera 245"/>
          <p:cNvSpPr/>
          <p:nvPr userDrawn="1"/>
        </p:nvSpPr>
        <p:spPr>
          <a:xfrm>
            <a:off x="3543300" y="2614613"/>
            <a:ext cx="58738" cy="58737"/>
          </a:xfrm>
          <a:custGeom>
            <a:avLst/>
            <a:gdLst>
              <a:gd name="connsiteX0" fmla="*/ 9525 w 59055"/>
              <a:gd name="connsiteY0" fmla="*/ 2114 h 57359"/>
              <a:gd name="connsiteX1" fmla="*/ 1905 w 59055"/>
              <a:gd name="connsiteY1" fmla="*/ 19259 h 57359"/>
              <a:gd name="connsiteX2" fmla="*/ 0 w 59055"/>
              <a:gd name="connsiteY2" fmla="*/ 24974 h 57359"/>
              <a:gd name="connsiteX3" fmla="*/ 17145 w 59055"/>
              <a:gd name="connsiteY3" fmla="*/ 36404 h 57359"/>
              <a:gd name="connsiteX4" fmla="*/ 22860 w 59055"/>
              <a:gd name="connsiteY4" fmla="*/ 40214 h 57359"/>
              <a:gd name="connsiteX5" fmla="*/ 26670 w 59055"/>
              <a:gd name="connsiteY5" fmla="*/ 45929 h 57359"/>
              <a:gd name="connsiteX6" fmla="*/ 28575 w 59055"/>
              <a:gd name="connsiteY6" fmla="*/ 55454 h 57359"/>
              <a:gd name="connsiteX7" fmla="*/ 34290 w 59055"/>
              <a:gd name="connsiteY7" fmla="*/ 57359 h 57359"/>
              <a:gd name="connsiteX8" fmla="*/ 40005 w 59055"/>
              <a:gd name="connsiteY8" fmla="*/ 55454 h 57359"/>
              <a:gd name="connsiteX9" fmla="*/ 43815 w 59055"/>
              <a:gd name="connsiteY9" fmla="*/ 49739 h 57359"/>
              <a:gd name="connsiteX10" fmla="*/ 49530 w 59055"/>
              <a:gd name="connsiteY10" fmla="*/ 45929 h 57359"/>
              <a:gd name="connsiteX11" fmla="*/ 59055 w 59055"/>
              <a:gd name="connsiteY11" fmla="*/ 26879 h 57359"/>
              <a:gd name="connsiteX12" fmla="*/ 51435 w 59055"/>
              <a:gd name="connsiteY12" fmla="*/ 17354 h 57359"/>
              <a:gd name="connsiteX13" fmla="*/ 34290 w 59055"/>
              <a:gd name="connsiteY13" fmla="*/ 11639 h 57359"/>
              <a:gd name="connsiteX14" fmla="*/ 28575 w 59055"/>
              <a:gd name="connsiteY14" fmla="*/ 9734 h 57359"/>
              <a:gd name="connsiteX15" fmla="*/ 9525 w 59055"/>
              <a:gd name="connsiteY15" fmla="*/ 209 h 57359"/>
              <a:gd name="connsiteX16" fmla="*/ 9525 w 59055"/>
              <a:gd name="connsiteY16" fmla="*/ 2114 h 5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55" h="57359">
                <a:moveTo>
                  <a:pt x="9525" y="2114"/>
                </a:moveTo>
                <a:cubicBezTo>
                  <a:pt x="3487" y="11171"/>
                  <a:pt x="6439" y="5657"/>
                  <a:pt x="1905" y="19259"/>
                </a:cubicBezTo>
                <a:lnTo>
                  <a:pt x="0" y="24974"/>
                </a:lnTo>
                <a:lnTo>
                  <a:pt x="17145" y="36404"/>
                </a:lnTo>
                <a:lnTo>
                  <a:pt x="22860" y="40214"/>
                </a:lnTo>
                <a:cubicBezTo>
                  <a:pt x="24130" y="42119"/>
                  <a:pt x="25866" y="43785"/>
                  <a:pt x="26670" y="45929"/>
                </a:cubicBezTo>
                <a:cubicBezTo>
                  <a:pt x="27807" y="48961"/>
                  <a:pt x="26779" y="52760"/>
                  <a:pt x="28575" y="55454"/>
                </a:cubicBezTo>
                <a:cubicBezTo>
                  <a:pt x="29689" y="57125"/>
                  <a:pt x="32385" y="56724"/>
                  <a:pt x="34290" y="57359"/>
                </a:cubicBezTo>
                <a:cubicBezTo>
                  <a:pt x="36195" y="56724"/>
                  <a:pt x="38437" y="56708"/>
                  <a:pt x="40005" y="55454"/>
                </a:cubicBezTo>
                <a:cubicBezTo>
                  <a:pt x="41793" y="54024"/>
                  <a:pt x="42196" y="51358"/>
                  <a:pt x="43815" y="49739"/>
                </a:cubicBezTo>
                <a:cubicBezTo>
                  <a:pt x="45434" y="48120"/>
                  <a:pt x="47625" y="47199"/>
                  <a:pt x="49530" y="45929"/>
                </a:cubicBezTo>
                <a:cubicBezTo>
                  <a:pt x="58602" y="32321"/>
                  <a:pt x="56039" y="38941"/>
                  <a:pt x="59055" y="26879"/>
                </a:cubicBezTo>
                <a:cubicBezTo>
                  <a:pt x="56989" y="20682"/>
                  <a:pt x="58179" y="20351"/>
                  <a:pt x="51435" y="17354"/>
                </a:cubicBezTo>
                <a:lnTo>
                  <a:pt x="34290" y="11639"/>
                </a:lnTo>
                <a:cubicBezTo>
                  <a:pt x="32385" y="11004"/>
                  <a:pt x="30246" y="10848"/>
                  <a:pt x="28575" y="9734"/>
                </a:cubicBezTo>
                <a:cubicBezTo>
                  <a:pt x="18483" y="3006"/>
                  <a:pt x="19577" y="1884"/>
                  <a:pt x="9525" y="209"/>
                </a:cubicBezTo>
                <a:cubicBezTo>
                  <a:pt x="8272" y="0"/>
                  <a:pt x="6985" y="209"/>
                  <a:pt x="9525" y="2114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7" name="Figura a mano libera 246"/>
          <p:cNvSpPr/>
          <p:nvPr userDrawn="1"/>
        </p:nvSpPr>
        <p:spPr>
          <a:xfrm>
            <a:off x="3533775" y="2711450"/>
            <a:ext cx="44450" cy="52388"/>
          </a:xfrm>
          <a:custGeom>
            <a:avLst/>
            <a:gdLst>
              <a:gd name="connsiteX0" fmla="*/ 11760 w 44145"/>
              <a:gd name="connsiteY0" fmla="*/ 7620 h 53209"/>
              <a:gd name="connsiteX1" fmla="*/ 2235 w 44145"/>
              <a:gd name="connsiteY1" fmla="*/ 9525 h 53209"/>
              <a:gd name="connsiteX2" fmla="*/ 330 w 44145"/>
              <a:gd name="connsiteY2" fmla="*/ 15240 h 53209"/>
              <a:gd name="connsiteX3" fmla="*/ 11760 w 44145"/>
              <a:gd name="connsiteY3" fmla="*/ 34290 h 53209"/>
              <a:gd name="connsiteX4" fmla="*/ 19380 w 44145"/>
              <a:gd name="connsiteY4" fmla="*/ 43815 h 53209"/>
              <a:gd name="connsiteX5" fmla="*/ 28905 w 44145"/>
              <a:gd name="connsiteY5" fmla="*/ 51435 h 53209"/>
              <a:gd name="connsiteX6" fmla="*/ 42240 w 44145"/>
              <a:gd name="connsiteY6" fmla="*/ 49530 h 53209"/>
              <a:gd name="connsiteX7" fmla="*/ 44145 w 44145"/>
              <a:gd name="connsiteY7" fmla="*/ 43815 h 53209"/>
              <a:gd name="connsiteX8" fmla="*/ 38430 w 44145"/>
              <a:gd name="connsiteY8" fmla="*/ 30480 h 53209"/>
              <a:gd name="connsiteX9" fmla="*/ 32715 w 44145"/>
              <a:gd name="connsiteY9" fmla="*/ 26670 h 53209"/>
              <a:gd name="connsiteX10" fmla="*/ 30810 w 44145"/>
              <a:gd name="connsiteY10" fmla="*/ 20955 h 53209"/>
              <a:gd name="connsiteX11" fmla="*/ 30810 w 44145"/>
              <a:gd name="connsiteY11" fmla="*/ 5715 h 53209"/>
              <a:gd name="connsiteX12" fmla="*/ 19380 w 44145"/>
              <a:gd name="connsiteY12" fmla="*/ 1905 h 53209"/>
              <a:gd name="connsiteX13" fmla="*/ 13665 w 44145"/>
              <a:gd name="connsiteY13" fmla="*/ 0 h 53209"/>
              <a:gd name="connsiteX14" fmla="*/ 4140 w 44145"/>
              <a:gd name="connsiteY14" fmla="*/ 7620 h 53209"/>
              <a:gd name="connsiteX15" fmla="*/ 11760 w 44145"/>
              <a:gd name="connsiteY15" fmla="*/ 7620 h 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45" h="53209">
                <a:moveTo>
                  <a:pt x="11760" y="7620"/>
                </a:moveTo>
                <a:cubicBezTo>
                  <a:pt x="11443" y="7937"/>
                  <a:pt x="4929" y="7729"/>
                  <a:pt x="2235" y="9525"/>
                </a:cubicBezTo>
                <a:cubicBezTo>
                  <a:pt x="564" y="10639"/>
                  <a:pt x="0" y="13259"/>
                  <a:pt x="330" y="15240"/>
                </a:cubicBezTo>
                <a:cubicBezTo>
                  <a:pt x="3318" y="33169"/>
                  <a:pt x="1451" y="30854"/>
                  <a:pt x="11760" y="34290"/>
                </a:cubicBezTo>
                <a:cubicBezTo>
                  <a:pt x="16548" y="48655"/>
                  <a:pt x="9532" y="31505"/>
                  <a:pt x="19380" y="43815"/>
                </a:cubicBezTo>
                <a:cubicBezTo>
                  <a:pt x="26896" y="53209"/>
                  <a:pt x="13101" y="47484"/>
                  <a:pt x="28905" y="51435"/>
                </a:cubicBezTo>
                <a:cubicBezTo>
                  <a:pt x="33350" y="50800"/>
                  <a:pt x="38224" y="51538"/>
                  <a:pt x="42240" y="49530"/>
                </a:cubicBezTo>
                <a:cubicBezTo>
                  <a:pt x="44036" y="48632"/>
                  <a:pt x="44145" y="45823"/>
                  <a:pt x="44145" y="43815"/>
                </a:cubicBezTo>
                <a:cubicBezTo>
                  <a:pt x="44145" y="39443"/>
                  <a:pt x="41541" y="33591"/>
                  <a:pt x="38430" y="30480"/>
                </a:cubicBezTo>
                <a:cubicBezTo>
                  <a:pt x="36811" y="28861"/>
                  <a:pt x="34620" y="27940"/>
                  <a:pt x="32715" y="26670"/>
                </a:cubicBezTo>
                <a:cubicBezTo>
                  <a:pt x="32080" y="24765"/>
                  <a:pt x="30810" y="22963"/>
                  <a:pt x="30810" y="20955"/>
                </a:cubicBezTo>
                <a:cubicBezTo>
                  <a:pt x="30810" y="16601"/>
                  <a:pt x="35890" y="10069"/>
                  <a:pt x="30810" y="5715"/>
                </a:cubicBezTo>
                <a:cubicBezTo>
                  <a:pt x="27761" y="3101"/>
                  <a:pt x="23190" y="3175"/>
                  <a:pt x="19380" y="1905"/>
                </a:cubicBezTo>
                <a:lnTo>
                  <a:pt x="13665" y="0"/>
                </a:lnTo>
                <a:cubicBezTo>
                  <a:pt x="7074" y="2197"/>
                  <a:pt x="7587" y="727"/>
                  <a:pt x="4140" y="7620"/>
                </a:cubicBezTo>
                <a:cubicBezTo>
                  <a:pt x="3856" y="8188"/>
                  <a:pt x="12077" y="7303"/>
                  <a:pt x="11760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8" name="Figura a mano libera 247"/>
          <p:cNvSpPr/>
          <p:nvPr userDrawn="1"/>
        </p:nvSpPr>
        <p:spPr>
          <a:xfrm>
            <a:off x="3503613" y="2774950"/>
            <a:ext cx="42862" cy="25400"/>
          </a:xfrm>
          <a:custGeom>
            <a:avLst/>
            <a:gdLst>
              <a:gd name="connsiteX0" fmla="*/ 9079 w 43207"/>
              <a:gd name="connsiteY0" fmla="*/ 5715 h 25400"/>
              <a:gd name="connsiteX1" fmla="*/ 3364 w 43207"/>
              <a:gd name="connsiteY1" fmla="*/ 7620 h 25400"/>
              <a:gd name="connsiteX2" fmla="*/ 10984 w 43207"/>
              <a:gd name="connsiteY2" fmla="*/ 20955 h 25400"/>
              <a:gd name="connsiteX3" fmla="*/ 26224 w 43207"/>
              <a:gd name="connsiteY3" fmla="*/ 24765 h 25400"/>
              <a:gd name="connsiteX4" fmla="*/ 41464 w 43207"/>
              <a:gd name="connsiteY4" fmla="*/ 22860 h 25400"/>
              <a:gd name="connsiteX5" fmla="*/ 39559 w 43207"/>
              <a:gd name="connsiteY5" fmla="*/ 17145 h 25400"/>
              <a:gd name="connsiteX6" fmla="*/ 31939 w 43207"/>
              <a:gd name="connsiteY6" fmla="*/ 15240 h 25400"/>
              <a:gd name="connsiteX7" fmla="*/ 26224 w 43207"/>
              <a:gd name="connsiteY7" fmla="*/ 11430 h 25400"/>
              <a:gd name="connsiteX8" fmla="*/ 20509 w 43207"/>
              <a:gd name="connsiteY8" fmla="*/ 9525 h 25400"/>
              <a:gd name="connsiteX9" fmla="*/ 18604 w 43207"/>
              <a:gd name="connsiteY9" fmla="*/ 3810 h 25400"/>
              <a:gd name="connsiteX10" fmla="*/ 7174 w 43207"/>
              <a:gd name="connsiteY10" fmla="*/ 0 h 25400"/>
              <a:gd name="connsiteX11" fmla="*/ 1459 w 43207"/>
              <a:gd name="connsiteY11" fmla="*/ 1905 h 25400"/>
              <a:gd name="connsiteX12" fmla="*/ 9079 w 43207"/>
              <a:gd name="connsiteY12" fmla="*/ 5715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07" h="25400">
                <a:moveTo>
                  <a:pt x="9079" y="5715"/>
                </a:moveTo>
                <a:cubicBezTo>
                  <a:pt x="9397" y="6668"/>
                  <a:pt x="4110" y="5756"/>
                  <a:pt x="3364" y="7620"/>
                </a:cubicBezTo>
                <a:cubicBezTo>
                  <a:pt x="1445" y="12418"/>
                  <a:pt x="8025" y="18982"/>
                  <a:pt x="10984" y="20955"/>
                </a:cubicBezTo>
                <a:cubicBezTo>
                  <a:pt x="13494" y="22629"/>
                  <a:pt x="24850" y="24490"/>
                  <a:pt x="26224" y="24765"/>
                </a:cubicBezTo>
                <a:cubicBezTo>
                  <a:pt x="31304" y="24130"/>
                  <a:pt x="37019" y="25400"/>
                  <a:pt x="41464" y="22860"/>
                </a:cubicBezTo>
                <a:cubicBezTo>
                  <a:pt x="43207" y="21864"/>
                  <a:pt x="41127" y="18399"/>
                  <a:pt x="39559" y="17145"/>
                </a:cubicBezTo>
                <a:cubicBezTo>
                  <a:pt x="37515" y="15509"/>
                  <a:pt x="34479" y="15875"/>
                  <a:pt x="31939" y="15240"/>
                </a:cubicBezTo>
                <a:cubicBezTo>
                  <a:pt x="30034" y="13970"/>
                  <a:pt x="28272" y="12454"/>
                  <a:pt x="26224" y="11430"/>
                </a:cubicBezTo>
                <a:cubicBezTo>
                  <a:pt x="24428" y="10532"/>
                  <a:pt x="21929" y="10945"/>
                  <a:pt x="20509" y="9525"/>
                </a:cubicBezTo>
                <a:cubicBezTo>
                  <a:pt x="19089" y="8105"/>
                  <a:pt x="20238" y="4977"/>
                  <a:pt x="18604" y="3810"/>
                </a:cubicBezTo>
                <a:cubicBezTo>
                  <a:pt x="15336" y="1476"/>
                  <a:pt x="7174" y="0"/>
                  <a:pt x="7174" y="0"/>
                </a:cubicBezTo>
                <a:cubicBezTo>
                  <a:pt x="5269" y="635"/>
                  <a:pt x="2357" y="109"/>
                  <a:pt x="1459" y="1905"/>
                </a:cubicBezTo>
                <a:cubicBezTo>
                  <a:pt x="0" y="4824"/>
                  <a:pt x="8761" y="4762"/>
                  <a:pt x="9079" y="5715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9" name="Figura a mano libera 248"/>
          <p:cNvSpPr/>
          <p:nvPr userDrawn="1"/>
        </p:nvSpPr>
        <p:spPr>
          <a:xfrm>
            <a:off x="3121025" y="2700338"/>
            <a:ext cx="69850" cy="58737"/>
          </a:xfrm>
          <a:custGeom>
            <a:avLst/>
            <a:gdLst>
              <a:gd name="connsiteX0" fmla="*/ 45402 w 70913"/>
              <a:gd name="connsiteY0" fmla="*/ 6099 h 57904"/>
              <a:gd name="connsiteX1" fmla="*/ 32067 w 70913"/>
              <a:gd name="connsiteY1" fmla="*/ 4194 h 57904"/>
              <a:gd name="connsiteX2" fmla="*/ 24447 w 70913"/>
              <a:gd name="connsiteY2" fmla="*/ 2289 h 57904"/>
              <a:gd name="connsiteX3" fmla="*/ 16827 w 70913"/>
              <a:gd name="connsiteY3" fmla="*/ 27054 h 57904"/>
              <a:gd name="connsiteX4" fmla="*/ 9207 w 70913"/>
              <a:gd name="connsiteY4" fmla="*/ 46104 h 57904"/>
              <a:gd name="connsiteX5" fmla="*/ 16827 w 70913"/>
              <a:gd name="connsiteY5" fmla="*/ 57534 h 57904"/>
              <a:gd name="connsiteX6" fmla="*/ 24447 w 70913"/>
              <a:gd name="connsiteY6" fmla="*/ 55629 h 57904"/>
              <a:gd name="connsiteX7" fmla="*/ 30162 w 70913"/>
              <a:gd name="connsiteY7" fmla="*/ 51819 h 57904"/>
              <a:gd name="connsiteX8" fmla="*/ 32067 w 70913"/>
              <a:gd name="connsiteY8" fmla="*/ 44199 h 57904"/>
              <a:gd name="connsiteX9" fmla="*/ 33972 w 70913"/>
              <a:gd name="connsiteY9" fmla="*/ 38484 h 57904"/>
              <a:gd name="connsiteX10" fmla="*/ 41592 w 70913"/>
              <a:gd name="connsiteY10" fmla="*/ 36579 h 57904"/>
              <a:gd name="connsiteX11" fmla="*/ 47307 w 70913"/>
              <a:gd name="connsiteY11" fmla="*/ 34674 h 57904"/>
              <a:gd name="connsiteX12" fmla="*/ 51117 w 70913"/>
              <a:gd name="connsiteY12" fmla="*/ 28959 h 57904"/>
              <a:gd name="connsiteX13" fmla="*/ 53022 w 70913"/>
              <a:gd name="connsiteY13" fmla="*/ 23244 h 57904"/>
              <a:gd name="connsiteX14" fmla="*/ 68262 w 70913"/>
              <a:gd name="connsiteY14" fmla="*/ 21339 h 57904"/>
              <a:gd name="connsiteX15" fmla="*/ 70167 w 70913"/>
              <a:gd name="connsiteY15" fmla="*/ 15624 h 57904"/>
              <a:gd name="connsiteX16" fmla="*/ 53022 w 70913"/>
              <a:gd name="connsiteY16" fmla="*/ 8004 h 57904"/>
              <a:gd name="connsiteX17" fmla="*/ 45402 w 70913"/>
              <a:gd name="connsiteY17" fmla="*/ 6099 h 5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913" h="57904">
                <a:moveTo>
                  <a:pt x="45402" y="6099"/>
                </a:moveTo>
                <a:cubicBezTo>
                  <a:pt x="40957" y="5464"/>
                  <a:pt x="36485" y="4997"/>
                  <a:pt x="32067" y="4194"/>
                </a:cubicBezTo>
                <a:cubicBezTo>
                  <a:pt x="29491" y="3726"/>
                  <a:pt x="25718" y="0"/>
                  <a:pt x="24447" y="2289"/>
                </a:cubicBezTo>
                <a:cubicBezTo>
                  <a:pt x="0" y="46294"/>
                  <a:pt x="36458" y="7423"/>
                  <a:pt x="16827" y="27054"/>
                </a:cubicBezTo>
                <a:cubicBezTo>
                  <a:pt x="12119" y="41178"/>
                  <a:pt x="14813" y="34892"/>
                  <a:pt x="9207" y="46104"/>
                </a:cubicBezTo>
                <a:cubicBezTo>
                  <a:pt x="10441" y="51042"/>
                  <a:pt x="10005" y="56559"/>
                  <a:pt x="16827" y="57534"/>
                </a:cubicBezTo>
                <a:cubicBezTo>
                  <a:pt x="19419" y="57904"/>
                  <a:pt x="21907" y="56264"/>
                  <a:pt x="24447" y="55629"/>
                </a:cubicBezTo>
                <a:cubicBezTo>
                  <a:pt x="26352" y="54359"/>
                  <a:pt x="28892" y="53724"/>
                  <a:pt x="30162" y="51819"/>
                </a:cubicBezTo>
                <a:cubicBezTo>
                  <a:pt x="31614" y="49641"/>
                  <a:pt x="31348" y="46716"/>
                  <a:pt x="32067" y="44199"/>
                </a:cubicBezTo>
                <a:cubicBezTo>
                  <a:pt x="32619" y="42268"/>
                  <a:pt x="32404" y="39738"/>
                  <a:pt x="33972" y="38484"/>
                </a:cubicBezTo>
                <a:cubicBezTo>
                  <a:pt x="36016" y="36848"/>
                  <a:pt x="39075" y="37298"/>
                  <a:pt x="41592" y="36579"/>
                </a:cubicBezTo>
                <a:cubicBezTo>
                  <a:pt x="43523" y="36027"/>
                  <a:pt x="45402" y="35309"/>
                  <a:pt x="47307" y="34674"/>
                </a:cubicBezTo>
                <a:cubicBezTo>
                  <a:pt x="48577" y="32769"/>
                  <a:pt x="50093" y="31007"/>
                  <a:pt x="51117" y="28959"/>
                </a:cubicBezTo>
                <a:cubicBezTo>
                  <a:pt x="52015" y="27163"/>
                  <a:pt x="51187" y="24060"/>
                  <a:pt x="53022" y="23244"/>
                </a:cubicBezTo>
                <a:cubicBezTo>
                  <a:pt x="57700" y="21165"/>
                  <a:pt x="63182" y="21974"/>
                  <a:pt x="68262" y="21339"/>
                </a:cubicBezTo>
                <a:cubicBezTo>
                  <a:pt x="68897" y="19434"/>
                  <a:pt x="70913" y="17488"/>
                  <a:pt x="70167" y="15624"/>
                </a:cubicBezTo>
                <a:cubicBezTo>
                  <a:pt x="68784" y="12165"/>
                  <a:pt x="53165" y="8014"/>
                  <a:pt x="53022" y="8004"/>
                </a:cubicBezTo>
                <a:lnTo>
                  <a:pt x="45402" y="6099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0" name="Figura a mano libera 249"/>
          <p:cNvSpPr/>
          <p:nvPr userDrawn="1"/>
        </p:nvSpPr>
        <p:spPr>
          <a:xfrm>
            <a:off x="3195638" y="2638425"/>
            <a:ext cx="38100" cy="57150"/>
          </a:xfrm>
          <a:custGeom>
            <a:avLst/>
            <a:gdLst>
              <a:gd name="connsiteX0" fmla="*/ 1905 w 37991"/>
              <a:gd name="connsiteY0" fmla="*/ 3175 h 57182"/>
              <a:gd name="connsiteX1" fmla="*/ 3810 w 37991"/>
              <a:gd name="connsiteY1" fmla="*/ 20320 h 57182"/>
              <a:gd name="connsiteX2" fmla="*/ 5715 w 37991"/>
              <a:gd name="connsiteY2" fmla="*/ 26035 h 57182"/>
              <a:gd name="connsiteX3" fmla="*/ 7620 w 37991"/>
              <a:gd name="connsiteY3" fmla="*/ 48895 h 57182"/>
              <a:gd name="connsiteX4" fmla="*/ 19050 w 37991"/>
              <a:gd name="connsiteY4" fmla="*/ 56515 h 57182"/>
              <a:gd name="connsiteX5" fmla="*/ 36195 w 37991"/>
              <a:gd name="connsiteY5" fmla="*/ 54610 h 57182"/>
              <a:gd name="connsiteX6" fmla="*/ 34290 w 37991"/>
              <a:gd name="connsiteY6" fmla="*/ 48895 h 57182"/>
              <a:gd name="connsiteX7" fmla="*/ 28575 w 37991"/>
              <a:gd name="connsiteY7" fmla="*/ 45085 h 57182"/>
              <a:gd name="connsiteX8" fmla="*/ 26670 w 37991"/>
              <a:gd name="connsiteY8" fmla="*/ 39370 h 57182"/>
              <a:gd name="connsiteX9" fmla="*/ 22860 w 37991"/>
              <a:gd name="connsiteY9" fmla="*/ 33655 h 57182"/>
              <a:gd name="connsiteX10" fmla="*/ 30480 w 37991"/>
              <a:gd name="connsiteY10" fmla="*/ 22225 h 57182"/>
              <a:gd name="connsiteX11" fmla="*/ 24765 w 37991"/>
              <a:gd name="connsiteY11" fmla="*/ 8890 h 57182"/>
              <a:gd name="connsiteX12" fmla="*/ 22860 w 37991"/>
              <a:gd name="connsiteY12" fmla="*/ 3175 h 57182"/>
              <a:gd name="connsiteX13" fmla="*/ 15240 w 37991"/>
              <a:gd name="connsiteY13" fmla="*/ 1270 h 57182"/>
              <a:gd name="connsiteX14" fmla="*/ 1905 w 37991"/>
              <a:gd name="connsiteY14" fmla="*/ 3175 h 5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991" h="57182">
                <a:moveTo>
                  <a:pt x="1905" y="3175"/>
                </a:moveTo>
                <a:cubicBezTo>
                  <a:pt x="0" y="6350"/>
                  <a:pt x="2865" y="14648"/>
                  <a:pt x="3810" y="20320"/>
                </a:cubicBezTo>
                <a:cubicBezTo>
                  <a:pt x="4140" y="22301"/>
                  <a:pt x="5450" y="24045"/>
                  <a:pt x="5715" y="26035"/>
                </a:cubicBezTo>
                <a:cubicBezTo>
                  <a:pt x="6726" y="33614"/>
                  <a:pt x="4555" y="41890"/>
                  <a:pt x="7620" y="48895"/>
                </a:cubicBezTo>
                <a:cubicBezTo>
                  <a:pt x="9455" y="53090"/>
                  <a:pt x="19050" y="56515"/>
                  <a:pt x="19050" y="56515"/>
                </a:cubicBezTo>
                <a:cubicBezTo>
                  <a:pt x="24765" y="55880"/>
                  <a:pt x="31052" y="57182"/>
                  <a:pt x="36195" y="54610"/>
                </a:cubicBezTo>
                <a:cubicBezTo>
                  <a:pt x="37991" y="53712"/>
                  <a:pt x="35544" y="50463"/>
                  <a:pt x="34290" y="48895"/>
                </a:cubicBezTo>
                <a:cubicBezTo>
                  <a:pt x="32860" y="47107"/>
                  <a:pt x="30480" y="46355"/>
                  <a:pt x="28575" y="45085"/>
                </a:cubicBezTo>
                <a:cubicBezTo>
                  <a:pt x="27940" y="43180"/>
                  <a:pt x="27568" y="41166"/>
                  <a:pt x="26670" y="39370"/>
                </a:cubicBezTo>
                <a:cubicBezTo>
                  <a:pt x="25646" y="37322"/>
                  <a:pt x="22363" y="35890"/>
                  <a:pt x="22860" y="33655"/>
                </a:cubicBezTo>
                <a:cubicBezTo>
                  <a:pt x="23853" y="29185"/>
                  <a:pt x="30480" y="22225"/>
                  <a:pt x="30480" y="22225"/>
                </a:cubicBezTo>
                <a:cubicBezTo>
                  <a:pt x="26515" y="6366"/>
                  <a:pt x="31343" y="22046"/>
                  <a:pt x="24765" y="8890"/>
                </a:cubicBezTo>
                <a:cubicBezTo>
                  <a:pt x="23867" y="7094"/>
                  <a:pt x="24428" y="4429"/>
                  <a:pt x="22860" y="3175"/>
                </a:cubicBezTo>
                <a:cubicBezTo>
                  <a:pt x="20816" y="1539"/>
                  <a:pt x="17780" y="1905"/>
                  <a:pt x="15240" y="1270"/>
                </a:cubicBezTo>
                <a:cubicBezTo>
                  <a:pt x="2924" y="3323"/>
                  <a:pt x="3810" y="0"/>
                  <a:pt x="1905" y="3175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1" name="Figura a mano libera 250"/>
          <p:cNvSpPr/>
          <p:nvPr userDrawn="1"/>
        </p:nvSpPr>
        <p:spPr>
          <a:xfrm>
            <a:off x="3584575" y="3925888"/>
            <a:ext cx="61913" cy="42862"/>
          </a:xfrm>
          <a:custGeom>
            <a:avLst/>
            <a:gdLst>
              <a:gd name="connsiteX0" fmla="*/ 3032 w 62087"/>
              <a:gd name="connsiteY0" fmla="*/ 24868 h 42599"/>
              <a:gd name="connsiteX1" fmla="*/ 8747 w 62087"/>
              <a:gd name="connsiteY1" fmla="*/ 19153 h 42599"/>
              <a:gd name="connsiteX2" fmla="*/ 18272 w 62087"/>
              <a:gd name="connsiteY2" fmla="*/ 9628 h 42599"/>
              <a:gd name="connsiteX3" fmla="*/ 29702 w 62087"/>
              <a:gd name="connsiteY3" fmla="*/ 5818 h 42599"/>
              <a:gd name="connsiteX4" fmla="*/ 41132 w 62087"/>
              <a:gd name="connsiteY4" fmla="*/ 2008 h 42599"/>
              <a:gd name="connsiteX5" fmla="*/ 46847 w 62087"/>
              <a:gd name="connsiteY5" fmla="*/ 103 h 42599"/>
              <a:gd name="connsiteX6" fmla="*/ 60182 w 62087"/>
              <a:gd name="connsiteY6" fmla="*/ 2008 h 42599"/>
              <a:gd name="connsiteX7" fmla="*/ 62087 w 62087"/>
              <a:gd name="connsiteY7" fmla="*/ 7723 h 42599"/>
              <a:gd name="connsiteX8" fmla="*/ 60182 w 62087"/>
              <a:gd name="connsiteY8" fmla="*/ 19153 h 42599"/>
              <a:gd name="connsiteX9" fmla="*/ 56372 w 62087"/>
              <a:gd name="connsiteY9" fmla="*/ 24868 h 42599"/>
              <a:gd name="connsiteX10" fmla="*/ 44942 w 62087"/>
              <a:gd name="connsiteY10" fmla="*/ 28678 h 42599"/>
              <a:gd name="connsiteX11" fmla="*/ 41132 w 62087"/>
              <a:gd name="connsiteY11" fmla="*/ 34393 h 42599"/>
              <a:gd name="connsiteX12" fmla="*/ 6842 w 62087"/>
              <a:gd name="connsiteY12" fmla="*/ 36298 h 42599"/>
              <a:gd name="connsiteX13" fmla="*/ 1127 w 62087"/>
              <a:gd name="connsiteY13" fmla="*/ 24868 h 42599"/>
              <a:gd name="connsiteX14" fmla="*/ 6842 w 62087"/>
              <a:gd name="connsiteY14" fmla="*/ 22963 h 42599"/>
              <a:gd name="connsiteX15" fmla="*/ 3032 w 62087"/>
              <a:gd name="connsiteY15" fmla="*/ 24868 h 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087" h="42599">
                <a:moveTo>
                  <a:pt x="3032" y="24868"/>
                </a:moveTo>
                <a:cubicBezTo>
                  <a:pt x="3349" y="24233"/>
                  <a:pt x="7022" y="21223"/>
                  <a:pt x="8747" y="19153"/>
                </a:cubicBezTo>
                <a:cubicBezTo>
                  <a:pt x="13603" y="13326"/>
                  <a:pt x="10876" y="12915"/>
                  <a:pt x="18272" y="9628"/>
                </a:cubicBezTo>
                <a:cubicBezTo>
                  <a:pt x="21942" y="7997"/>
                  <a:pt x="25892" y="7088"/>
                  <a:pt x="29702" y="5818"/>
                </a:cubicBezTo>
                <a:lnTo>
                  <a:pt x="41132" y="2008"/>
                </a:lnTo>
                <a:lnTo>
                  <a:pt x="46847" y="103"/>
                </a:lnTo>
                <a:cubicBezTo>
                  <a:pt x="51292" y="738"/>
                  <a:pt x="56166" y="0"/>
                  <a:pt x="60182" y="2008"/>
                </a:cubicBezTo>
                <a:cubicBezTo>
                  <a:pt x="61978" y="2906"/>
                  <a:pt x="62087" y="5715"/>
                  <a:pt x="62087" y="7723"/>
                </a:cubicBezTo>
                <a:cubicBezTo>
                  <a:pt x="62087" y="11586"/>
                  <a:pt x="61403" y="15489"/>
                  <a:pt x="60182" y="19153"/>
                </a:cubicBezTo>
                <a:cubicBezTo>
                  <a:pt x="59458" y="21325"/>
                  <a:pt x="58314" y="23655"/>
                  <a:pt x="56372" y="24868"/>
                </a:cubicBezTo>
                <a:cubicBezTo>
                  <a:pt x="52966" y="26997"/>
                  <a:pt x="44942" y="28678"/>
                  <a:pt x="44942" y="28678"/>
                </a:cubicBezTo>
                <a:cubicBezTo>
                  <a:pt x="43672" y="30583"/>
                  <a:pt x="42891" y="32927"/>
                  <a:pt x="41132" y="34393"/>
                </a:cubicBezTo>
                <a:cubicBezTo>
                  <a:pt x="31285" y="42599"/>
                  <a:pt x="18316" y="37118"/>
                  <a:pt x="6842" y="36298"/>
                </a:cubicBezTo>
                <a:cubicBezTo>
                  <a:pt x="6200" y="35335"/>
                  <a:pt x="0" y="27121"/>
                  <a:pt x="1127" y="24868"/>
                </a:cubicBezTo>
                <a:cubicBezTo>
                  <a:pt x="2025" y="23072"/>
                  <a:pt x="5171" y="24077"/>
                  <a:pt x="6842" y="22963"/>
                </a:cubicBezTo>
                <a:cubicBezTo>
                  <a:pt x="7370" y="22611"/>
                  <a:pt x="2715" y="25503"/>
                  <a:pt x="3032" y="24868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2" name="Figura a mano libera 251"/>
          <p:cNvSpPr/>
          <p:nvPr userDrawn="1"/>
        </p:nvSpPr>
        <p:spPr>
          <a:xfrm>
            <a:off x="4516438" y="3535363"/>
            <a:ext cx="46037" cy="84137"/>
          </a:xfrm>
          <a:custGeom>
            <a:avLst/>
            <a:gdLst>
              <a:gd name="connsiteX0" fmla="*/ 25156 w 54602"/>
              <a:gd name="connsiteY0" fmla="*/ 2222 h 84172"/>
              <a:gd name="connsiteX1" fmla="*/ 11821 w 54602"/>
              <a:gd name="connsiteY1" fmla="*/ 19367 h 84172"/>
              <a:gd name="connsiteX2" fmla="*/ 9916 w 54602"/>
              <a:gd name="connsiteY2" fmla="*/ 26987 h 84172"/>
              <a:gd name="connsiteX3" fmla="*/ 6106 w 54602"/>
              <a:gd name="connsiteY3" fmla="*/ 38417 h 84172"/>
              <a:gd name="connsiteX4" fmla="*/ 391 w 54602"/>
              <a:gd name="connsiteY4" fmla="*/ 55562 h 84172"/>
              <a:gd name="connsiteX5" fmla="*/ 2296 w 54602"/>
              <a:gd name="connsiteY5" fmla="*/ 82232 h 84172"/>
              <a:gd name="connsiteX6" fmla="*/ 8011 w 54602"/>
              <a:gd name="connsiteY6" fmla="*/ 84137 h 84172"/>
              <a:gd name="connsiteX7" fmla="*/ 38491 w 54602"/>
              <a:gd name="connsiteY7" fmla="*/ 82232 h 84172"/>
              <a:gd name="connsiteX8" fmla="*/ 44206 w 54602"/>
              <a:gd name="connsiteY8" fmla="*/ 65087 h 84172"/>
              <a:gd name="connsiteX9" fmla="*/ 46111 w 54602"/>
              <a:gd name="connsiteY9" fmla="*/ 59372 h 84172"/>
              <a:gd name="connsiteX10" fmla="*/ 49921 w 54602"/>
              <a:gd name="connsiteY10" fmla="*/ 53657 h 84172"/>
              <a:gd name="connsiteX11" fmla="*/ 53731 w 54602"/>
              <a:gd name="connsiteY11" fmla="*/ 42227 h 84172"/>
              <a:gd name="connsiteX12" fmla="*/ 51826 w 54602"/>
              <a:gd name="connsiteY12" fmla="*/ 7937 h 84172"/>
              <a:gd name="connsiteX13" fmla="*/ 44206 w 54602"/>
              <a:gd name="connsiteY13" fmla="*/ 4127 h 84172"/>
              <a:gd name="connsiteX14" fmla="*/ 28966 w 54602"/>
              <a:gd name="connsiteY14" fmla="*/ 6032 h 84172"/>
              <a:gd name="connsiteX15" fmla="*/ 25156 w 54602"/>
              <a:gd name="connsiteY15" fmla="*/ 2222 h 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02" h="84172">
                <a:moveTo>
                  <a:pt x="25156" y="2222"/>
                </a:moveTo>
                <a:cubicBezTo>
                  <a:pt x="22299" y="4445"/>
                  <a:pt x="20774" y="10414"/>
                  <a:pt x="11821" y="19367"/>
                </a:cubicBezTo>
                <a:cubicBezTo>
                  <a:pt x="11186" y="21907"/>
                  <a:pt x="10668" y="24479"/>
                  <a:pt x="9916" y="26987"/>
                </a:cubicBezTo>
                <a:cubicBezTo>
                  <a:pt x="8762" y="30834"/>
                  <a:pt x="6766" y="34456"/>
                  <a:pt x="6106" y="38417"/>
                </a:cubicBezTo>
                <a:cubicBezTo>
                  <a:pt x="3825" y="52105"/>
                  <a:pt x="6344" y="46633"/>
                  <a:pt x="391" y="55562"/>
                </a:cubicBezTo>
                <a:cubicBezTo>
                  <a:pt x="1026" y="64452"/>
                  <a:pt x="0" y="73620"/>
                  <a:pt x="2296" y="82232"/>
                </a:cubicBezTo>
                <a:cubicBezTo>
                  <a:pt x="2813" y="84172"/>
                  <a:pt x="6003" y="84137"/>
                  <a:pt x="8011" y="84137"/>
                </a:cubicBezTo>
                <a:cubicBezTo>
                  <a:pt x="18191" y="84137"/>
                  <a:pt x="28331" y="82867"/>
                  <a:pt x="38491" y="82232"/>
                </a:cubicBezTo>
                <a:lnTo>
                  <a:pt x="44206" y="65087"/>
                </a:lnTo>
                <a:cubicBezTo>
                  <a:pt x="44841" y="63182"/>
                  <a:pt x="44997" y="61043"/>
                  <a:pt x="46111" y="59372"/>
                </a:cubicBezTo>
                <a:cubicBezTo>
                  <a:pt x="47381" y="57467"/>
                  <a:pt x="48991" y="55749"/>
                  <a:pt x="49921" y="53657"/>
                </a:cubicBezTo>
                <a:cubicBezTo>
                  <a:pt x="51552" y="49987"/>
                  <a:pt x="53731" y="42227"/>
                  <a:pt x="53731" y="42227"/>
                </a:cubicBezTo>
                <a:cubicBezTo>
                  <a:pt x="53096" y="30797"/>
                  <a:pt x="54602" y="19043"/>
                  <a:pt x="51826" y="7937"/>
                </a:cubicBezTo>
                <a:cubicBezTo>
                  <a:pt x="51137" y="5182"/>
                  <a:pt x="47036" y="4363"/>
                  <a:pt x="44206" y="4127"/>
                </a:cubicBezTo>
                <a:cubicBezTo>
                  <a:pt x="39104" y="3702"/>
                  <a:pt x="34065" y="5568"/>
                  <a:pt x="28966" y="6032"/>
                </a:cubicBezTo>
                <a:cubicBezTo>
                  <a:pt x="27069" y="6204"/>
                  <a:pt x="28014" y="0"/>
                  <a:pt x="25156" y="2222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3" name="Figura a mano libera 252"/>
          <p:cNvSpPr/>
          <p:nvPr userDrawn="1"/>
        </p:nvSpPr>
        <p:spPr>
          <a:xfrm>
            <a:off x="4237038" y="3689350"/>
            <a:ext cx="73025" cy="28575"/>
          </a:xfrm>
          <a:custGeom>
            <a:avLst/>
            <a:gdLst>
              <a:gd name="connsiteX0" fmla="*/ 59055 w 73671"/>
              <a:gd name="connsiteY0" fmla="*/ 3810 h 27732"/>
              <a:gd name="connsiteX1" fmla="*/ 40005 w 73671"/>
              <a:gd name="connsiteY1" fmla="*/ 0 h 27732"/>
              <a:gd name="connsiteX2" fmla="*/ 24765 w 73671"/>
              <a:gd name="connsiteY2" fmla="*/ 1905 h 27732"/>
              <a:gd name="connsiteX3" fmla="*/ 3810 w 73671"/>
              <a:gd name="connsiteY3" fmla="*/ 3810 h 27732"/>
              <a:gd name="connsiteX4" fmla="*/ 3810 w 73671"/>
              <a:gd name="connsiteY4" fmla="*/ 15240 h 27732"/>
              <a:gd name="connsiteX5" fmla="*/ 17145 w 73671"/>
              <a:gd name="connsiteY5" fmla="*/ 19050 h 27732"/>
              <a:gd name="connsiteX6" fmla="*/ 22860 w 73671"/>
              <a:gd name="connsiteY6" fmla="*/ 20955 h 27732"/>
              <a:gd name="connsiteX7" fmla="*/ 55245 w 73671"/>
              <a:gd name="connsiteY7" fmla="*/ 26670 h 27732"/>
              <a:gd name="connsiteX8" fmla="*/ 66675 w 73671"/>
              <a:gd name="connsiteY8" fmla="*/ 24765 h 27732"/>
              <a:gd name="connsiteX9" fmla="*/ 59055 w 73671"/>
              <a:gd name="connsiteY9" fmla="*/ 13335 h 27732"/>
              <a:gd name="connsiteX10" fmla="*/ 59055 w 73671"/>
              <a:gd name="connsiteY10" fmla="*/ 3810 h 2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671" h="27732">
                <a:moveTo>
                  <a:pt x="59055" y="3810"/>
                </a:moveTo>
                <a:cubicBezTo>
                  <a:pt x="55880" y="1588"/>
                  <a:pt x="44676" y="0"/>
                  <a:pt x="40005" y="0"/>
                </a:cubicBezTo>
                <a:cubicBezTo>
                  <a:pt x="34885" y="0"/>
                  <a:pt x="29856" y="1369"/>
                  <a:pt x="24765" y="1905"/>
                </a:cubicBezTo>
                <a:cubicBezTo>
                  <a:pt x="17790" y="2639"/>
                  <a:pt x="10795" y="3175"/>
                  <a:pt x="3810" y="3810"/>
                </a:cubicBezTo>
                <a:cubicBezTo>
                  <a:pt x="2540" y="7620"/>
                  <a:pt x="0" y="11430"/>
                  <a:pt x="3810" y="15240"/>
                </a:cubicBezTo>
                <a:cubicBezTo>
                  <a:pt x="4724" y="16154"/>
                  <a:pt x="17076" y="19030"/>
                  <a:pt x="17145" y="19050"/>
                </a:cubicBezTo>
                <a:cubicBezTo>
                  <a:pt x="19076" y="19602"/>
                  <a:pt x="20903" y="20503"/>
                  <a:pt x="22860" y="20955"/>
                </a:cubicBezTo>
                <a:cubicBezTo>
                  <a:pt x="38104" y="24473"/>
                  <a:pt x="41191" y="24662"/>
                  <a:pt x="55245" y="26670"/>
                </a:cubicBezTo>
                <a:cubicBezTo>
                  <a:pt x="59055" y="26035"/>
                  <a:pt x="64202" y="27732"/>
                  <a:pt x="66675" y="24765"/>
                </a:cubicBezTo>
                <a:cubicBezTo>
                  <a:pt x="73671" y="16369"/>
                  <a:pt x="62077" y="14342"/>
                  <a:pt x="59055" y="13335"/>
                </a:cubicBezTo>
                <a:cubicBezTo>
                  <a:pt x="61362" y="6415"/>
                  <a:pt x="62230" y="6032"/>
                  <a:pt x="59055" y="381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4" name="Figura a mano libera 253"/>
          <p:cNvSpPr/>
          <p:nvPr userDrawn="1"/>
        </p:nvSpPr>
        <p:spPr>
          <a:xfrm>
            <a:off x="3805238" y="3563938"/>
            <a:ext cx="33337" cy="33337"/>
          </a:xfrm>
          <a:custGeom>
            <a:avLst/>
            <a:gdLst>
              <a:gd name="connsiteX0" fmla="*/ 4257 w 32832"/>
              <a:gd name="connsiteY0" fmla="*/ 7620 h 33359"/>
              <a:gd name="connsiteX1" fmla="*/ 447 w 32832"/>
              <a:gd name="connsiteY1" fmla="*/ 13335 h 33359"/>
              <a:gd name="connsiteX2" fmla="*/ 2352 w 32832"/>
              <a:gd name="connsiteY2" fmla="*/ 26670 h 33359"/>
              <a:gd name="connsiteX3" fmla="*/ 8067 w 32832"/>
              <a:gd name="connsiteY3" fmla="*/ 28575 h 33359"/>
              <a:gd name="connsiteX4" fmla="*/ 21402 w 32832"/>
              <a:gd name="connsiteY4" fmla="*/ 32385 h 33359"/>
              <a:gd name="connsiteX5" fmla="*/ 30927 w 32832"/>
              <a:gd name="connsiteY5" fmla="*/ 19050 h 33359"/>
              <a:gd name="connsiteX6" fmla="*/ 32832 w 32832"/>
              <a:gd name="connsiteY6" fmla="*/ 13335 h 33359"/>
              <a:gd name="connsiteX7" fmla="*/ 27117 w 32832"/>
              <a:gd name="connsiteY7" fmla="*/ 7620 h 33359"/>
              <a:gd name="connsiteX8" fmla="*/ 15687 w 32832"/>
              <a:gd name="connsiteY8" fmla="*/ 0 h 33359"/>
              <a:gd name="connsiteX9" fmla="*/ 4257 w 32832"/>
              <a:gd name="connsiteY9" fmla="*/ 7620 h 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832" h="33359">
                <a:moveTo>
                  <a:pt x="4257" y="7620"/>
                </a:moveTo>
                <a:cubicBezTo>
                  <a:pt x="1717" y="9842"/>
                  <a:pt x="675" y="11057"/>
                  <a:pt x="447" y="13335"/>
                </a:cubicBezTo>
                <a:cubicBezTo>
                  <a:pt x="0" y="17803"/>
                  <a:pt x="344" y="22654"/>
                  <a:pt x="2352" y="26670"/>
                </a:cubicBezTo>
                <a:cubicBezTo>
                  <a:pt x="3250" y="28466"/>
                  <a:pt x="6136" y="28023"/>
                  <a:pt x="8067" y="28575"/>
                </a:cubicBezTo>
                <a:cubicBezTo>
                  <a:pt x="24811" y="33359"/>
                  <a:pt x="7699" y="27817"/>
                  <a:pt x="21402" y="32385"/>
                </a:cubicBezTo>
                <a:cubicBezTo>
                  <a:pt x="30927" y="29210"/>
                  <a:pt x="26482" y="32385"/>
                  <a:pt x="30927" y="19050"/>
                </a:cubicBezTo>
                <a:lnTo>
                  <a:pt x="32832" y="13335"/>
                </a:lnTo>
                <a:cubicBezTo>
                  <a:pt x="30927" y="11430"/>
                  <a:pt x="29244" y="9274"/>
                  <a:pt x="27117" y="7620"/>
                </a:cubicBezTo>
                <a:cubicBezTo>
                  <a:pt x="23503" y="4809"/>
                  <a:pt x="15687" y="0"/>
                  <a:pt x="15687" y="0"/>
                </a:cubicBezTo>
                <a:cubicBezTo>
                  <a:pt x="1752" y="2323"/>
                  <a:pt x="6797" y="5398"/>
                  <a:pt x="4257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5" name="Figura a mano libera 254"/>
          <p:cNvSpPr/>
          <p:nvPr userDrawn="1"/>
        </p:nvSpPr>
        <p:spPr>
          <a:xfrm>
            <a:off x="4029075" y="3773488"/>
            <a:ext cx="52388" cy="25400"/>
          </a:xfrm>
          <a:custGeom>
            <a:avLst/>
            <a:gdLst>
              <a:gd name="connsiteX0" fmla="*/ 34290 w 52053"/>
              <a:gd name="connsiteY0" fmla="*/ 2227 h 25087"/>
              <a:gd name="connsiteX1" fmla="*/ 3810 w 52053"/>
              <a:gd name="connsiteY1" fmla="*/ 7942 h 25087"/>
              <a:gd name="connsiteX2" fmla="*/ 0 w 52053"/>
              <a:gd name="connsiteY2" fmla="*/ 15562 h 25087"/>
              <a:gd name="connsiteX3" fmla="*/ 1905 w 52053"/>
              <a:gd name="connsiteY3" fmla="*/ 21277 h 25087"/>
              <a:gd name="connsiteX4" fmla="*/ 13335 w 52053"/>
              <a:gd name="connsiteY4" fmla="*/ 25087 h 25087"/>
              <a:gd name="connsiteX5" fmla="*/ 49530 w 52053"/>
              <a:gd name="connsiteY5" fmla="*/ 23182 h 25087"/>
              <a:gd name="connsiteX6" fmla="*/ 47625 w 52053"/>
              <a:gd name="connsiteY6" fmla="*/ 15562 h 25087"/>
              <a:gd name="connsiteX7" fmla="*/ 38100 w 52053"/>
              <a:gd name="connsiteY7" fmla="*/ 2227 h 25087"/>
              <a:gd name="connsiteX8" fmla="*/ 34290 w 52053"/>
              <a:gd name="connsiteY8" fmla="*/ 2227 h 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53" h="25087">
                <a:moveTo>
                  <a:pt x="34290" y="2227"/>
                </a:moveTo>
                <a:cubicBezTo>
                  <a:pt x="28575" y="3179"/>
                  <a:pt x="10428" y="0"/>
                  <a:pt x="3810" y="7942"/>
                </a:cubicBezTo>
                <a:cubicBezTo>
                  <a:pt x="1992" y="10124"/>
                  <a:pt x="1270" y="13022"/>
                  <a:pt x="0" y="15562"/>
                </a:cubicBezTo>
                <a:cubicBezTo>
                  <a:pt x="635" y="17467"/>
                  <a:pt x="271" y="20110"/>
                  <a:pt x="1905" y="21277"/>
                </a:cubicBezTo>
                <a:cubicBezTo>
                  <a:pt x="5173" y="23611"/>
                  <a:pt x="13335" y="25087"/>
                  <a:pt x="13335" y="25087"/>
                </a:cubicBezTo>
                <a:lnTo>
                  <a:pt x="49530" y="23182"/>
                </a:lnTo>
                <a:cubicBezTo>
                  <a:pt x="52053" y="22481"/>
                  <a:pt x="48377" y="18070"/>
                  <a:pt x="47625" y="15562"/>
                </a:cubicBezTo>
                <a:cubicBezTo>
                  <a:pt x="44464" y="5024"/>
                  <a:pt x="46983" y="4004"/>
                  <a:pt x="38100" y="2227"/>
                </a:cubicBezTo>
                <a:cubicBezTo>
                  <a:pt x="36855" y="1978"/>
                  <a:pt x="40005" y="1275"/>
                  <a:pt x="34290" y="222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6" name="Figura a mano libera 255"/>
          <p:cNvSpPr/>
          <p:nvPr userDrawn="1"/>
        </p:nvSpPr>
        <p:spPr>
          <a:xfrm>
            <a:off x="4211638" y="3409950"/>
            <a:ext cx="39687" cy="58738"/>
          </a:xfrm>
          <a:custGeom>
            <a:avLst/>
            <a:gdLst>
              <a:gd name="connsiteX0" fmla="*/ 9525 w 40005"/>
              <a:gd name="connsiteY0" fmla="*/ 1251 h 58401"/>
              <a:gd name="connsiteX1" fmla="*/ 3810 w 40005"/>
              <a:gd name="connsiteY1" fmla="*/ 5061 h 58401"/>
              <a:gd name="connsiteX2" fmla="*/ 1905 w 40005"/>
              <a:gd name="connsiteY2" fmla="*/ 27921 h 58401"/>
              <a:gd name="connsiteX3" fmla="*/ 0 w 40005"/>
              <a:gd name="connsiteY3" fmla="*/ 33636 h 58401"/>
              <a:gd name="connsiteX4" fmla="*/ 1905 w 40005"/>
              <a:gd name="connsiteY4" fmla="*/ 46971 h 58401"/>
              <a:gd name="connsiteX5" fmla="*/ 3810 w 40005"/>
              <a:gd name="connsiteY5" fmla="*/ 52686 h 58401"/>
              <a:gd name="connsiteX6" fmla="*/ 15240 w 40005"/>
              <a:gd name="connsiteY6" fmla="*/ 56496 h 58401"/>
              <a:gd name="connsiteX7" fmla="*/ 20955 w 40005"/>
              <a:gd name="connsiteY7" fmla="*/ 58401 h 58401"/>
              <a:gd name="connsiteX8" fmla="*/ 28575 w 40005"/>
              <a:gd name="connsiteY8" fmla="*/ 54591 h 58401"/>
              <a:gd name="connsiteX9" fmla="*/ 32385 w 40005"/>
              <a:gd name="connsiteY9" fmla="*/ 48876 h 58401"/>
              <a:gd name="connsiteX10" fmla="*/ 40005 w 40005"/>
              <a:gd name="connsiteY10" fmla="*/ 16491 h 58401"/>
              <a:gd name="connsiteX11" fmla="*/ 32385 w 40005"/>
              <a:gd name="connsiteY11" fmla="*/ 5061 h 58401"/>
              <a:gd name="connsiteX12" fmla="*/ 28575 w 40005"/>
              <a:gd name="connsiteY12" fmla="*/ 10776 h 58401"/>
              <a:gd name="connsiteX13" fmla="*/ 22860 w 40005"/>
              <a:gd name="connsiteY13" fmla="*/ 6966 h 58401"/>
              <a:gd name="connsiteX14" fmla="*/ 19050 w 40005"/>
              <a:gd name="connsiteY14" fmla="*/ 1251 h 58401"/>
              <a:gd name="connsiteX15" fmla="*/ 9525 w 40005"/>
              <a:gd name="connsiteY15" fmla="*/ 1251 h 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05" h="58401">
                <a:moveTo>
                  <a:pt x="9525" y="1251"/>
                </a:moveTo>
                <a:cubicBezTo>
                  <a:pt x="6985" y="1886"/>
                  <a:pt x="4439" y="2860"/>
                  <a:pt x="3810" y="5061"/>
                </a:cubicBezTo>
                <a:cubicBezTo>
                  <a:pt x="1709" y="12413"/>
                  <a:pt x="2916" y="20342"/>
                  <a:pt x="1905" y="27921"/>
                </a:cubicBezTo>
                <a:cubicBezTo>
                  <a:pt x="1640" y="29911"/>
                  <a:pt x="635" y="31731"/>
                  <a:pt x="0" y="33636"/>
                </a:cubicBezTo>
                <a:cubicBezTo>
                  <a:pt x="635" y="38081"/>
                  <a:pt x="1024" y="42568"/>
                  <a:pt x="1905" y="46971"/>
                </a:cubicBezTo>
                <a:cubicBezTo>
                  <a:pt x="2299" y="48940"/>
                  <a:pt x="2176" y="51519"/>
                  <a:pt x="3810" y="52686"/>
                </a:cubicBezTo>
                <a:cubicBezTo>
                  <a:pt x="7078" y="55020"/>
                  <a:pt x="11430" y="55226"/>
                  <a:pt x="15240" y="56496"/>
                </a:cubicBezTo>
                <a:lnTo>
                  <a:pt x="20955" y="58401"/>
                </a:lnTo>
                <a:cubicBezTo>
                  <a:pt x="23495" y="57131"/>
                  <a:pt x="26393" y="56409"/>
                  <a:pt x="28575" y="54591"/>
                </a:cubicBezTo>
                <a:cubicBezTo>
                  <a:pt x="30334" y="53125"/>
                  <a:pt x="31455" y="50968"/>
                  <a:pt x="32385" y="48876"/>
                </a:cubicBezTo>
                <a:cubicBezTo>
                  <a:pt x="36923" y="38665"/>
                  <a:pt x="38191" y="27372"/>
                  <a:pt x="40005" y="16491"/>
                </a:cubicBezTo>
                <a:cubicBezTo>
                  <a:pt x="39407" y="14100"/>
                  <a:pt x="38650" y="3808"/>
                  <a:pt x="32385" y="5061"/>
                </a:cubicBezTo>
                <a:cubicBezTo>
                  <a:pt x="30140" y="5510"/>
                  <a:pt x="29845" y="8871"/>
                  <a:pt x="28575" y="10776"/>
                </a:cubicBezTo>
                <a:cubicBezTo>
                  <a:pt x="26670" y="9506"/>
                  <a:pt x="24479" y="8585"/>
                  <a:pt x="22860" y="6966"/>
                </a:cubicBezTo>
                <a:cubicBezTo>
                  <a:pt x="21241" y="5347"/>
                  <a:pt x="21154" y="2153"/>
                  <a:pt x="19050" y="1251"/>
                </a:cubicBezTo>
                <a:cubicBezTo>
                  <a:pt x="16132" y="0"/>
                  <a:pt x="12065" y="616"/>
                  <a:pt x="9525" y="1251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7" name="Figura a mano libera 256"/>
          <p:cNvSpPr/>
          <p:nvPr userDrawn="1"/>
        </p:nvSpPr>
        <p:spPr>
          <a:xfrm>
            <a:off x="4065588" y="3427413"/>
            <a:ext cx="46037" cy="42862"/>
          </a:xfrm>
          <a:custGeom>
            <a:avLst/>
            <a:gdLst>
              <a:gd name="connsiteX0" fmla="*/ 20955 w 46713"/>
              <a:gd name="connsiteY0" fmla="*/ 4062 h 44067"/>
              <a:gd name="connsiteX1" fmla="*/ 1905 w 46713"/>
              <a:gd name="connsiteY1" fmla="*/ 4062 h 44067"/>
              <a:gd name="connsiteX2" fmla="*/ 0 w 46713"/>
              <a:gd name="connsiteY2" fmla="*/ 9777 h 44067"/>
              <a:gd name="connsiteX3" fmla="*/ 7620 w 46713"/>
              <a:gd name="connsiteY3" fmla="*/ 36447 h 44067"/>
              <a:gd name="connsiteX4" fmla="*/ 13335 w 46713"/>
              <a:gd name="connsiteY4" fmla="*/ 40257 h 44067"/>
              <a:gd name="connsiteX5" fmla="*/ 24765 w 46713"/>
              <a:gd name="connsiteY5" fmla="*/ 44067 h 44067"/>
              <a:gd name="connsiteX6" fmla="*/ 32385 w 46713"/>
              <a:gd name="connsiteY6" fmla="*/ 42162 h 44067"/>
              <a:gd name="connsiteX7" fmla="*/ 36195 w 46713"/>
              <a:gd name="connsiteY7" fmla="*/ 5967 h 44067"/>
              <a:gd name="connsiteX8" fmla="*/ 30480 w 46713"/>
              <a:gd name="connsiteY8" fmla="*/ 4062 h 44067"/>
              <a:gd name="connsiteX9" fmla="*/ 20955 w 46713"/>
              <a:gd name="connsiteY9" fmla="*/ 4062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713" h="44067">
                <a:moveTo>
                  <a:pt x="20955" y="4062"/>
                </a:moveTo>
                <a:cubicBezTo>
                  <a:pt x="16193" y="4062"/>
                  <a:pt x="9013" y="0"/>
                  <a:pt x="1905" y="4062"/>
                </a:cubicBezTo>
                <a:cubicBezTo>
                  <a:pt x="162" y="5058"/>
                  <a:pt x="635" y="7872"/>
                  <a:pt x="0" y="9777"/>
                </a:cubicBezTo>
                <a:cubicBezTo>
                  <a:pt x="1071" y="18345"/>
                  <a:pt x="789" y="29616"/>
                  <a:pt x="7620" y="36447"/>
                </a:cubicBezTo>
                <a:cubicBezTo>
                  <a:pt x="9239" y="38066"/>
                  <a:pt x="11243" y="39327"/>
                  <a:pt x="13335" y="40257"/>
                </a:cubicBezTo>
                <a:cubicBezTo>
                  <a:pt x="17005" y="41888"/>
                  <a:pt x="24765" y="44067"/>
                  <a:pt x="24765" y="44067"/>
                </a:cubicBezTo>
                <a:cubicBezTo>
                  <a:pt x="27305" y="43432"/>
                  <a:pt x="29979" y="43193"/>
                  <a:pt x="32385" y="42162"/>
                </a:cubicBezTo>
                <a:cubicBezTo>
                  <a:pt x="46713" y="36021"/>
                  <a:pt x="40050" y="23315"/>
                  <a:pt x="36195" y="5967"/>
                </a:cubicBezTo>
                <a:cubicBezTo>
                  <a:pt x="35759" y="4007"/>
                  <a:pt x="32476" y="4284"/>
                  <a:pt x="30480" y="4062"/>
                </a:cubicBezTo>
                <a:cubicBezTo>
                  <a:pt x="26693" y="3641"/>
                  <a:pt x="25717" y="4062"/>
                  <a:pt x="20955" y="4062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8" name="Figura a mano libera 257"/>
          <p:cNvSpPr/>
          <p:nvPr userDrawn="1"/>
        </p:nvSpPr>
        <p:spPr>
          <a:xfrm>
            <a:off x="4694238" y="3541713"/>
            <a:ext cx="33337" cy="33337"/>
          </a:xfrm>
          <a:custGeom>
            <a:avLst/>
            <a:gdLst>
              <a:gd name="connsiteX0" fmla="*/ 847 w 33232"/>
              <a:gd name="connsiteY0" fmla="*/ 7620 h 34290"/>
              <a:gd name="connsiteX1" fmla="*/ 6562 w 33232"/>
              <a:gd name="connsiteY1" fmla="*/ 30480 h 34290"/>
              <a:gd name="connsiteX2" fmla="*/ 12277 w 33232"/>
              <a:gd name="connsiteY2" fmla="*/ 34290 h 34290"/>
              <a:gd name="connsiteX3" fmla="*/ 29422 w 33232"/>
              <a:gd name="connsiteY3" fmla="*/ 28575 h 34290"/>
              <a:gd name="connsiteX4" fmla="*/ 33232 w 33232"/>
              <a:gd name="connsiteY4" fmla="*/ 17145 h 34290"/>
              <a:gd name="connsiteX5" fmla="*/ 31327 w 33232"/>
              <a:gd name="connsiteY5" fmla="*/ 9525 h 34290"/>
              <a:gd name="connsiteX6" fmla="*/ 19897 w 33232"/>
              <a:gd name="connsiteY6" fmla="*/ 0 h 34290"/>
              <a:gd name="connsiteX7" fmla="*/ 847 w 33232"/>
              <a:gd name="connsiteY7" fmla="*/ 7620 h 34290"/>
              <a:gd name="connsiteX8" fmla="*/ 847 w 33232"/>
              <a:gd name="connsiteY8" fmla="*/ 762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32" h="34290">
                <a:moveTo>
                  <a:pt x="847" y="7620"/>
                </a:moveTo>
                <a:cubicBezTo>
                  <a:pt x="1800" y="11430"/>
                  <a:pt x="0" y="23918"/>
                  <a:pt x="6562" y="30480"/>
                </a:cubicBezTo>
                <a:cubicBezTo>
                  <a:pt x="8181" y="32099"/>
                  <a:pt x="10372" y="33020"/>
                  <a:pt x="12277" y="34290"/>
                </a:cubicBezTo>
                <a:cubicBezTo>
                  <a:pt x="16157" y="33643"/>
                  <a:pt x="26307" y="33559"/>
                  <a:pt x="29422" y="28575"/>
                </a:cubicBezTo>
                <a:cubicBezTo>
                  <a:pt x="31551" y="25169"/>
                  <a:pt x="33232" y="17145"/>
                  <a:pt x="33232" y="17145"/>
                </a:cubicBezTo>
                <a:cubicBezTo>
                  <a:pt x="32597" y="14605"/>
                  <a:pt x="32626" y="11798"/>
                  <a:pt x="31327" y="9525"/>
                </a:cubicBezTo>
                <a:cubicBezTo>
                  <a:pt x="29070" y="5576"/>
                  <a:pt x="23539" y="2428"/>
                  <a:pt x="19897" y="0"/>
                </a:cubicBezTo>
                <a:cubicBezTo>
                  <a:pt x="16039" y="1102"/>
                  <a:pt x="4624" y="2898"/>
                  <a:pt x="847" y="7620"/>
                </a:cubicBezTo>
                <a:lnTo>
                  <a:pt x="847" y="762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9" name="Figura a mano libera 258"/>
          <p:cNvSpPr/>
          <p:nvPr userDrawn="1"/>
        </p:nvSpPr>
        <p:spPr>
          <a:xfrm>
            <a:off x="4716463" y="3590925"/>
            <a:ext cx="28575" cy="38100"/>
          </a:xfrm>
          <a:custGeom>
            <a:avLst/>
            <a:gdLst>
              <a:gd name="connsiteX0" fmla="*/ 4226 w 29314"/>
              <a:gd name="connsiteY0" fmla="*/ 7430 h 37910"/>
              <a:gd name="connsiteX1" fmla="*/ 4226 w 29314"/>
              <a:gd name="connsiteY1" fmla="*/ 32195 h 37910"/>
              <a:gd name="connsiteX2" fmla="*/ 15656 w 29314"/>
              <a:gd name="connsiteY2" fmla="*/ 37910 h 37910"/>
              <a:gd name="connsiteX3" fmla="*/ 23276 w 29314"/>
              <a:gd name="connsiteY3" fmla="*/ 36005 h 37910"/>
              <a:gd name="connsiteX4" fmla="*/ 25181 w 29314"/>
              <a:gd name="connsiteY4" fmla="*/ 28385 h 37910"/>
              <a:gd name="connsiteX5" fmla="*/ 27086 w 29314"/>
              <a:gd name="connsiteY5" fmla="*/ 22670 h 37910"/>
              <a:gd name="connsiteX6" fmla="*/ 19466 w 29314"/>
              <a:gd name="connsiteY6" fmla="*/ 13145 h 37910"/>
              <a:gd name="connsiteX7" fmla="*/ 11846 w 29314"/>
              <a:gd name="connsiteY7" fmla="*/ 3620 h 37910"/>
              <a:gd name="connsiteX8" fmla="*/ 4226 w 29314"/>
              <a:gd name="connsiteY8" fmla="*/ 7430 h 3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14" h="37910">
                <a:moveTo>
                  <a:pt x="4226" y="7430"/>
                </a:moveTo>
                <a:cubicBezTo>
                  <a:pt x="2956" y="12192"/>
                  <a:pt x="0" y="20574"/>
                  <a:pt x="4226" y="32195"/>
                </a:cubicBezTo>
                <a:cubicBezTo>
                  <a:pt x="5245" y="34997"/>
                  <a:pt x="13353" y="37142"/>
                  <a:pt x="15656" y="37910"/>
                </a:cubicBezTo>
                <a:cubicBezTo>
                  <a:pt x="18196" y="37275"/>
                  <a:pt x="21425" y="37856"/>
                  <a:pt x="23276" y="36005"/>
                </a:cubicBezTo>
                <a:cubicBezTo>
                  <a:pt x="25127" y="34154"/>
                  <a:pt x="24462" y="30902"/>
                  <a:pt x="25181" y="28385"/>
                </a:cubicBezTo>
                <a:cubicBezTo>
                  <a:pt x="25733" y="26454"/>
                  <a:pt x="26451" y="24575"/>
                  <a:pt x="27086" y="22670"/>
                </a:cubicBezTo>
                <a:cubicBezTo>
                  <a:pt x="22298" y="8305"/>
                  <a:pt x="29314" y="25455"/>
                  <a:pt x="19466" y="13145"/>
                </a:cubicBezTo>
                <a:cubicBezTo>
                  <a:pt x="8950" y="0"/>
                  <a:pt x="28224" y="14539"/>
                  <a:pt x="11846" y="3620"/>
                </a:cubicBezTo>
                <a:cubicBezTo>
                  <a:pt x="2994" y="5833"/>
                  <a:pt x="5496" y="2668"/>
                  <a:pt x="4226" y="743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0" name="Figura a mano libera 259"/>
          <p:cNvSpPr/>
          <p:nvPr userDrawn="1"/>
        </p:nvSpPr>
        <p:spPr>
          <a:xfrm>
            <a:off x="4411663" y="3576638"/>
            <a:ext cx="44450" cy="39687"/>
          </a:xfrm>
          <a:custGeom>
            <a:avLst/>
            <a:gdLst>
              <a:gd name="connsiteX0" fmla="*/ 14908 w 44490"/>
              <a:gd name="connsiteY0" fmla="*/ 5219 h 40133"/>
              <a:gd name="connsiteX1" fmla="*/ 3478 w 44490"/>
              <a:gd name="connsiteY1" fmla="*/ 7124 h 40133"/>
              <a:gd name="connsiteX2" fmla="*/ 3478 w 44490"/>
              <a:gd name="connsiteY2" fmla="*/ 24269 h 40133"/>
              <a:gd name="connsiteX3" fmla="*/ 14908 w 44490"/>
              <a:gd name="connsiteY3" fmla="*/ 31889 h 40133"/>
              <a:gd name="connsiteX4" fmla="*/ 20623 w 44490"/>
              <a:gd name="connsiteY4" fmla="*/ 35699 h 40133"/>
              <a:gd name="connsiteX5" fmla="*/ 41578 w 44490"/>
              <a:gd name="connsiteY5" fmla="*/ 24269 h 40133"/>
              <a:gd name="connsiteX6" fmla="*/ 43483 w 44490"/>
              <a:gd name="connsiteY6" fmla="*/ 18554 h 40133"/>
              <a:gd name="connsiteX7" fmla="*/ 41578 w 44490"/>
              <a:gd name="connsiteY7" fmla="*/ 9029 h 40133"/>
              <a:gd name="connsiteX8" fmla="*/ 35863 w 44490"/>
              <a:gd name="connsiteY8" fmla="*/ 7124 h 40133"/>
              <a:gd name="connsiteX9" fmla="*/ 28243 w 44490"/>
              <a:gd name="connsiteY9" fmla="*/ 5219 h 40133"/>
              <a:gd name="connsiteX10" fmla="*/ 14908 w 44490"/>
              <a:gd name="connsiteY10" fmla="*/ 5219 h 4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90" h="40133">
                <a:moveTo>
                  <a:pt x="14908" y="5219"/>
                </a:moveTo>
                <a:cubicBezTo>
                  <a:pt x="10781" y="5536"/>
                  <a:pt x="6621" y="4879"/>
                  <a:pt x="3478" y="7124"/>
                </a:cubicBezTo>
                <a:cubicBezTo>
                  <a:pt x="0" y="9608"/>
                  <a:pt x="2034" y="22412"/>
                  <a:pt x="3478" y="24269"/>
                </a:cubicBezTo>
                <a:cubicBezTo>
                  <a:pt x="6289" y="27883"/>
                  <a:pt x="11098" y="29349"/>
                  <a:pt x="14908" y="31889"/>
                </a:cubicBezTo>
                <a:lnTo>
                  <a:pt x="20623" y="35699"/>
                </a:lnTo>
                <a:cubicBezTo>
                  <a:pt x="44490" y="33312"/>
                  <a:pt x="37612" y="40133"/>
                  <a:pt x="41578" y="24269"/>
                </a:cubicBezTo>
                <a:cubicBezTo>
                  <a:pt x="42065" y="22321"/>
                  <a:pt x="42848" y="20459"/>
                  <a:pt x="43483" y="18554"/>
                </a:cubicBezTo>
                <a:cubicBezTo>
                  <a:pt x="42848" y="15379"/>
                  <a:pt x="43374" y="11723"/>
                  <a:pt x="41578" y="9029"/>
                </a:cubicBezTo>
                <a:cubicBezTo>
                  <a:pt x="40464" y="7358"/>
                  <a:pt x="37794" y="7676"/>
                  <a:pt x="35863" y="7124"/>
                </a:cubicBezTo>
                <a:cubicBezTo>
                  <a:pt x="33346" y="6405"/>
                  <a:pt x="30783" y="5854"/>
                  <a:pt x="28243" y="5219"/>
                </a:cubicBezTo>
                <a:cubicBezTo>
                  <a:pt x="20415" y="0"/>
                  <a:pt x="19035" y="4902"/>
                  <a:pt x="14908" y="5219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1" name="Figura a mano libera 260"/>
          <p:cNvSpPr/>
          <p:nvPr userDrawn="1"/>
        </p:nvSpPr>
        <p:spPr>
          <a:xfrm>
            <a:off x="3914775" y="3159125"/>
            <a:ext cx="41275" cy="33338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2" name="Ovale 261"/>
          <p:cNvSpPr/>
          <p:nvPr userDrawn="1"/>
        </p:nvSpPr>
        <p:spPr>
          <a:xfrm>
            <a:off x="3871913" y="3282950"/>
            <a:ext cx="46037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3" name="Ovale 262"/>
          <p:cNvSpPr/>
          <p:nvPr userDrawn="1"/>
        </p:nvSpPr>
        <p:spPr>
          <a:xfrm>
            <a:off x="4143375" y="3343275"/>
            <a:ext cx="46038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4" name="Ovale 263"/>
          <p:cNvSpPr/>
          <p:nvPr userDrawn="1"/>
        </p:nvSpPr>
        <p:spPr>
          <a:xfrm>
            <a:off x="4195763" y="3325813"/>
            <a:ext cx="46037" cy="46037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5" name="Ovale 264"/>
          <p:cNvSpPr/>
          <p:nvPr userDrawn="1"/>
        </p:nvSpPr>
        <p:spPr>
          <a:xfrm>
            <a:off x="4278313" y="3432175"/>
            <a:ext cx="46037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6" name="Ovale 265"/>
          <p:cNvSpPr/>
          <p:nvPr userDrawn="1"/>
        </p:nvSpPr>
        <p:spPr>
          <a:xfrm>
            <a:off x="4406900" y="3482975"/>
            <a:ext cx="46038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7" name="Figura a mano libera 266"/>
          <p:cNvSpPr/>
          <p:nvPr userDrawn="1"/>
        </p:nvSpPr>
        <p:spPr>
          <a:xfrm>
            <a:off x="3948113" y="3214688"/>
            <a:ext cx="39687" cy="33337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8" name="Figura a mano libera 267"/>
          <p:cNvSpPr/>
          <p:nvPr userDrawn="1"/>
        </p:nvSpPr>
        <p:spPr>
          <a:xfrm>
            <a:off x="1906588" y="2698750"/>
            <a:ext cx="1533525" cy="1460500"/>
          </a:xfrm>
          <a:custGeom>
            <a:avLst/>
            <a:gdLst>
              <a:gd name="connsiteX0" fmla="*/ 3285490 w 3375660"/>
              <a:gd name="connsiteY0" fmla="*/ 20320 h 3427730"/>
              <a:gd name="connsiteX1" fmla="*/ 3361690 w 3375660"/>
              <a:gd name="connsiteY1" fmla="*/ 172720 h 3427730"/>
              <a:gd name="connsiteX2" fmla="*/ 3201670 w 3375660"/>
              <a:gd name="connsiteY2" fmla="*/ 203200 h 3427730"/>
              <a:gd name="connsiteX3" fmla="*/ 3224530 w 3375660"/>
              <a:gd name="connsiteY3" fmla="*/ 287020 h 3427730"/>
              <a:gd name="connsiteX4" fmla="*/ 3155950 w 3375660"/>
              <a:gd name="connsiteY4" fmla="*/ 439420 h 3427730"/>
              <a:gd name="connsiteX5" fmla="*/ 3163570 w 3375660"/>
              <a:gd name="connsiteY5" fmla="*/ 629920 h 3427730"/>
              <a:gd name="connsiteX6" fmla="*/ 3018790 w 3375660"/>
              <a:gd name="connsiteY6" fmla="*/ 789940 h 3427730"/>
              <a:gd name="connsiteX7" fmla="*/ 3308350 w 3375660"/>
              <a:gd name="connsiteY7" fmla="*/ 1003300 h 3427730"/>
              <a:gd name="connsiteX8" fmla="*/ 2698750 w 3375660"/>
              <a:gd name="connsiteY8" fmla="*/ 1018540 h 3427730"/>
              <a:gd name="connsiteX9" fmla="*/ 2744470 w 3375660"/>
              <a:gd name="connsiteY9" fmla="*/ 1094740 h 3427730"/>
              <a:gd name="connsiteX10" fmla="*/ 2790190 w 3375660"/>
              <a:gd name="connsiteY10" fmla="*/ 1422400 h 3427730"/>
              <a:gd name="connsiteX11" fmla="*/ 2630170 w 3375660"/>
              <a:gd name="connsiteY11" fmla="*/ 1612900 h 3427730"/>
              <a:gd name="connsiteX12" fmla="*/ 2561590 w 3375660"/>
              <a:gd name="connsiteY12" fmla="*/ 1704340 h 3427730"/>
              <a:gd name="connsiteX13" fmla="*/ 2797810 w 3375660"/>
              <a:gd name="connsiteY13" fmla="*/ 2222500 h 3427730"/>
              <a:gd name="connsiteX14" fmla="*/ 3224530 w 3375660"/>
              <a:gd name="connsiteY14" fmla="*/ 2321560 h 3427730"/>
              <a:gd name="connsiteX15" fmla="*/ 3247390 w 3375660"/>
              <a:gd name="connsiteY15" fmla="*/ 2359660 h 3427730"/>
              <a:gd name="connsiteX16" fmla="*/ 3056890 w 3375660"/>
              <a:gd name="connsiteY16" fmla="*/ 2702560 h 3427730"/>
              <a:gd name="connsiteX17" fmla="*/ 2073910 w 3375660"/>
              <a:gd name="connsiteY17" fmla="*/ 2908300 h 3427730"/>
              <a:gd name="connsiteX18" fmla="*/ 1967230 w 3375660"/>
              <a:gd name="connsiteY18" fmla="*/ 2832100 h 3427730"/>
              <a:gd name="connsiteX19" fmla="*/ 1715770 w 3375660"/>
              <a:gd name="connsiteY19" fmla="*/ 2839720 h 3427730"/>
              <a:gd name="connsiteX20" fmla="*/ 885190 w 3375660"/>
              <a:gd name="connsiteY20" fmla="*/ 2946400 h 3427730"/>
              <a:gd name="connsiteX21" fmla="*/ 504190 w 3375660"/>
              <a:gd name="connsiteY21" fmla="*/ 3175000 h 3427730"/>
              <a:gd name="connsiteX22" fmla="*/ 229870 w 3375660"/>
              <a:gd name="connsiteY22" fmla="*/ 3380740 h 3427730"/>
              <a:gd name="connsiteX23" fmla="*/ 69850 w 3375660"/>
              <a:gd name="connsiteY23" fmla="*/ 3403600 h 3427730"/>
              <a:gd name="connsiteX24" fmla="*/ 1270 w 3375660"/>
              <a:gd name="connsiteY24" fmla="*/ 3235960 h 3427730"/>
              <a:gd name="connsiteX25" fmla="*/ 62230 w 3375660"/>
              <a:gd name="connsiteY25" fmla="*/ 2900680 h 3427730"/>
              <a:gd name="connsiteX26" fmla="*/ 115570 w 3375660"/>
              <a:gd name="connsiteY26" fmla="*/ 2854960 h 3427730"/>
              <a:gd name="connsiteX27" fmla="*/ 466090 w 3375660"/>
              <a:gd name="connsiteY27" fmla="*/ 2809240 h 3427730"/>
              <a:gd name="connsiteX28" fmla="*/ 687070 w 3375660"/>
              <a:gd name="connsiteY28" fmla="*/ 2687320 h 3427730"/>
              <a:gd name="connsiteX29" fmla="*/ 1479550 w 3375660"/>
              <a:gd name="connsiteY29" fmla="*/ 2580640 h 3427730"/>
              <a:gd name="connsiteX30" fmla="*/ 2119630 w 3375660"/>
              <a:gd name="connsiteY30" fmla="*/ 2451100 h 3427730"/>
              <a:gd name="connsiteX31" fmla="*/ 2401570 w 3375660"/>
              <a:gd name="connsiteY31" fmla="*/ 2184400 h 3427730"/>
              <a:gd name="connsiteX32" fmla="*/ 2332990 w 3375660"/>
              <a:gd name="connsiteY32" fmla="*/ 1666240 h 3427730"/>
              <a:gd name="connsiteX33" fmla="*/ 1944370 w 3375660"/>
              <a:gd name="connsiteY33" fmla="*/ 1330960 h 3427730"/>
              <a:gd name="connsiteX34" fmla="*/ 1883410 w 3375660"/>
              <a:gd name="connsiteY34" fmla="*/ 1224280 h 3427730"/>
              <a:gd name="connsiteX35" fmla="*/ 1875790 w 3375660"/>
              <a:gd name="connsiteY35" fmla="*/ 843280 h 3427730"/>
              <a:gd name="connsiteX36" fmla="*/ 2066290 w 3375660"/>
              <a:gd name="connsiteY36" fmla="*/ 797560 h 3427730"/>
              <a:gd name="connsiteX37" fmla="*/ 2256790 w 3375660"/>
              <a:gd name="connsiteY37" fmla="*/ 728980 h 3427730"/>
              <a:gd name="connsiteX38" fmla="*/ 2371090 w 3375660"/>
              <a:gd name="connsiteY38" fmla="*/ 363220 h 3427730"/>
              <a:gd name="connsiteX39" fmla="*/ 2393950 w 3375660"/>
              <a:gd name="connsiteY39" fmla="*/ 325120 h 3427730"/>
              <a:gd name="connsiteX40" fmla="*/ 2767330 w 3375660"/>
              <a:gd name="connsiteY40" fmla="*/ 637540 h 3427730"/>
              <a:gd name="connsiteX41" fmla="*/ 2866390 w 3375660"/>
              <a:gd name="connsiteY41" fmla="*/ 485140 h 3427730"/>
              <a:gd name="connsiteX42" fmla="*/ 2889250 w 3375660"/>
              <a:gd name="connsiteY42" fmla="*/ 401320 h 3427730"/>
              <a:gd name="connsiteX43" fmla="*/ 3049270 w 3375660"/>
              <a:gd name="connsiteY43" fmla="*/ 256540 h 3427730"/>
              <a:gd name="connsiteX44" fmla="*/ 3056890 w 3375660"/>
              <a:gd name="connsiteY44" fmla="*/ 127000 h 3427730"/>
              <a:gd name="connsiteX45" fmla="*/ 3201670 w 3375660"/>
              <a:gd name="connsiteY45" fmla="*/ 50800 h 3427730"/>
              <a:gd name="connsiteX46" fmla="*/ 3285490 w 3375660"/>
              <a:gd name="connsiteY46" fmla="*/ 20320 h 342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75660" h="3427730">
                <a:moveTo>
                  <a:pt x="3285490" y="20320"/>
                </a:moveTo>
                <a:cubicBezTo>
                  <a:pt x="3312160" y="40640"/>
                  <a:pt x="3375660" y="142240"/>
                  <a:pt x="3361690" y="172720"/>
                </a:cubicBezTo>
                <a:cubicBezTo>
                  <a:pt x="3347720" y="203200"/>
                  <a:pt x="3224530" y="184150"/>
                  <a:pt x="3201670" y="203200"/>
                </a:cubicBezTo>
                <a:cubicBezTo>
                  <a:pt x="3178810" y="222250"/>
                  <a:pt x="3232150" y="247650"/>
                  <a:pt x="3224530" y="287020"/>
                </a:cubicBezTo>
                <a:cubicBezTo>
                  <a:pt x="3216910" y="326390"/>
                  <a:pt x="3166110" y="382270"/>
                  <a:pt x="3155950" y="439420"/>
                </a:cubicBezTo>
                <a:cubicBezTo>
                  <a:pt x="3145790" y="496570"/>
                  <a:pt x="3186430" y="571500"/>
                  <a:pt x="3163570" y="629920"/>
                </a:cubicBezTo>
                <a:cubicBezTo>
                  <a:pt x="3140710" y="688340"/>
                  <a:pt x="2994660" y="727710"/>
                  <a:pt x="3018790" y="789940"/>
                </a:cubicBezTo>
                <a:cubicBezTo>
                  <a:pt x="3042920" y="852170"/>
                  <a:pt x="3361690" y="965200"/>
                  <a:pt x="3308350" y="1003300"/>
                </a:cubicBezTo>
                <a:cubicBezTo>
                  <a:pt x="3255010" y="1041400"/>
                  <a:pt x="2792730" y="1003300"/>
                  <a:pt x="2698750" y="1018540"/>
                </a:cubicBezTo>
                <a:cubicBezTo>
                  <a:pt x="2604770" y="1033780"/>
                  <a:pt x="2729230" y="1027430"/>
                  <a:pt x="2744470" y="1094740"/>
                </a:cubicBezTo>
                <a:cubicBezTo>
                  <a:pt x="2759710" y="1162050"/>
                  <a:pt x="2809240" y="1336040"/>
                  <a:pt x="2790190" y="1422400"/>
                </a:cubicBezTo>
                <a:cubicBezTo>
                  <a:pt x="2771140" y="1508760"/>
                  <a:pt x="2668270" y="1565910"/>
                  <a:pt x="2630170" y="1612900"/>
                </a:cubicBezTo>
                <a:cubicBezTo>
                  <a:pt x="2592070" y="1659890"/>
                  <a:pt x="2533650" y="1602740"/>
                  <a:pt x="2561590" y="1704340"/>
                </a:cubicBezTo>
                <a:cubicBezTo>
                  <a:pt x="2589530" y="1805940"/>
                  <a:pt x="2687320" y="2119630"/>
                  <a:pt x="2797810" y="2222500"/>
                </a:cubicBezTo>
                <a:cubicBezTo>
                  <a:pt x="2908300" y="2325370"/>
                  <a:pt x="3149600" y="2298700"/>
                  <a:pt x="3224530" y="2321560"/>
                </a:cubicBezTo>
                <a:cubicBezTo>
                  <a:pt x="3299460" y="2344420"/>
                  <a:pt x="3275330" y="2296160"/>
                  <a:pt x="3247390" y="2359660"/>
                </a:cubicBezTo>
                <a:cubicBezTo>
                  <a:pt x="3219450" y="2423160"/>
                  <a:pt x="3252470" y="2611120"/>
                  <a:pt x="3056890" y="2702560"/>
                </a:cubicBezTo>
                <a:cubicBezTo>
                  <a:pt x="2861310" y="2794000"/>
                  <a:pt x="2255520" y="2886710"/>
                  <a:pt x="2073910" y="2908300"/>
                </a:cubicBezTo>
                <a:cubicBezTo>
                  <a:pt x="1892300" y="2929890"/>
                  <a:pt x="2026920" y="2843530"/>
                  <a:pt x="1967230" y="2832100"/>
                </a:cubicBezTo>
                <a:cubicBezTo>
                  <a:pt x="1907540" y="2820670"/>
                  <a:pt x="1896110" y="2820670"/>
                  <a:pt x="1715770" y="2839720"/>
                </a:cubicBezTo>
                <a:cubicBezTo>
                  <a:pt x="1535430" y="2858770"/>
                  <a:pt x="1087120" y="2890520"/>
                  <a:pt x="885190" y="2946400"/>
                </a:cubicBezTo>
                <a:cubicBezTo>
                  <a:pt x="683260" y="3002280"/>
                  <a:pt x="613410" y="3102610"/>
                  <a:pt x="504190" y="3175000"/>
                </a:cubicBezTo>
                <a:cubicBezTo>
                  <a:pt x="394970" y="3247390"/>
                  <a:pt x="302260" y="3342640"/>
                  <a:pt x="229870" y="3380740"/>
                </a:cubicBezTo>
                <a:cubicBezTo>
                  <a:pt x="157480" y="3418840"/>
                  <a:pt x="107950" y="3427730"/>
                  <a:pt x="69850" y="3403600"/>
                </a:cubicBezTo>
                <a:cubicBezTo>
                  <a:pt x="31750" y="3379470"/>
                  <a:pt x="2540" y="3319780"/>
                  <a:pt x="1270" y="3235960"/>
                </a:cubicBezTo>
                <a:cubicBezTo>
                  <a:pt x="0" y="3152140"/>
                  <a:pt x="43180" y="2964180"/>
                  <a:pt x="62230" y="2900680"/>
                </a:cubicBezTo>
                <a:cubicBezTo>
                  <a:pt x="81280" y="2837180"/>
                  <a:pt x="48260" y="2870200"/>
                  <a:pt x="115570" y="2854960"/>
                </a:cubicBezTo>
                <a:cubicBezTo>
                  <a:pt x="182880" y="2839720"/>
                  <a:pt x="370840" y="2837180"/>
                  <a:pt x="466090" y="2809240"/>
                </a:cubicBezTo>
                <a:cubicBezTo>
                  <a:pt x="561340" y="2781300"/>
                  <a:pt x="518160" y="2725420"/>
                  <a:pt x="687070" y="2687320"/>
                </a:cubicBezTo>
                <a:cubicBezTo>
                  <a:pt x="855980" y="2649220"/>
                  <a:pt x="1240790" y="2620010"/>
                  <a:pt x="1479550" y="2580640"/>
                </a:cubicBezTo>
                <a:cubicBezTo>
                  <a:pt x="1718310" y="2541270"/>
                  <a:pt x="1965960" y="2517140"/>
                  <a:pt x="2119630" y="2451100"/>
                </a:cubicBezTo>
                <a:cubicBezTo>
                  <a:pt x="2273300" y="2385060"/>
                  <a:pt x="2366010" y="2315210"/>
                  <a:pt x="2401570" y="2184400"/>
                </a:cubicBezTo>
                <a:cubicBezTo>
                  <a:pt x="2437130" y="2053590"/>
                  <a:pt x="2409190" y="1808480"/>
                  <a:pt x="2332990" y="1666240"/>
                </a:cubicBezTo>
                <a:cubicBezTo>
                  <a:pt x="2256790" y="1524000"/>
                  <a:pt x="2019300" y="1404620"/>
                  <a:pt x="1944370" y="1330960"/>
                </a:cubicBezTo>
                <a:cubicBezTo>
                  <a:pt x="1869440" y="1257300"/>
                  <a:pt x="1894840" y="1305560"/>
                  <a:pt x="1883410" y="1224280"/>
                </a:cubicBezTo>
                <a:cubicBezTo>
                  <a:pt x="1871980" y="1143000"/>
                  <a:pt x="1845310" y="914400"/>
                  <a:pt x="1875790" y="843280"/>
                </a:cubicBezTo>
                <a:cubicBezTo>
                  <a:pt x="1906270" y="772160"/>
                  <a:pt x="2002790" y="816610"/>
                  <a:pt x="2066290" y="797560"/>
                </a:cubicBezTo>
                <a:cubicBezTo>
                  <a:pt x="2129790" y="778510"/>
                  <a:pt x="2205990" y="801370"/>
                  <a:pt x="2256790" y="728980"/>
                </a:cubicBezTo>
                <a:cubicBezTo>
                  <a:pt x="2307590" y="656590"/>
                  <a:pt x="2348230" y="430530"/>
                  <a:pt x="2371090" y="363220"/>
                </a:cubicBezTo>
                <a:cubicBezTo>
                  <a:pt x="2393950" y="295910"/>
                  <a:pt x="2327910" y="279400"/>
                  <a:pt x="2393950" y="325120"/>
                </a:cubicBezTo>
                <a:cubicBezTo>
                  <a:pt x="2459990" y="370840"/>
                  <a:pt x="2688590" y="610870"/>
                  <a:pt x="2767330" y="637540"/>
                </a:cubicBezTo>
                <a:cubicBezTo>
                  <a:pt x="2846070" y="664210"/>
                  <a:pt x="2846070" y="524510"/>
                  <a:pt x="2866390" y="485140"/>
                </a:cubicBezTo>
                <a:cubicBezTo>
                  <a:pt x="2886710" y="445770"/>
                  <a:pt x="2858770" y="439420"/>
                  <a:pt x="2889250" y="401320"/>
                </a:cubicBezTo>
                <a:cubicBezTo>
                  <a:pt x="2919730" y="363220"/>
                  <a:pt x="3021330" y="302260"/>
                  <a:pt x="3049270" y="256540"/>
                </a:cubicBezTo>
                <a:cubicBezTo>
                  <a:pt x="3077210" y="210820"/>
                  <a:pt x="3031490" y="161290"/>
                  <a:pt x="3056890" y="127000"/>
                </a:cubicBezTo>
                <a:cubicBezTo>
                  <a:pt x="3082290" y="92710"/>
                  <a:pt x="3163570" y="63500"/>
                  <a:pt x="3201670" y="50800"/>
                </a:cubicBezTo>
                <a:cubicBezTo>
                  <a:pt x="3239770" y="38100"/>
                  <a:pt x="3258820" y="0"/>
                  <a:pt x="3285490" y="203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9" name="CasellaDiTesto 973"/>
          <p:cNvSpPr txBox="1">
            <a:spLocks noChangeArrowheads="1"/>
          </p:cNvSpPr>
          <p:nvPr userDrawn="1"/>
        </p:nvSpPr>
        <p:spPr bwMode="auto">
          <a:xfrm>
            <a:off x="2855913" y="3027363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0" name="CasellaDiTesto 974"/>
          <p:cNvSpPr txBox="1">
            <a:spLocks noChangeArrowheads="1"/>
          </p:cNvSpPr>
          <p:nvPr userDrawn="1"/>
        </p:nvSpPr>
        <p:spPr bwMode="auto">
          <a:xfrm>
            <a:off x="2928938" y="3575050"/>
            <a:ext cx="29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1" name="CasellaDiTesto 975"/>
          <p:cNvSpPr txBox="1">
            <a:spLocks noChangeArrowheads="1"/>
          </p:cNvSpPr>
          <p:nvPr userDrawn="1"/>
        </p:nvSpPr>
        <p:spPr bwMode="auto">
          <a:xfrm>
            <a:off x="1906588" y="3830638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2" name="Figura a mano libera 271"/>
          <p:cNvSpPr/>
          <p:nvPr userDrawn="1"/>
        </p:nvSpPr>
        <p:spPr>
          <a:xfrm>
            <a:off x="2406650" y="3621088"/>
            <a:ext cx="107950" cy="107950"/>
          </a:xfrm>
          <a:custGeom>
            <a:avLst/>
            <a:gdLst>
              <a:gd name="connsiteX0" fmla="*/ 57790 w 108590"/>
              <a:gd name="connsiteY0" fmla="*/ 5927 h 107527"/>
              <a:gd name="connsiteX1" fmla="*/ 17150 w 108590"/>
              <a:gd name="connsiteY1" fmla="*/ 41487 h 107527"/>
              <a:gd name="connsiteX2" fmla="*/ 12070 w 108590"/>
              <a:gd name="connsiteY2" fmla="*/ 61807 h 107527"/>
              <a:gd name="connsiteX3" fmla="*/ 12070 w 108590"/>
              <a:gd name="connsiteY3" fmla="*/ 97367 h 107527"/>
              <a:gd name="connsiteX4" fmla="*/ 42550 w 108590"/>
              <a:gd name="connsiteY4" fmla="*/ 107527 h 107527"/>
              <a:gd name="connsiteX5" fmla="*/ 57790 w 108590"/>
              <a:gd name="connsiteY5" fmla="*/ 102447 h 107527"/>
              <a:gd name="connsiteX6" fmla="*/ 67950 w 108590"/>
              <a:gd name="connsiteY6" fmla="*/ 87207 h 107527"/>
              <a:gd name="connsiteX7" fmla="*/ 98430 w 108590"/>
              <a:gd name="connsiteY7" fmla="*/ 61807 h 107527"/>
              <a:gd name="connsiteX8" fmla="*/ 103510 w 108590"/>
              <a:gd name="connsiteY8" fmla="*/ 36407 h 107527"/>
              <a:gd name="connsiteX9" fmla="*/ 108590 w 108590"/>
              <a:gd name="connsiteY9" fmla="*/ 21167 h 107527"/>
              <a:gd name="connsiteX10" fmla="*/ 103510 w 108590"/>
              <a:gd name="connsiteY10" fmla="*/ 5927 h 107527"/>
              <a:gd name="connsiteX11" fmla="*/ 57790 w 108590"/>
              <a:gd name="connsiteY11" fmla="*/ 5927 h 10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590" h="107527">
                <a:moveTo>
                  <a:pt x="57790" y="5927"/>
                </a:moveTo>
                <a:cubicBezTo>
                  <a:pt x="43397" y="11854"/>
                  <a:pt x="34083" y="16087"/>
                  <a:pt x="17150" y="41487"/>
                </a:cubicBezTo>
                <a:cubicBezTo>
                  <a:pt x="15457" y="48260"/>
                  <a:pt x="13988" y="55094"/>
                  <a:pt x="12070" y="61807"/>
                </a:cubicBezTo>
                <a:cubicBezTo>
                  <a:pt x="9147" y="72036"/>
                  <a:pt x="0" y="87021"/>
                  <a:pt x="12070" y="97367"/>
                </a:cubicBezTo>
                <a:cubicBezTo>
                  <a:pt x="20201" y="104337"/>
                  <a:pt x="42550" y="107527"/>
                  <a:pt x="42550" y="107527"/>
                </a:cubicBezTo>
                <a:cubicBezTo>
                  <a:pt x="47630" y="105834"/>
                  <a:pt x="53609" y="105792"/>
                  <a:pt x="57790" y="102447"/>
                </a:cubicBezTo>
                <a:cubicBezTo>
                  <a:pt x="62558" y="98633"/>
                  <a:pt x="64041" y="91897"/>
                  <a:pt x="67950" y="87207"/>
                </a:cubicBezTo>
                <a:cubicBezTo>
                  <a:pt x="80173" y="72539"/>
                  <a:pt x="83445" y="71797"/>
                  <a:pt x="98430" y="61807"/>
                </a:cubicBezTo>
                <a:cubicBezTo>
                  <a:pt x="100123" y="53340"/>
                  <a:pt x="101416" y="44784"/>
                  <a:pt x="103510" y="36407"/>
                </a:cubicBezTo>
                <a:cubicBezTo>
                  <a:pt x="104809" y="31212"/>
                  <a:pt x="108590" y="26522"/>
                  <a:pt x="108590" y="21167"/>
                </a:cubicBezTo>
                <a:cubicBezTo>
                  <a:pt x="108590" y="15812"/>
                  <a:pt x="105203" y="11007"/>
                  <a:pt x="103510" y="5927"/>
                </a:cubicBezTo>
                <a:cubicBezTo>
                  <a:pt x="64597" y="11486"/>
                  <a:pt x="72183" y="0"/>
                  <a:pt x="57790" y="592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36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4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9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6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1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7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AA9B7-E76F-E540-8165-D29DB0861626}" type="datetimeFigureOut">
              <a:rPr lang="en-US" smtClean="0"/>
              <a:t>05/05/2015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2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file://localhost/Users/foulger/Documents/PPPresentations/Aberdeen2007/PlumeMovie.mov" TargetMode="External"/><Relationship Id="rId2" Type="http://schemas.openxmlformats.org/officeDocument/2006/relationships/video" Target="file://localhost/Users/foulger/Documents/PPPresentations/Aberdeen2007/PlumeMovie.mov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Plates vs. Plumes: A Geological Controversy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Gillian R.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Foulger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Durham University, U.K.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1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1E25-56D1-F24B-917D-5D929D6D23D5}" type="slidenum">
              <a:rPr lang="en-US"/>
              <a:pPr/>
              <a:t>10</a:t>
            </a:fld>
            <a:endParaRPr lang="en-US"/>
          </a:p>
        </p:txBody>
      </p:sp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3"/>
          <a:srcRect l="32155" t="12106" r="23923" b="16806"/>
          <a:stretch>
            <a:fillRect/>
          </a:stretch>
        </p:blipFill>
        <p:spPr bwMode="auto">
          <a:xfrm>
            <a:off x="3352800" y="2057400"/>
            <a:ext cx="2314575" cy="4800600"/>
          </a:xfrm>
          <a:prstGeom prst="rect">
            <a:avLst/>
          </a:prstGeom>
          <a:noFill/>
        </p:spPr>
      </p:pic>
      <p:sp>
        <p:nvSpPr>
          <p:cNvPr id="440327" name="Text Box 7"/>
          <p:cNvSpPr txBox="1">
            <a:spLocks noChangeArrowheads="1"/>
          </p:cNvSpPr>
          <p:nvPr/>
        </p:nvSpPr>
        <p:spPr bwMode="auto">
          <a:xfrm>
            <a:off x="5867400" y="6491288"/>
            <a:ext cx="1774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Campbell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4033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3. Plume “tail” to the core-mantle boundary</a:t>
            </a:r>
          </a:p>
        </p:txBody>
      </p:sp>
    </p:spTree>
    <p:extLst>
      <p:ext uri="{BB962C8B-B14F-4D97-AF65-F5344CB8AC3E}">
        <p14:creationId xmlns:p14="http://schemas.microsoft.com/office/powerpoint/2010/main" val="220716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D17-C339-E744-9CCD-CFD314F68AF0}" type="slidenum">
              <a:rPr lang="en-US"/>
              <a:pPr/>
              <a:t>11</a:t>
            </a:fld>
            <a:endParaRPr lang="en-US"/>
          </a:p>
        </p:txBody>
      </p:sp>
      <p:pic>
        <p:nvPicPr>
          <p:cNvPr id="4413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524000"/>
            <a:ext cx="5481638" cy="4719638"/>
          </a:xfrm>
          <a:prstGeom prst="rect">
            <a:avLst/>
          </a:prstGeom>
          <a:noFill/>
        </p:spPr>
      </p:pic>
      <p:sp>
        <p:nvSpPr>
          <p:cNvPr id="441351" name="Text Box 7"/>
          <p:cNvSpPr txBox="1">
            <a:spLocks noChangeArrowheads="1"/>
          </p:cNvSpPr>
          <p:nvPr/>
        </p:nvSpPr>
        <p:spPr bwMode="auto">
          <a:xfrm>
            <a:off x="6248400" y="3429000"/>
            <a:ext cx="2184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latin typeface="Times New Roman"/>
                <a:cs typeface="Times New Roman"/>
              </a:rPr>
              <a:t>Hawaii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4135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Time-progressive chain</a:t>
            </a:r>
          </a:p>
        </p:txBody>
      </p:sp>
    </p:spTree>
    <p:extLst>
      <p:ext uri="{BB962C8B-B14F-4D97-AF65-F5344CB8AC3E}">
        <p14:creationId xmlns:p14="http://schemas.microsoft.com/office/powerpoint/2010/main" val="177155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FD3481-27C1-6744-A85C-818BD9CA5F0E}" type="slidenum">
              <a:rPr lang="en-US"/>
              <a:pPr/>
              <a:t>12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429000" y="1600200"/>
            <a:ext cx="2247900" cy="4329113"/>
            <a:chOff x="3429000" y="1600200"/>
            <a:chExt cx="2247900" cy="4329113"/>
          </a:xfrm>
          <a:noFill/>
        </p:grpSpPr>
        <p:sp>
          <p:nvSpPr>
            <p:cNvPr id="442395" name="Rectangle 27"/>
            <p:cNvSpPr>
              <a:spLocks noChangeArrowheads="1"/>
            </p:cNvSpPr>
            <p:nvPr/>
          </p:nvSpPr>
          <p:spPr bwMode="auto">
            <a:xfrm>
              <a:off x="3429000" y="4557713"/>
              <a:ext cx="2095500" cy="1371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2394" name="Picture 26" descr="Devil4Flippe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7600" y="4633913"/>
              <a:ext cx="1327150" cy="1284288"/>
            </a:xfrm>
            <a:prstGeom prst="rect">
              <a:avLst/>
            </a:prstGeom>
            <a:grpFill/>
          </p:spPr>
        </p:pic>
        <p:grpSp>
          <p:nvGrpSpPr>
            <p:cNvPr id="442392" name="Group 24"/>
            <p:cNvGrpSpPr>
              <a:grpSpLocks/>
            </p:cNvGrpSpPr>
            <p:nvPr/>
          </p:nvGrpSpPr>
          <p:grpSpPr bwMode="auto">
            <a:xfrm>
              <a:off x="4419600" y="1600200"/>
              <a:ext cx="1257300" cy="3643313"/>
              <a:chOff x="4520" y="1160"/>
              <a:chExt cx="792" cy="2295"/>
            </a:xfrm>
            <a:grpFill/>
          </p:grpSpPr>
          <p:pic>
            <p:nvPicPr>
              <p:cNvPr id="442377" name="Picture 9" descr="Thermometer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52" y="1728"/>
                <a:ext cx="474" cy="1727"/>
              </a:xfrm>
              <a:prstGeom prst="rect">
                <a:avLst/>
              </a:prstGeom>
              <a:grpFill/>
            </p:spPr>
          </p:pic>
          <p:sp>
            <p:nvSpPr>
              <p:cNvPr id="442384" name="Oval 16"/>
              <p:cNvSpPr>
                <a:spLocks noChangeArrowheads="1"/>
              </p:cNvSpPr>
              <p:nvPr/>
            </p:nvSpPr>
            <p:spPr bwMode="auto">
              <a:xfrm>
                <a:off x="4800" y="3024"/>
                <a:ext cx="384" cy="384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2" name="Line 14"/>
              <p:cNvSpPr>
                <a:spLocks noChangeShapeType="1"/>
              </p:cNvSpPr>
              <p:nvPr/>
            </p:nvSpPr>
            <p:spPr bwMode="auto">
              <a:xfrm flipV="1">
                <a:off x="4992" y="1680"/>
                <a:ext cx="0" cy="1392"/>
              </a:xfrm>
              <a:prstGeom prst="line">
                <a:avLst/>
              </a:prstGeom>
              <a:grpFill/>
              <a:ln w="152400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6" name="Freeform 18"/>
              <p:cNvSpPr>
                <a:spLocks/>
              </p:cNvSpPr>
              <p:nvPr/>
            </p:nvSpPr>
            <p:spPr bwMode="auto">
              <a:xfrm>
                <a:off x="5010" y="1464"/>
                <a:ext cx="239" cy="265"/>
              </a:xfrm>
              <a:custGeom>
                <a:avLst/>
                <a:gdLst/>
                <a:ahLst/>
                <a:cxnLst>
                  <a:cxn ang="0">
                    <a:pos x="0" y="480"/>
                  </a:cxn>
                  <a:cxn ang="0">
                    <a:pos x="288" y="48"/>
                  </a:cxn>
                  <a:cxn ang="0">
                    <a:pos x="432" y="192"/>
                  </a:cxn>
                </a:cxnLst>
                <a:rect l="0" t="0" r="r" b="b"/>
                <a:pathLst>
                  <a:path w="432" h="480">
                    <a:moveTo>
                      <a:pt x="0" y="480"/>
                    </a:moveTo>
                    <a:cubicBezTo>
                      <a:pt x="108" y="288"/>
                      <a:pt x="216" y="96"/>
                      <a:pt x="288" y="48"/>
                    </a:cubicBezTo>
                    <a:cubicBezTo>
                      <a:pt x="360" y="0"/>
                      <a:pt x="396" y="96"/>
                      <a:pt x="432" y="19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7" name="Freeform 19"/>
              <p:cNvSpPr>
                <a:spLocks/>
              </p:cNvSpPr>
              <p:nvPr/>
            </p:nvSpPr>
            <p:spPr bwMode="auto">
              <a:xfrm>
                <a:off x="4994" y="1160"/>
                <a:ext cx="318" cy="569"/>
              </a:xfrm>
              <a:custGeom>
                <a:avLst/>
                <a:gdLst/>
                <a:ahLst/>
                <a:cxnLst>
                  <a:cxn ang="0">
                    <a:pos x="0" y="1032"/>
                  </a:cxn>
                  <a:cxn ang="0">
                    <a:pos x="144" y="120"/>
                  </a:cxn>
                  <a:cxn ang="0">
                    <a:pos x="576" y="312"/>
                  </a:cxn>
                </a:cxnLst>
                <a:rect l="0" t="0" r="r" b="b"/>
                <a:pathLst>
                  <a:path w="576" h="1032">
                    <a:moveTo>
                      <a:pt x="0" y="1032"/>
                    </a:moveTo>
                    <a:cubicBezTo>
                      <a:pt x="24" y="636"/>
                      <a:pt x="48" y="240"/>
                      <a:pt x="144" y="120"/>
                    </a:cubicBezTo>
                    <a:cubicBezTo>
                      <a:pt x="240" y="0"/>
                      <a:pt x="408" y="156"/>
                      <a:pt x="576" y="31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8" name="Freeform 20"/>
              <p:cNvSpPr>
                <a:spLocks/>
              </p:cNvSpPr>
              <p:nvPr/>
            </p:nvSpPr>
            <p:spPr bwMode="auto">
              <a:xfrm>
                <a:off x="4520" y="1464"/>
                <a:ext cx="450" cy="256"/>
              </a:xfrm>
              <a:custGeom>
                <a:avLst/>
                <a:gdLst/>
                <a:ahLst/>
                <a:cxnLst>
                  <a:cxn ang="0">
                    <a:pos x="816" y="464"/>
                  </a:cxn>
                  <a:cxn ang="0">
                    <a:pos x="336" y="32"/>
                  </a:cxn>
                  <a:cxn ang="0">
                    <a:pos x="0" y="272"/>
                  </a:cxn>
                </a:cxnLst>
                <a:rect l="0" t="0" r="r" b="b"/>
                <a:pathLst>
                  <a:path w="816" h="464">
                    <a:moveTo>
                      <a:pt x="816" y="464"/>
                    </a:moveTo>
                    <a:cubicBezTo>
                      <a:pt x="644" y="264"/>
                      <a:pt x="472" y="64"/>
                      <a:pt x="336" y="32"/>
                    </a:cubicBezTo>
                    <a:cubicBezTo>
                      <a:pt x="200" y="0"/>
                      <a:pt x="100" y="136"/>
                      <a:pt x="0" y="27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9" name="Freeform 21"/>
              <p:cNvSpPr>
                <a:spLocks/>
              </p:cNvSpPr>
              <p:nvPr/>
            </p:nvSpPr>
            <p:spPr bwMode="auto">
              <a:xfrm>
                <a:off x="4782" y="1358"/>
                <a:ext cx="212" cy="362"/>
              </a:xfrm>
              <a:custGeom>
                <a:avLst/>
                <a:gdLst/>
                <a:ahLst/>
                <a:cxnLst>
                  <a:cxn ang="0">
                    <a:pos x="384" y="656"/>
                  </a:cxn>
                  <a:cxn ang="0">
                    <a:pos x="240" y="80"/>
                  </a:cxn>
                  <a:cxn ang="0">
                    <a:pos x="0" y="176"/>
                  </a:cxn>
                </a:cxnLst>
                <a:rect l="0" t="0" r="r" b="b"/>
                <a:pathLst>
                  <a:path w="384" h="656">
                    <a:moveTo>
                      <a:pt x="384" y="656"/>
                    </a:moveTo>
                    <a:cubicBezTo>
                      <a:pt x="344" y="408"/>
                      <a:pt x="304" y="160"/>
                      <a:pt x="240" y="80"/>
                    </a:cubicBezTo>
                    <a:cubicBezTo>
                      <a:pt x="176" y="0"/>
                      <a:pt x="88" y="88"/>
                      <a:pt x="0" y="176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42397" name="Rectangle 2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5. High temperature</a:t>
            </a:r>
          </a:p>
        </p:txBody>
      </p:sp>
    </p:spTree>
    <p:extLst>
      <p:ext uri="{BB962C8B-B14F-4D97-AF65-F5344CB8AC3E}">
        <p14:creationId xmlns:p14="http://schemas.microsoft.com/office/powerpoint/2010/main" val="274937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586F-6A49-704D-B4E2-DB15E0A48397}" type="slidenum">
              <a:rPr lang="en-US"/>
              <a:pPr/>
              <a:t>13</a:t>
            </a:fld>
            <a:endParaRPr lang="en-US"/>
          </a:p>
        </p:txBody>
      </p:sp>
      <p:sp>
        <p:nvSpPr>
          <p:cNvPr id="75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Predictions of the Plate Hypothesis</a:t>
            </a:r>
          </a:p>
        </p:txBody>
      </p:sp>
    </p:spTree>
    <p:extLst>
      <p:ext uri="{BB962C8B-B14F-4D97-AF65-F5344CB8AC3E}">
        <p14:creationId xmlns:p14="http://schemas.microsoft.com/office/powerpoint/2010/main" val="384577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98D9-7615-FE45-8315-146311E81789}" type="slidenum">
              <a:rPr lang="en-US"/>
              <a:pPr/>
              <a:t>14</a:t>
            </a:fld>
            <a:endParaRPr lang="en-US"/>
          </a:p>
        </p:txBody>
      </p:sp>
      <p:sp>
        <p:nvSpPr>
          <p:cNvPr id="4485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1. Lithospheric extension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 2. Source fusibility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3. Shallow mantle source</a:t>
            </a:r>
          </a:p>
        </p:txBody>
      </p:sp>
      <p:sp>
        <p:nvSpPr>
          <p:cNvPr id="448518" name="Rectangle 6"/>
          <p:cNvSpPr>
            <a:spLocks noChangeArrowheads="1"/>
          </p:cNvSpPr>
          <p:nvPr/>
        </p:nvSpPr>
        <p:spPr bwMode="auto">
          <a:xfrm>
            <a:off x="457200" y="37338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4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1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D84-7378-854D-80D8-1478AD41F397}" type="slidenum">
              <a:rPr lang="en-US"/>
              <a:pPr/>
              <a:t>15</a:t>
            </a:fld>
            <a:endParaRPr lang="en-US"/>
          </a:p>
        </p:txBody>
      </p:sp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384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Plume predictions are not confirmed</a:t>
            </a:r>
            <a:endParaRPr lang="en-US" dirty="0"/>
          </a:p>
        </p:txBody>
      </p:sp>
      <p:sp>
        <p:nvSpPr>
          <p:cNvPr id="749571" name="Rectangle 3"/>
          <p:cNvSpPr>
            <a:spLocks noChangeArrowheads="1"/>
          </p:cNvSpPr>
          <p:nvPr/>
        </p:nvSpPr>
        <p:spPr bwMode="auto">
          <a:xfrm>
            <a:off x="457200" y="37338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4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2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5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Precursory uplift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5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5" name="Picture 2" descr="Fig2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373188"/>
            <a:ext cx="62468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ea typeface="ＭＳ Ｐゴシック" charset="0"/>
              </a:rPr>
              <a:t>Emeishan</a:t>
            </a:r>
            <a:r>
              <a:rPr lang="en-US" dirty="0">
                <a:ea typeface="ＭＳ Ｐゴシック" charset="0"/>
              </a:rPr>
              <a:t> basalts, </a:t>
            </a:r>
            <a:r>
              <a:rPr lang="en-US" dirty="0" smtClean="0">
                <a:ea typeface="ＭＳ Ｐゴシック" charset="0"/>
              </a:rPr>
              <a:t>China – 260 Ma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968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3" name="Picture 4" descr="Bry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5526087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6514" name="Picture 5" descr="Campb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616186"/>
            <a:ext cx="5767387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8562" name="Picture 3" descr="UkstinsRe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6399212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3" name="Picture 4" descr="Campbell1Upl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0700"/>
            <a:ext cx="457041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4" name="Picture 5" descr="Campbell2Upli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67288"/>
            <a:ext cx="4570413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5" name="Picture 6" descr="Campbell3Upli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0"/>
            <a:ext cx="365601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66" name="Text Box 7"/>
          <p:cNvSpPr txBox="1">
            <a:spLocks noChangeArrowheads="1"/>
          </p:cNvSpPr>
          <p:nvPr/>
        </p:nvSpPr>
        <p:spPr bwMode="auto">
          <a:xfrm>
            <a:off x="7086600" y="501650"/>
            <a:ext cx="8620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600">
                <a:solidFill>
                  <a:srgbClr val="FF0000"/>
                </a:solidFill>
              </a:rPr>
              <a:t>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78567" name="Text Box 8"/>
          <p:cNvSpPr txBox="1">
            <a:spLocks noChangeArrowheads="1"/>
          </p:cNvSpPr>
          <p:nvPr/>
        </p:nvSpPr>
        <p:spPr bwMode="auto">
          <a:xfrm>
            <a:off x="76200" y="4724400"/>
            <a:ext cx="3315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Times New Roman"/>
                <a:cs typeface="Times New Roman"/>
              </a:rPr>
              <a:t>Ukstins-Peate</a:t>
            </a:r>
            <a:r>
              <a:rPr lang="en-US" dirty="0">
                <a:latin typeface="Times New Roman"/>
                <a:cs typeface="Times New Roman"/>
              </a:rPr>
              <a:t> &amp; Bryan,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i="1" dirty="0">
                <a:latin typeface="Times New Roman"/>
                <a:cs typeface="Times New Roman"/>
              </a:rPr>
              <a:t>Nature Geoscience, 2009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78568" name="Text Box 9"/>
          <p:cNvSpPr>
            <a:spLocks noGrp="1" noChangeArrowheads="1"/>
          </p:cNvSpPr>
          <p:nvPr>
            <p:ph type="body" idx="1"/>
          </p:nvPr>
        </p:nvSpPr>
        <p:spPr>
          <a:xfrm>
            <a:off x="2286000" y="6096000"/>
            <a:ext cx="2667000" cy="838200"/>
          </a:xfrm>
          <a:noFill/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sz="2400" dirty="0">
                <a:ea typeface="ＭＳ Ｐゴシック" charset="0"/>
              </a:rPr>
              <a:t>Campbell,</a:t>
            </a:r>
            <a:br>
              <a:rPr lang="en-US" sz="2400" dirty="0">
                <a:ea typeface="ＭＳ Ｐゴシック" charset="0"/>
              </a:rPr>
            </a:br>
            <a:r>
              <a:rPr lang="en-US" sz="2400" i="1" dirty="0">
                <a:ea typeface="ＭＳ Ｐゴシック" charset="0"/>
              </a:rPr>
              <a:t>Elements</a:t>
            </a:r>
            <a:r>
              <a:rPr lang="en-US" sz="2400" dirty="0">
                <a:ea typeface="ＭＳ Ｐゴシック" charset="0"/>
              </a:rPr>
              <a:t>, 2005</a:t>
            </a:r>
          </a:p>
        </p:txBody>
      </p:sp>
      <p:sp>
        <p:nvSpPr>
          <p:cNvPr id="578569" name="Oval 10"/>
          <p:cNvSpPr>
            <a:spLocks noChangeArrowheads="1"/>
          </p:cNvSpPr>
          <p:nvPr/>
        </p:nvSpPr>
        <p:spPr bwMode="auto">
          <a:xfrm>
            <a:off x="-152400" y="2667000"/>
            <a:ext cx="3505200" cy="205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0" name="Oval 11"/>
          <p:cNvSpPr>
            <a:spLocks noChangeArrowheads="1"/>
          </p:cNvSpPr>
          <p:nvPr/>
        </p:nvSpPr>
        <p:spPr bwMode="auto">
          <a:xfrm>
            <a:off x="4191000" y="3852319"/>
            <a:ext cx="5029200" cy="2667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E146-4608-964B-AAAE-7D2974B0B312}" type="slidenum">
              <a:rPr lang="en-US"/>
              <a:pPr/>
              <a:t>2</a:t>
            </a:fld>
            <a:endParaRPr lang="en-US"/>
          </a:p>
        </p:txBody>
      </p:sp>
      <p:pic>
        <p:nvPicPr>
          <p:cNvPr id="432142" name="Picture 14" descr="Fig1_Morg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2155825"/>
            <a:ext cx="7466012" cy="4473575"/>
          </a:xfrm>
          <a:prstGeom prst="rect">
            <a:avLst/>
          </a:prstGeom>
          <a:noFill/>
        </p:spPr>
      </p:pic>
      <p:sp>
        <p:nvSpPr>
          <p:cNvPr id="432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Morgan (1971)</a:t>
            </a:r>
            <a:br>
              <a:rPr lang="en-US"/>
            </a:br>
            <a:r>
              <a:rPr lang="en-US"/>
              <a:t>The Plume Hypothesis</a:t>
            </a:r>
          </a:p>
        </p:txBody>
      </p:sp>
    </p:spTree>
    <p:extLst>
      <p:ext uri="{BB962C8B-B14F-4D97-AF65-F5344CB8AC3E}">
        <p14:creationId xmlns:p14="http://schemas.microsoft.com/office/powerpoint/2010/main" val="213317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Time-progressive volcanic chains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5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5F4-B712-654F-A64E-C30D0497474D}" type="slidenum">
              <a:rPr lang="en-US"/>
              <a:pPr/>
              <a:t>21</a:t>
            </a:fld>
            <a:endParaRPr lang="en-US"/>
          </a:p>
        </p:txBody>
      </p:sp>
      <p:grpSp>
        <p:nvGrpSpPr>
          <p:cNvPr id="758789" name="Group 5"/>
          <p:cNvGrpSpPr>
            <a:grpSpLocks noChangeAspect="1"/>
          </p:cNvGrpSpPr>
          <p:nvPr/>
        </p:nvGrpSpPr>
        <p:grpSpPr bwMode="auto">
          <a:xfrm>
            <a:off x="1613619" y="1373188"/>
            <a:ext cx="6054725" cy="5484812"/>
            <a:chOff x="912" y="624"/>
            <a:chExt cx="4080" cy="3696"/>
          </a:xfrm>
          <a:solidFill>
            <a:srgbClr val="FFFFFF"/>
          </a:solidFill>
        </p:grpSpPr>
        <p:sp>
          <p:nvSpPr>
            <p:cNvPr id="758788" name="Rectangle 4"/>
            <p:cNvSpPr>
              <a:spLocks noChangeArrowheads="1"/>
            </p:cNvSpPr>
            <p:nvPr/>
          </p:nvSpPr>
          <p:spPr bwMode="auto">
            <a:xfrm>
              <a:off x="912" y="624"/>
              <a:ext cx="4080" cy="36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58786" name="Picture 2" descr="Fig2_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1" y="865"/>
              <a:ext cx="3927" cy="345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758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Hawaii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1880" y="191683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 Ma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458112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 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0152" y="587727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0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E70E-469A-3141-A559-8DA0EA780C2F}" type="slidenum">
              <a:rPr lang="en-US"/>
              <a:pPr/>
              <a:t>22</a:t>
            </a:fld>
            <a:endParaRPr lang="en-US"/>
          </a:p>
        </p:txBody>
      </p:sp>
      <p:pic>
        <p:nvPicPr>
          <p:cNvPr id="760834" name="Picture 2" descr="Fig4_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588"/>
            <a:ext cx="8723312" cy="685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462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Seismology – looking for plume tails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6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Seismic imaging is a can of worms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43" y="3644900"/>
            <a:ext cx="2527300" cy="321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0933" y="4859867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176" y="4108434"/>
            <a:ext cx="1132676" cy="274320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932739" y="1660661"/>
            <a:ext cx="3653394" cy="2447774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Hmm… Is this a multi-headed plume?</a:t>
            </a:r>
            <a:endParaRPr lang="en-US" sz="2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5554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Bruce map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waii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44444" r="16361" b="10247"/>
          <a:stretch/>
        </p:blipFill>
        <p:spPr>
          <a:xfrm>
            <a:off x="-93133" y="186333"/>
            <a:ext cx="9144000" cy="66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0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8_Left_n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" y="2355187"/>
            <a:ext cx="4270248" cy="2885303"/>
          </a:xfrm>
          <a:prstGeom prst="rect">
            <a:avLst/>
          </a:prstGeom>
        </p:spPr>
      </p:pic>
      <p:pic>
        <p:nvPicPr>
          <p:cNvPr id="3" name="Picture 2" descr="Fig8_Right_ne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90" y="2473718"/>
            <a:ext cx="4267310" cy="271148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Hawaii: Tomography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1156" y="5385356"/>
            <a:ext cx="219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Li et al. (2008)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5670" y="5455910"/>
            <a:ext cx="192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Wolfe et al. (2009)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739" y="1544053"/>
            <a:ext cx="427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NW                    SE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3037" y="1544053"/>
            <a:ext cx="447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NW                     SE</a:t>
            </a:r>
            <a:endParaRPr lang="en-US" sz="4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559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o2011_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624"/>
            <a:ext cx="9144000" cy="4949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6527" y="6417354"/>
            <a:ext cx="189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Cao et al. (2011)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067" y="1405453"/>
            <a:ext cx="3183466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22795" y="592661"/>
            <a:ext cx="242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2000 km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405453"/>
            <a:ext cx="77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432800" y="1405453"/>
            <a:ext cx="53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50792" y="122241"/>
            <a:ext cx="456564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Hawaii: Receiver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46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dreasEmai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"/>
            <a:ext cx="9144000" cy="685428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69332" y="2912554"/>
            <a:ext cx="9144002" cy="155784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9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No-one can agree on</a:t>
            </a:r>
            <a:br>
              <a:rPr lang="en-US" dirty="0"/>
            </a:br>
            <a:r>
              <a:rPr lang="en-US" b="1" u="sng" dirty="0">
                <a:solidFill>
                  <a:srgbClr val="FF0000"/>
                </a:solidFill>
              </a:rPr>
              <a:t>how many</a:t>
            </a:r>
            <a:r>
              <a:rPr lang="en-US" dirty="0"/>
              <a:t> plumes there are,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b="1" u="sng" dirty="0">
                <a:solidFill>
                  <a:srgbClr val="FF0000"/>
                </a:solidFill>
              </a:rPr>
              <a:t>where</a:t>
            </a:r>
            <a:r>
              <a:rPr lang="en-US" dirty="0"/>
              <a:t> they are</a:t>
            </a:r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C493-3B44-5143-ABC9-29B6F51ED3C7}" type="slidenum">
              <a:rPr lang="en-US"/>
              <a:pPr/>
              <a:t>3</a:t>
            </a:fld>
            <a:endParaRPr lang="en-US"/>
          </a:p>
        </p:txBody>
      </p:sp>
      <p:pic>
        <p:nvPicPr>
          <p:cNvPr id="433161" name="Picture 9" descr="/Users/foulger/Documents/PPPresentations/OU_August2007/PlumeMovi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433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316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3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3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6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62" name="Text Box 6"/>
          <p:cNvSpPr txBox="1">
            <a:spLocks noChangeArrowheads="1"/>
          </p:cNvSpPr>
          <p:nvPr/>
        </p:nvSpPr>
        <p:spPr bwMode="auto">
          <a:xfrm>
            <a:off x="1068388" y="6019800"/>
            <a:ext cx="70088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4400"/>
          </a:p>
        </p:txBody>
      </p:sp>
      <p:sp>
        <p:nvSpPr>
          <p:cNvPr id="50586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Many “hot spot” lists</a:t>
            </a:r>
          </a:p>
        </p:txBody>
      </p:sp>
      <p:sp>
        <p:nvSpPr>
          <p:cNvPr id="505865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67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D977-B39E-004C-B4E3-59A00BE84C9E}" type="slidenum">
              <a:rPr lang="en-US">
                <a:latin typeface="Times New Roman"/>
                <a:cs typeface="Times New Roman"/>
              </a:rPr>
              <a:pPr/>
              <a:t>31</a:t>
            </a:fld>
            <a:endParaRPr lang="en-US">
              <a:latin typeface="Times New Roman"/>
              <a:cs typeface="Times New Roman"/>
            </a:endParaRPr>
          </a:p>
        </p:txBody>
      </p:sp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2038" name="Picture 6" descr="Courtillot2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4570412" cy="2562225"/>
          </a:xfrm>
          <a:prstGeom prst="rect">
            <a:avLst/>
          </a:prstGeom>
          <a:noFill/>
        </p:spPr>
      </p:pic>
      <p:grpSp>
        <p:nvGrpSpPr>
          <p:cNvPr id="812044" name="Group 12"/>
          <p:cNvGrpSpPr>
            <a:grpSpLocks/>
          </p:cNvGrpSpPr>
          <p:nvPr/>
        </p:nvGrpSpPr>
        <p:grpSpPr bwMode="auto">
          <a:xfrm>
            <a:off x="0" y="3429000"/>
            <a:ext cx="4570413" cy="3165475"/>
            <a:chOff x="0" y="2160"/>
            <a:chExt cx="2879" cy="1994"/>
          </a:xfrm>
        </p:grpSpPr>
        <p:pic>
          <p:nvPicPr>
            <p:cNvPr id="812037" name="Picture 5" descr="Tholeiiti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160"/>
              <a:ext cx="2879" cy="1614"/>
            </a:xfrm>
            <a:prstGeom prst="rect">
              <a:avLst/>
            </a:prstGeom>
            <a:noFill/>
          </p:spPr>
        </p:pic>
        <p:sp>
          <p:nvSpPr>
            <p:cNvPr id="812041" name="Text Box 9"/>
            <p:cNvSpPr txBox="1">
              <a:spLocks noChangeArrowheads="1"/>
            </p:cNvSpPr>
            <p:nvPr/>
          </p:nvSpPr>
          <p:spPr bwMode="auto">
            <a:xfrm>
              <a:off x="800" y="3921"/>
              <a:ext cx="128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latin typeface="Times New Roman"/>
                  <a:cs typeface="Times New Roman"/>
                </a:rPr>
                <a:t>Tholeiitic provinces</a:t>
              </a:r>
              <a:endParaRPr lang="en-US">
                <a:latin typeface="Times New Roman"/>
                <a:cs typeface="Times New Roman"/>
              </a:endParaRPr>
            </a:p>
          </p:txBody>
        </p:sp>
      </p:grpSp>
      <p:grpSp>
        <p:nvGrpSpPr>
          <p:cNvPr id="812046" name="Group 14"/>
          <p:cNvGrpSpPr>
            <a:grpSpLocks/>
          </p:cNvGrpSpPr>
          <p:nvPr/>
        </p:nvGrpSpPr>
        <p:grpSpPr bwMode="auto">
          <a:xfrm>
            <a:off x="4572000" y="1588"/>
            <a:ext cx="4570413" cy="3111500"/>
            <a:chOff x="2880" y="1"/>
            <a:chExt cx="2879" cy="1960"/>
          </a:xfrm>
        </p:grpSpPr>
        <p:pic>
          <p:nvPicPr>
            <p:cNvPr id="812036" name="Picture 4" descr="Ritsema200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1"/>
              <a:ext cx="2879" cy="1614"/>
            </a:xfrm>
            <a:prstGeom prst="rect">
              <a:avLst/>
            </a:prstGeom>
            <a:noFill/>
          </p:spPr>
        </p:pic>
        <p:sp>
          <p:nvSpPr>
            <p:cNvPr id="812042" name="Text Box 10"/>
            <p:cNvSpPr txBox="1">
              <a:spLocks noChangeArrowheads="1"/>
            </p:cNvSpPr>
            <p:nvPr/>
          </p:nvSpPr>
          <p:spPr bwMode="auto">
            <a:xfrm>
              <a:off x="3552" y="1728"/>
              <a:ext cx="15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latin typeface="Times New Roman"/>
                  <a:cs typeface="Times New Roman"/>
                </a:rPr>
                <a:t>Ritsema &amp; Allen</a:t>
              </a:r>
              <a:r>
                <a:rPr lang="en-US" sz="1800">
                  <a:latin typeface="Times New Roman"/>
                  <a:cs typeface="Times New Roman"/>
                </a:rPr>
                <a:t> (2003)</a:t>
              </a:r>
              <a:endParaRPr lang="en-US">
                <a:latin typeface="Times New Roman"/>
                <a:cs typeface="Times New Roman"/>
              </a:endParaRPr>
            </a:p>
          </p:txBody>
        </p:sp>
      </p:grpSp>
      <p:sp>
        <p:nvSpPr>
          <p:cNvPr id="812043" name="Text Box 11"/>
          <p:cNvSpPr txBox="1">
            <a:spLocks noChangeArrowheads="1"/>
          </p:cNvSpPr>
          <p:nvPr/>
        </p:nvSpPr>
        <p:spPr bwMode="auto">
          <a:xfrm>
            <a:off x="1143000" y="2743200"/>
            <a:ext cx="2306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Times New Roman"/>
                <a:cs typeface="Times New Roman"/>
              </a:rPr>
              <a:t>Courtillot et al.</a:t>
            </a:r>
            <a:r>
              <a:rPr lang="en-US" sz="1800">
                <a:latin typeface="Times New Roman"/>
                <a:cs typeface="Times New Roman"/>
              </a:rPr>
              <a:t> (2003)</a:t>
            </a:r>
            <a:endParaRPr lang="en-US">
              <a:latin typeface="Times New Roman"/>
              <a:cs typeface="Times New Roman"/>
            </a:endParaRPr>
          </a:p>
        </p:txBody>
      </p:sp>
      <p:grpSp>
        <p:nvGrpSpPr>
          <p:cNvPr id="812048" name="Group 16"/>
          <p:cNvGrpSpPr>
            <a:grpSpLocks/>
          </p:cNvGrpSpPr>
          <p:nvPr/>
        </p:nvGrpSpPr>
        <p:grpSpPr bwMode="auto">
          <a:xfrm>
            <a:off x="4572000" y="3429000"/>
            <a:ext cx="4570413" cy="3165475"/>
            <a:chOff x="2880" y="2160"/>
            <a:chExt cx="2879" cy="1994"/>
          </a:xfrm>
        </p:grpSpPr>
        <p:sp>
          <p:nvSpPr>
            <p:cNvPr id="812040" name="Text Box 8"/>
            <p:cNvSpPr txBox="1">
              <a:spLocks noChangeArrowheads="1"/>
            </p:cNvSpPr>
            <p:nvPr/>
          </p:nvSpPr>
          <p:spPr bwMode="auto">
            <a:xfrm>
              <a:off x="3648" y="3921"/>
              <a:ext cx="137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latin typeface="Times New Roman"/>
                  <a:cs typeface="Times New Roman"/>
                </a:rPr>
                <a:t>Montelli et al.</a:t>
              </a:r>
              <a:r>
                <a:rPr lang="en-US" sz="1800">
                  <a:latin typeface="Times New Roman"/>
                  <a:cs typeface="Times New Roman"/>
                </a:rPr>
                <a:t> (2006)</a:t>
              </a:r>
              <a:endParaRPr lang="en-US">
                <a:latin typeface="Times New Roman"/>
                <a:cs typeface="Times New Roman"/>
              </a:endParaRPr>
            </a:p>
          </p:txBody>
        </p:sp>
        <p:pic>
          <p:nvPicPr>
            <p:cNvPr id="812047" name="Picture 15" descr="MontelliS-waves200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80" y="2160"/>
              <a:ext cx="2879" cy="161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2941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9FFAD-D62F-4743-A987-80364ADFB01D}" type="slidenum">
              <a:rPr lang="en-US"/>
              <a:pPr/>
              <a:t>32</a:t>
            </a:fld>
            <a:endParaRPr lang="en-US"/>
          </a:p>
        </p:txBody>
      </p:sp>
      <p:sp>
        <p:nvSpPr>
          <p:cNvPr id="754690" name="Text Box 2"/>
          <p:cNvSpPr txBox="1">
            <a:spLocks noChangeArrowheads="1"/>
          </p:cNvSpPr>
          <p:nvPr/>
        </p:nvSpPr>
        <p:spPr bwMode="auto">
          <a:xfrm>
            <a:off x="609600" y="60198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Times New Roman"/>
                <a:cs typeface="Times New Roman"/>
              </a:rPr>
              <a:t>Flood basalt &amp; volcanic chain: only 3/49!</a:t>
            </a:r>
            <a:endParaRPr lang="en-US" sz="4400" dirty="0">
              <a:latin typeface="Times New Roman"/>
              <a:cs typeface="Times New Roman"/>
            </a:endParaRPr>
          </a:p>
        </p:txBody>
      </p:sp>
      <p:sp>
        <p:nvSpPr>
          <p:cNvPr id="754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None fit all the predictions</a:t>
            </a:r>
          </a:p>
        </p:txBody>
      </p:sp>
      <p:pic>
        <p:nvPicPr>
          <p:cNvPr id="754692" name="Picture 4" descr="Fig1_CourtHotspo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371600"/>
            <a:ext cx="7831138" cy="4570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526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Endless plume variants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Lateral flow of plume material </a:t>
            </a:r>
          </a:p>
          <a:p>
            <a:r>
              <a:rPr lang="en-US" dirty="0"/>
              <a:t>Tabular plumes</a:t>
            </a:r>
          </a:p>
          <a:p>
            <a:r>
              <a:rPr lang="en-US" dirty="0"/>
              <a:t>Pulsing plumes</a:t>
            </a:r>
          </a:p>
          <a:p>
            <a:r>
              <a:rPr lang="en-US" dirty="0"/>
              <a:t>High </a:t>
            </a:r>
            <a:r>
              <a:rPr lang="en-US" baseline="30000" dirty="0"/>
              <a:t>3</a:t>
            </a:r>
            <a:r>
              <a:rPr lang="en-US" dirty="0"/>
              <a:t>He/</a:t>
            </a:r>
            <a:r>
              <a:rPr lang="en-US" baseline="30000" dirty="0"/>
              <a:t>4</a:t>
            </a:r>
            <a:r>
              <a:rPr lang="en-US" dirty="0"/>
              <a:t>He plumes</a:t>
            </a:r>
          </a:p>
          <a:p>
            <a:r>
              <a:rPr lang="en-US" dirty="0"/>
              <a:t>Low </a:t>
            </a:r>
            <a:r>
              <a:rPr lang="en-US" baseline="30000" dirty="0"/>
              <a:t>3</a:t>
            </a:r>
            <a:r>
              <a:rPr lang="en-US" dirty="0"/>
              <a:t>He/</a:t>
            </a:r>
            <a:r>
              <a:rPr lang="en-US" baseline="30000" dirty="0"/>
              <a:t>4</a:t>
            </a:r>
            <a:r>
              <a:rPr lang="en-US" dirty="0"/>
              <a:t>He plumes</a:t>
            </a:r>
          </a:p>
          <a:p>
            <a:r>
              <a:rPr lang="en-US" dirty="0"/>
              <a:t>Headless plumes</a:t>
            </a:r>
          </a:p>
          <a:p>
            <a:r>
              <a:rPr lang="en-US" dirty="0"/>
              <a:t>Tailless </a:t>
            </a:r>
            <a:r>
              <a:rPr lang="en-US" dirty="0" smtClean="0"/>
              <a:t>plumes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94252-470B-C444-A327-F1051918F281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7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ED2-D75A-7441-97C3-E07A5D6E337D}" type="slidenum">
              <a:rPr lang="en-US"/>
              <a:pPr/>
              <a:t>34</a:t>
            </a:fld>
            <a:endParaRPr lang="en-US"/>
          </a:p>
        </p:txBody>
      </p:sp>
      <p:sp>
        <p:nvSpPr>
          <p:cNvPr id="816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with geosynclines</a:t>
            </a:r>
          </a:p>
        </p:txBody>
      </p:sp>
      <p:sp>
        <p:nvSpPr>
          <p:cNvPr id="8161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Mio-geosyncline</a:t>
            </a:r>
          </a:p>
          <a:p>
            <a:pPr>
              <a:lnSpc>
                <a:spcPct val="90000"/>
              </a:lnSpc>
            </a:pPr>
            <a:r>
              <a:rPr lang="en-US" sz="2800"/>
              <a:t>Eu-geosyncline</a:t>
            </a:r>
          </a:p>
          <a:p>
            <a:pPr>
              <a:lnSpc>
                <a:spcPct val="90000"/>
              </a:lnSpc>
            </a:pPr>
            <a:r>
              <a:rPr lang="en-US" sz="2800"/>
              <a:t>Ortho-geosyncline</a:t>
            </a:r>
          </a:p>
          <a:p>
            <a:pPr>
              <a:lnSpc>
                <a:spcPct val="90000"/>
              </a:lnSpc>
            </a:pPr>
            <a:r>
              <a:rPr lang="en-US" sz="2800"/>
              <a:t>Primary geosyncline</a:t>
            </a:r>
          </a:p>
          <a:p>
            <a:pPr>
              <a:lnSpc>
                <a:spcPct val="90000"/>
              </a:lnSpc>
            </a:pPr>
            <a:r>
              <a:rPr lang="en-US" sz="2800"/>
              <a:t>Zeugo-geosyncline</a:t>
            </a:r>
          </a:p>
          <a:p>
            <a:pPr>
              <a:lnSpc>
                <a:spcPct val="90000"/>
              </a:lnSpc>
            </a:pPr>
            <a:r>
              <a:rPr lang="en-US" sz="2800"/>
              <a:t>Para-geosyncline</a:t>
            </a:r>
          </a:p>
          <a:p>
            <a:pPr>
              <a:lnSpc>
                <a:spcPct val="90000"/>
              </a:lnSpc>
            </a:pPr>
            <a:r>
              <a:rPr lang="en-US" sz="2800"/>
              <a:t>Exo-geosyncline</a:t>
            </a:r>
          </a:p>
          <a:p>
            <a:pPr>
              <a:lnSpc>
                <a:spcPct val="90000"/>
              </a:lnSpc>
            </a:pPr>
            <a:r>
              <a:rPr lang="en-US" sz="2800"/>
              <a:t>Taphro-geosyncline</a:t>
            </a:r>
          </a:p>
          <a:p>
            <a:pPr>
              <a:lnSpc>
                <a:spcPct val="90000"/>
              </a:lnSpc>
            </a:pPr>
            <a:r>
              <a:rPr lang="en-US" sz="2800"/>
              <a:t>Paralia-geosyncline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2129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/>
              <a:t>This is not </a:t>
            </a:r>
            <a:r>
              <a:rPr lang="en-US" dirty="0" smtClean="0"/>
              <a:t>scientific</a:t>
            </a:r>
            <a:endParaRPr lang="en-US" dirty="0"/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8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920C-0870-CD4A-8409-5FACF7539E1C}" type="slidenum">
              <a:rPr lang="en-US"/>
              <a:pPr/>
              <a:t>36</a:t>
            </a:fld>
            <a:endParaRPr lang="en-US"/>
          </a:p>
        </p:txBody>
      </p:sp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7432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What about the Plate hypothesis?</a:t>
            </a:r>
          </a:p>
        </p:txBody>
      </p:sp>
    </p:spTree>
    <p:extLst>
      <p:ext uri="{BB962C8B-B14F-4D97-AF65-F5344CB8AC3E}">
        <p14:creationId xmlns:p14="http://schemas.microsoft.com/office/powerpoint/2010/main" val="182793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F10-9C51-C045-A3B3-9D4F2A3FF96B}" type="slidenum">
              <a:rPr lang="en-US"/>
              <a:pPr/>
              <a:t>37</a:t>
            </a:fld>
            <a:endParaRPr lang="en-US"/>
          </a:p>
        </p:txBody>
      </p:sp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7432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The Plate hypothesis involves diverse processes</a:t>
            </a:r>
          </a:p>
        </p:txBody>
      </p:sp>
    </p:spTree>
    <p:extLst>
      <p:ext uri="{BB962C8B-B14F-4D97-AF65-F5344CB8AC3E}">
        <p14:creationId xmlns:p14="http://schemas.microsoft.com/office/powerpoint/2010/main" val="286152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A53F-968E-6749-976F-35E1971FC551}" type="slidenum">
              <a:rPr lang="en-US"/>
              <a:pPr/>
              <a:t>38</a:t>
            </a:fld>
            <a:endParaRPr lang="en-US"/>
          </a:p>
        </p:txBody>
      </p:sp>
      <p:pic>
        <p:nvPicPr>
          <p:cNvPr id="803844" name="Picture 4" descr="Fig1_CourtHotspo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058988"/>
            <a:ext cx="7831138" cy="4570412"/>
          </a:xfrm>
          <a:prstGeom prst="rect">
            <a:avLst/>
          </a:prstGeom>
          <a:noFill/>
        </p:spPr>
      </p:pic>
      <p:sp>
        <p:nvSpPr>
          <p:cNvPr id="8038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This immediately fits the observations</a:t>
            </a:r>
          </a:p>
        </p:txBody>
      </p:sp>
    </p:spTree>
    <p:extLst>
      <p:ext uri="{BB962C8B-B14F-4D97-AF65-F5344CB8AC3E}">
        <p14:creationId xmlns:p14="http://schemas.microsoft.com/office/powerpoint/2010/main" val="3276575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7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91C7-B077-E444-A339-B22B106E46ED}" type="slidenum">
              <a:rPr lang="en-US"/>
              <a:pPr/>
              <a:t>4</a:t>
            </a:fld>
            <a:endParaRPr lang="en-US"/>
          </a:p>
        </p:txBody>
      </p:sp>
      <p:pic>
        <p:nvPicPr>
          <p:cNvPr id="550914" name="Picture 2" descr="Fig4_O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373188"/>
            <a:ext cx="3933825" cy="5484812"/>
          </a:xfrm>
          <a:prstGeom prst="rect">
            <a:avLst/>
          </a:prstGeom>
          <a:noFill/>
        </p:spPr>
      </p:pic>
      <p:sp>
        <p:nvSpPr>
          <p:cNvPr id="550919" name="Rectangle 7"/>
          <p:cNvSpPr>
            <a:spLocks noChangeArrowheads="1"/>
          </p:cNvSpPr>
          <p:nvPr/>
        </p:nvSpPr>
        <p:spPr bwMode="auto">
          <a:xfrm>
            <a:off x="5943600" y="47244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092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Plate hypothesis</a:t>
            </a:r>
          </a:p>
        </p:txBody>
      </p:sp>
    </p:spTree>
    <p:extLst>
      <p:ext uri="{BB962C8B-B14F-4D97-AF65-F5344CB8AC3E}">
        <p14:creationId xmlns:p14="http://schemas.microsoft.com/office/powerpoint/2010/main" val="78624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436C-3597-1A46-A546-D26377046EF6}" type="slidenum">
              <a:rPr lang="en-US"/>
              <a:pPr/>
              <a:t>40</a:t>
            </a:fld>
            <a:endParaRPr lang="en-US"/>
          </a:p>
        </p:txBody>
      </p:sp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431800"/>
            <a:ext cx="5791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Continental </a:t>
            </a:r>
            <a:r>
              <a:rPr lang="en-US" dirty="0"/>
              <a:t>breakup</a:t>
            </a:r>
          </a:p>
        </p:txBody>
      </p:sp>
      <p:grpSp>
        <p:nvGrpSpPr>
          <p:cNvPr id="578563" name="Group 3"/>
          <p:cNvGrpSpPr>
            <a:grpSpLocks/>
          </p:cNvGrpSpPr>
          <p:nvPr/>
        </p:nvGrpSpPr>
        <p:grpSpPr bwMode="auto">
          <a:xfrm>
            <a:off x="4267200" y="1371600"/>
            <a:ext cx="3979863" cy="5054600"/>
            <a:chOff x="266" y="841"/>
            <a:chExt cx="2507" cy="3184"/>
          </a:xfrm>
        </p:grpSpPr>
        <p:pic>
          <p:nvPicPr>
            <p:cNvPr id="578564" name="Picture 4"/>
            <p:cNvPicPr>
              <a:picLocks noChangeAspect="1" noChangeArrowheads="1"/>
            </p:cNvPicPr>
            <p:nvPr/>
          </p:nvPicPr>
          <p:blipFill>
            <a:blip r:embed="rId3"/>
            <a:srcRect l="17804" t="28024" r="53748" b="46429"/>
            <a:stretch>
              <a:fillRect/>
            </a:stretch>
          </p:blipFill>
          <p:spPr bwMode="auto">
            <a:xfrm>
              <a:off x="266" y="841"/>
              <a:ext cx="2507" cy="3184"/>
            </a:xfrm>
            <a:prstGeom prst="rect">
              <a:avLst/>
            </a:prstGeom>
            <a:noFill/>
          </p:spPr>
        </p:pic>
        <p:sp>
          <p:nvSpPr>
            <p:cNvPr id="578565" name="Freeform 5"/>
            <p:cNvSpPr>
              <a:spLocks/>
            </p:cNvSpPr>
            <p:nvPr/>
          </p:nvSpPr>
          <p:spPr bwMode="auto">
            <a:xfrm rot="-406995">
              <a:off x="1192" y="1898"/>
              <a:ext cx="1301" cy="1322"/>
            </a:xfrm>
            <a:custGeom>
              <a:avLst/>
              <a:gdLst/>
              <a:ahLst/>
              <a:cxnLst>
                <a:cxn ang="0">
                  <a:pos x="13" y="1123"/>
                </a:cxn>
                <a:cxn ang="0">
                  <a:pos x="101" y="1115"/>
                </a:cxn>
                <a:cxn ang="0">
                  <a:pos x="192" y="1161"/>
                </a:cxn>
                <a:cxn ang="0">
                  <a:pos x="307" y="1137"/>
                </a:cxn>
                <a:cxn ang="0">
                  <a:pos x="381" y="1030"/>
                </a:cxn>
                <a:cxn ang="0">
                  <a:pos x="472" y="1057"/>
                </a:cxn>
                <a:cxn ang="0">
                  <a:pos x="360" y="1177"/>
                </a:cxn>
                <a:cxn ang="0">
                  <a:pos x="328" y="1302"/>
                </a:cxn>
                <a:cxn ang="0">
                  <a:pos x="536" y="1262"/>
                </a:cxn>
                <a:cxn ang="0">
                  <a:pos x="579" y="1065"/>
                </a:cxn>
                <a:cxn ang="0">
                  <a:pos x="547" y="942"/>
                </a:cxn>
                <a:cxn ang="0">
                  <a:pos x="445" y="937"/>
                </a:cxn>
                <a:cxn ang="0">
                  <a:pos x="379" y="910"/>
                </a:cxn>
                <a:cxn ang="0">
                  <a:pos x="469" y="835"/>
                </a:cxn>
                <a:cxn ang="0">
                  <a:pos x="653" y="795"/>
                </a:cxn>
                <a:cxn ang="0">
                  <a:pos x="835" y="753"/>
                </a:cxn>
                <a:cxn ang="0">
                  <a:pos x="968" y="723"/>
                </a:cxn>
                <a:cxn ang="0">
                  <a:pos x="1077" y="611"/>
                </a:cxn>
                <a:cxn ang="0">
                  <a:pos x="1043" y="518"/>
                </a:cxn>
                <a:cxn ang="0">
                  <a:pos x="1016" y="451"/>
                </a:cxn>
                <a:cxn ang="0">
                  <a:pos x="1189" y="307"/>
                </a:cxn>
                <a:cxn ang="0">
                  <a:pos x="1301" y="89"/>
                </a:cxn>
                <a:cxn ang="0">
                  <a:pos x="1200" y="75"/>
                </a:cxn>
                <a:cxn ang="0">
                  <a:pos x="1104" y="139"/>
                </a:cxn>
                <a:cxn ang="0">
                  <a:pos x="1056" y="30"/>
                </a:cxn>
                <a:cxn ang="0">
                  <a:pos x="971" y="65"/>
                </a:cxn>
                <a:cxn ang="0">
                  <a:pos x="907" y="227"/>
                </a:cxn>
                <a:cxn ang="0">
                  <a:pos x="907" y="449"/>
                </a:cxn>
                <a:cxn ang="0">
                  <a:pos x="837" y="430"/>
                </a:cxn>
                <a:cxn ang="0">
                  <a:pos x="717" y="441"/>
                </a:cxn>
                <a:cxn ang="0">
                  <a:pos x="555" y="561"/>
                </a:cxn>
                <a:cxn ang="0">
                  <a:pos x="301" y="699"/>
                </a:cxn>
                <a:cxn ang="0">
                  <a:pos x="136" y="894"/>
                </a:cxn>
                <a:cxn ang="0">
                  <a:pos x="61" y="1001"/>
                </a:cxn>
              </a:cxnLst>
              <a:rect l="0" t="0" r="r" b="b"/>
              <a:pathLst>
                <a:path w="1301" h="1322">
                  <a:moveTo>
                    <a:pt x="8" y="1086"/>
                  </a:moveTo>
                  <a:cubicBezTo>
                    <a:pt x="0" y="1106"/>
                    <a:pt x="5" y="1114"/>
                    <a:pt x="13" y="1123"/>
                  </a:cubicBezTo>
                  <a:cubicBezTo>
                    <a:pt x="21" y="1132"/>
                    <a:pt x="41" y="1138"/>
                    <a:pt x="56" y="1137"/>
                  </a:cubicBezTo>
                  <a:cubicBezTo>
                    <a:pt x="71" y="1136"/>
                    <a:pt x="86" y="1118"/>
                    <a:pt x="101" y="1115"/>
                  </a:cubicBezTo>
                  <a:cubicBezTo>
                    <a:pt x="116" y="1112"/>
                    <a:pt x="132" y="1113"/>
                    <a:pt x="147" y="1121"/>
                  </a:cubicBezTo>
                  <a:cubicBezTo>
                    <a:pt x="162" y="1129"/>
                    <a:pt x="177" y="1153"/>
                    <a:pt x="192" y="1161"/>
                  </a:cubicBezTo>
                  <a:cubicBezTo>
                    <a:pt x="207" y="1169"/>
                    <a:pt x="218" y="1173"/>
                    <a:pt x="237" y="1169"/>
                  </a:cubicBezTo>
                  <a:cubicBezTo>
                    <a:pt x="256" y="1165"/>
                    <a:pt x="288" y="1153"/>
                    <a:pt x="307" y="1137"/>
                  </a:cubicBezTo>
                  <a:cubicBezTo>
                    <a:pt x="326" y="1121"/>
                    <a:pt x="340" y="1088"/>
                    <a:pt x="352" y="1070"/>
                  </a:cubicBezTo>
                  <a:cubicBezTo>
                    <a:pt x="364" y="1052"/>
                    <a:pt x="369" y="1039"/>
                    <a:pt x="381" y="1030"/>
                  </a:cubicBezTo>
                  <a:cubicBezTo>
                    <a:pt x="393" y="1021"/>
                    <a:pt x="412" y="1013"/>
                    <a:pt x="427" y="1017"/>
                  </a:cubicBezTo>
                  <a:cubicBezTo>
                    <a:pt x="442" y="1021"/>
                    <a:pt x="466" y="1040"/>
                    <a:pt x="472" y="1057"/>
                  </a:cubicBezTo>
                  <a:cubicBezTo>
                    <a:pt x="478" y="1074"/>
                    <a:pt x="480" y="1098"/>
                    <a:pt x="461" y="1118"/>
                  </a:cubicBezTo>
                  <a:cubicBezTo>
                    <a:pt x="442" y="1138"/>
                    <a:pt x="386" y="1156"/>
                    <a:pt x="360" y="1177"/>
                  </a:cubicBezTo>
                  <a:cubicBezTo>
                    <a:pt x="334" y="1198"/>
                    <a:pt x="309" y="1222"/>
                    <a:pt x="304" y="1243"/>
                  </a:cubicBezTo>
                  <a:cubicBezTo>
                    <a:pt x="299" y="1264"/>
                    <a:pt x="310" y="1290"/>
                    <a:pt x="328" y="1302"/>
                  </a:cubicBezTo>
                  <a:cubicBezTo>
                    <a:pt x="346" y="1314"/>
                    <a:pt x="376" y="1322"/>
                    <a:pt x="411" y="1315"/>
                  </a:cubicBezTo>
                  <a:cubicBezTo>
                    <a:pt x="446" y="1308"/>
                    <a:pt x="509" y="1285"/>
                    <a:pt x="536" y="1262"/>
                  </a:cubicBezTo>
                  <a:cubicBezTo>
                    <a:pt x="563" y="1239"/>
                    <a:pt x="566" y="1210"/>
                    <a:pt x="573" y="1177"/>
                  </a:cubicBezTo>
                  <a:cubicBezTo>
                    <a:pt x="580" y="1144"/>
                    <a:pt x="579" y="1098"/>
                    <a:pt x="579" y="1065"/>
                  </a:cubicBezTo>
                  <a:cubicBezTo>
                    <a:pt x="579" y="1032"/>
                    <a:pt x="578" y="999"/>
                    <a:pt x="573" y="979"/>
                  </a:cubicBezTo>
                  <a:cubicBezTo>
                    <a:pt x="568" y="959"/>
                    <a:pt x="561" y="949"/>
                    <a:pt x="547" y="942"/>
                  </a:cubicBezTo>
                  <a:cubicBezTo>
                    <a:pt x="533" y="935"/>
                    <a:pt x="508" y="938"/>
                    <a:pt x="491" y="937"/>
                  </a:cubicBezTo>
                  <a:cubicBezTo>
                    <a:pt x="474" y="936"/>
                    <a:pt x="458" y="940"/>
                    <a:pt x="445" y="937"/>
                  </a:cubicBezTo>
                  <a:cubicBezTo>
                    <a:pt x="432" y="934"/>
                    <a:pt x="422" y="925"/>
                    <a:pt x="411" y="921"/>
                  </a:cubicBezTo>
                  <a:cubicBezTo>
                    <a:pt x="400" y="917"/>
                    <a:pt x="380" y="918"/>
                    <a:pt x="379" y="910"/>
                  </a:cubicBezTo>
                  <a:cubicBezTo>
                    <a:pt x="378" y="902"/>
                    <a:pt x="390" y="885"/>
                    <a:pt x="405" y="873"/>
                  </a:cubicBezTo>
                  <a:cubicBezTo>
                    <a:pt x="420" y="861"/>
                    <a:pt x="440" y="841"/>
                    <a:pt x="469" y="835"/>
                  </a:cubicBezTo>
                  <a:cubicBezTo>
                    <a:pt x="498" y="829"/>
                    <a:pt x="548" y="842"/>
                    <a:pt x="579" y="835"/>
                  </a:cubicBezTo>
                  <a:cubicBezTo>
                    <a:pt x="610" y="828"/>
                    <a:pt x="624" y="801"/>
                    <a:pt x="653" y="795"/>
                  </a:cubicBezTo>
                  <a:cubicBezTo>
                    <a:pt x="682" y="789"/>
                    <a:pt x="722" y="808"/>
                    <a:pt x="752" y="801"/>
                  </a:cubicBezTo>
                  <a:cubicBezTo>
                    <a:pt x="782" y="794"/>
                    <a:pt x="814" y="767"/>
                    <a:pt x="835" y="753"/>
                  </a:cubicBezTo>
                  <a:cubicBezTo>
                    <a:pt x="856" y="739"/>
                    <a:pt x="858" y="720"/>
                    <a:pt x="880" y="715"/>
                  </a:cubicBezTo>
                  <a:cubicBezTo>
                    <a:pt x="902" y="710"/>
                    <a:pt x="940" y="728"/>
                    <a:pt x="968" y="723"/>
                  </a:cubicBezTo>
                  <a:cubicBezTo>
                    <a:pt x="996" y="718"/>
                    <a:pt x="1030" y="702"/>
                    <a:pt x="1048" y="683"/>
                  </a:cubicBezTo>
                  <a:cubicBezTo>
                    <a:pt x="1066" y="664"/>
                    <a:pt x="1071" y="634"/>
                    <a:pt x="1077" y="611"/>
                  </a:cubicBezTo>
                  <a:cubicBezTo>
                    <a:pt x="1083" y="588"/>
                    <a:pt x="1091" y="560"/>
                    <a:pt x="1085" y="545"/>
                  </a:cubicBezTo>
                  <a:cubicBezTo>
                    <a:pt x="1079" y="530"/>
                    <a:pt x="1062" y="525"/>
                    <a:pt x="1043" y="518"/>
                  </a:cubicBezTo>
                  <a:cubicBezTo>
                    <a:pt x="1024" y="511"/>
                    <a:pt x="975" y="516"/>
                    <a:pt x="971" y="505"/>
                  </a:cubicBezTo>
                  <a:cubicBezTo>
                    <a:pt x="967" y="494"/>
                    <a:pt x="997" y="473"/>
                    <a:pt x="1016" y="451"/>
                  </a:cubicBezTo>
                  <a:cubicBezTo>
                    <a:pt x="1035" y="429"/>
                    <a:pt x="1059" y="398"/>
                    <a:pt x="1088" y="374"/>
                  </a:cubicBezTo>
                  <a:cubicBezTo>
                    <a:pt x="1117" y="350"/>
                    <a:pt x="1158" y="336"/>
                    <a:pt x="1189" y="307"/>
                  </a:cubicBezTo>
                  <a:cubicBezTo>
                    <a:pt x="1220" y="278"/>
                    <a:pt x="1256" y="237"/>
                    <a:pt x="1275" y="201"/>
                  </a:cubicBezTo>
                  <a:cubicBezTo>
                    <a:pt x="1294" y="165"/>
                    <a:pt x="1301" y="114"/>
                    <a:pt x="1301" y="89"/>
                  </a:cubicBezTo>
                  <a:cubicBezTo>
                    <a:pt x="1301" y="64"/>
                    <a:pt x="1294" y="51"/>
                    <a:pt x="1277" y="49"/>
                  </a:cubicBezTo>
                  <a:cubicBezTo>
                    <a:pt x="1260" y="47"/>
                    <a:pt x="1220" y="69"/>
                    <a:pt x="1200" y="75"/>
                  </a:cubicBezTo>
                  <a:cubicBezTo>
                    <a:pt x="1180" y="81"/>
                    <a:pt x="1173" y="75"/>
                    <a:pt x="1157" y="86"/>
                  </a:cubicBezTo>
                  <a:cubicBezTo>
                    <a:pt x="1141" y="97"/>
                    <a:pt x="1123" y="130"/>
                    <a:pt x="1104" y="139"/>
                  </a:cubicBezTo>
                  <a:cubicBezTo>
                    <a:pt x="1085" y="148"/>
                    <a:pt x="1051" y="157"/>
                    <a:pt x="1043" y="139"/>
                  </a:cubicBezTo>
                  <a:cubicBezTo>
                    <a:pt x="1035" y="121"/>
                    <a:pt x="1061" y="52"/>
                    <a:pt x="1056" y="30"/>
                  </a:cubicBezTo>
                  <a:cubicBezTo>
                    <a:pt x="1051" y="8"/>
                    <a:pt x="1025" y="0"/>
                    <a:pt x="1011" y="6"/>
                  </a:cubicBezTo>
                  <a:cubicBezTo>
                    <a:pt x="997" y="12"/>
                    <a:pt x="980" y="44"/>
                    <a:pt x="971" y="65"/>
                  </a:cubicBezTo>
                  <a:cubicBezTo>
                    <a:pt x="962" y="86"/>
                    <a:pt x="966" y="104"/>
                    <a:pt x="955" y="131"/>
                  </a:cubicBezTo>
                  <a:cubicBezTo>
                    <a:pt x="944" y="158"/>
                    <a:pt x="923" y="197"/>
                    <a:pt x="907" y="227"/>
                  </a:cubicBezTo>
                  <a:cubicBezTo>
                    <a:pt x="891" y="257"/>
                    <a:pt x="859" y="273"/>
                    <a:pt x="859" y="310"/>
                  </a:cubicBezTo>
                  <a:cubicBezTo>
                    <a:pt x="859" y="347"/>
                    <a:pt x="907" y="416"/>
                    <a:pt x="907" y="449"/>
                  </a:cubicBezTo>
                  <a:cubicBezTo>
                    <a:pt x="907" y="482"/>
                    <a:pt x="871" y="510"/>
                    <a:pt x="859" y="507"/>
                  </a:cubicBezTo>
                  <a:cubicBezTo>
                    <a:pt x="847" y="504"/>
                    <a:pt x="852" y="445"/>
                    <a:pt x="837" y="430"/>
                  </a:cubicBezTo>
                  <a:cubicBezTo>
                    <a:pt x="822" y="415"/>
                    <a:pt x="788" y="415"/>
                    <a:pt x="768" y="417"/>
                  </a:cubicBezTo>
                  <a:cubicBezTo>
                    <a:pt x="748" y="419"/>
                    <a:pt x="742" y="427"/>
                    <a:pt x="717" y="441"/>
                  </a:cubicBezTo>
                  <a:cubicBezTo>
                    <a:pt x="692" y="455"/>
                    <a:pt x="648" y="479"/>
                    <a:pt x="621" y="499"/>
                  </a:cubicBezTo>
                  <a:cubicBezTo>
                    <a:pt x="594" y="519"/>
                    <a:pt x="585" y="539"/>
                    <a:pt x="555" y="561"/>
                  </a:cubicBezTo>
                  <a:cubicBezTo>
                    <a:pt x="525" y="583"/>
                    <a:pt x="485" y="607"/>
                    <a:pt x="443" y="630"/>
                  </a:cubicBezTo>
                  <a:cubicBezTo>
                    <a:pt x="401" y="653"/>
                    <a:pt x="348" y="668"/>
                    <a:pt x="301" y="699"/>
                  </a:cubicBezTo>
                  <a:cubicBezTo>
                    <a:pt x="254" y="730"/>
                    <a:pt x="190" y="785"/>
                    <a:pt x="163" y="817"/>
                  </a:cubicBezTo>
                  <a:cubicBezTo>
                    <a:pt x="136" y="849"/>
                    <a:pt x="140" y="875"/>
                    <a:pt x="136" y="894"/>
                  </a:cubicBezTo>
                  <a:cubicBezTo>
                    <a:pt x="132" y="913"/>
                    <a:pt x="148" y="913"/>
                    <a:pt x="136" y="931"/>
                  </a:cubicBezTo>
                  <a:cubicBezTo>
                    <a:pt x="124" y="949"/>
                    <a:pt x="83" y="976"/>
                    <a:pt x="61" y="1001"/>
                  </a:cubicBezTo>
                  <a:cubicBezTo>
                    <a:pt x="39" y="1026"/>
                    <a:pt x="16" y="1066"/>
                    <a:pt x="8" y="1086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8566" name="Group 6"/>
          <p:cNvGrpSpPr>
            <a:grpSpLocks/>
          </p:cNvGrpSpPr>
          <p:nvPr/>
        </p:nvGrpSpPr>
        <p:grpSpPr bwMode="auto">
          <a:xfrm>
            <a:off x="0" y="0"/>
            <a:ext cx="3262313" cy="6856413"/>
            <a:chOff x="96" y="0"/>
            <a:chExt cx="2055" cy="4319"/>
          </a:xfrm>
          <a:solidFill>
            <a:srgbClr val="FFFFFF"/>
          </a:solidFill>
        </p:grpSpPr>
        <p:grpSp>
          <p:nvGrpSpPr>
            <p:cNvPr id="578567" name="Group 7"/>
            <p:cNvGrpSpPr>
              <a:grpSpLocks noChangeAspect="1"/>
            </p:cNvGrpSpPr>
            <p:nvPr/>
          </p:nvGrpSpPr>
          <p:grpSpPr bwMode="auto">
            <a:xfrm>
              <a:off x="96" y="0"/>
              <a:ext cx="2055" cy="4319"/>
              <a:chOff x="96" y="0"/>
              <a:chExt cx="2352" cy="4944"/>
            </a:xfrm>
            <a:grpFill/>
          </p:grpSpPr>
          <p:sp>
            <p:nvSpPr>
              <p:cNvPr id="578568" name="Rectangle 8"/>
              <p:cNvSpPr>
                <a:spLocks noChangeArrowheads="1"/>
              </p:cNvSpPr>
              <p:nvPr/>
            </p:nvSpPr>
            <p:spPr bwMode="auto">
              <a:xfrm>
                <a:off x="96" y="0"/>
                <a:ext cx="2352" cy="4944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78569" name="Group 9"/>
              <p:cNvGrpSpPr>
                <a:grpSpLocks/>
              </p:cNvGrpSpPr>
              <p:nvPr/>
            </p:nvGrpSpPr>
            <p:grpSpPr bwMode="auto">
              <a:xfrm>
                <a:off x="106" y="0"/>
                <a:ext cx="2342" cy="4915"/>
                <a:chOff x="106" y="0"/>
                <a:chExt cx="2342" cy="4915"/>
              </a:xfrm>
              <a:grpFill/>
            </p:grpSpPr>
            <p:pic>
              <p:nvPicPr>
                <p:cNvPr id="578570" name="Picture 10" descr="Fig1_VanWijkSimple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r="59326"/>
                <a:stretch>
                  <a:fillRect/>
                </a:stretch>
              </p:blipFill>
              <p:spPr bwMode="auto">
                <a:xfrm>
                  <a:off x="106" y="0"/>
                  <a:ext cx="2342" cy="165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8571" name="Picture 11" descr="Fig1_VanWijkSimple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40154" r="34317"/>
                <a:stretch>
                  <a:fillRect/>
                </a:stretch>
              </p:blipFill>
              <p:spPr bwMode="auto">
                <a:xfrm>
                  <a:off x="528" y="1632"/>
                  <a:ext cx="1470" cy="165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8572" name="Picture 12" descr="Fig1_VanWijkSimple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7940"/>
                <a:stretch>
                  <a:fillRect/>
                </a:stretch>
              </p:blipFill>
              <p:spPr bwMode="auto">
                <a:xfrm>
                  <a:off x="288" y="3264"/>
                  <a:ext cx="1846" cy="165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578573" name="Rectangle 13"/>
            <p:cNvSpPr>
              <a:spLocks noChangeArrowheads="1"/>
            </p:cNvSpPr>
            <p:nvPr/>
          </p:nvSpPr>
          <p:spPr bwMode="auto">
            <a:xfrm>
              <a:off x="96" y="96"/>
              <a:ext cx="288" cy="24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78574" name="Text Box 14"/>
          <p:cNvSpPr txBox="1">
            <a:spLocks noChangeArrowheads="1"/>
          </p:cNvSpPr>
          <p:nvPr/>
        </p:nvSpPr>
        <p:spPr bwMode="auto">
          <a:xfrm>
            <a:off x="4191000" y="6477000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latin typeface="Times New Roman"/>
                <a:cs typeface="Times New Roman"/>
              </a:rPr>
              <a:t>Van </a:t>
            </a:r>
            <a:r>
              <a:rPr lang="en-US" sz="1800" i="1" dirty="0" err="1">
                <a:latin typeface="Times New Roman"/>
                <a:cs typeface="Times New Roman"/>
              </a:rPr>
              <a:t>Wijk</a:t>
            </a:r>
            <a:r>
              <a:rPr lang="en-US" sz="1800" i="1" dirty="0">
                <a:latin typeface="Times New Roman"/>
                <a:cs typeface="Times New Roman"/>
              </a:rPr>
              <a:t> et al. (2001); Jones (2005)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78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C508B-986A-9941-86B9-F43D4780CC6B}" type="slidenum">
              <a:rPr lang="en-US"/>
              <a:pPr/>
              <a:t>41</a:t>
            </a:fld>
            <a:endParaRPr lang="en-US"/>
          </a:p>
        </p:txBody>
      </p:sp>
      <p:pic>
        <p:nvPicPr>
          <p:cNvPr id="617474" name="Picture 2" descr="Fig1_Sil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7888"/>
            <a:ext cx="6856413" cy="4100512"/>
          </a:xfrm>
          <a:prstGeom prst="rect">
            <a:avLst/>
          </a:prstGeom>
          <a:noFill/>
        </p:spPr>
      </p:pic>
      <p:sp>
        <p:nvSpPr>
          <p:cNvPr id="617475" name="Text Box 3"/>
          <p:cNvSpPr txBox="1">
            <a:spLocks noChangeArrowheads="1"/>
          </p:cNvSpPr>
          <p:nvPr/>
        </p:nvSpPr>
        <p:spPr bwMode="auto">
          <a:xfrm>
            <a:off x="3657600" y="6338888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latin typeface="Times New Roman"/>
                <a:cs typeface="Times New Roman"/>
              </a:rPr>
              <a:t>Silver et al. (2006)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17476" name="Picture 4" descr="Sil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250" y="3201988"/>
            <a:ext cx="3587750" cy="3656012"/>
          </a:xfrm>
          <a:prstGeom prst="rect">
            <a:avLst/>
          </a:prstGeom>
          <a:noFill/>
        </p:spPr>
      </p:pic>
      <p:sp>
        <p:nvSpPr>
          <p:cNvPr id="617477" name="Text Box 5"/>
          <p:cNvSpPr txBox="1">
            <a:spLocks noChangeArrowheads="1"/>
          </p:cNvSpPr>
          <p:nvPr/>
        </p:nvSpPr>
        <p:spPr bwMode="auto">
          <a:xfrm>
            <a:off x="7048500" y="1704975"/>
            <a:ext cx="19431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Times New Roman"/>
                <a:cs typeface="Times New Roman"/>
              </a:rPr>
              <a:t>Southern Africa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6174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Melt ponding &amp; draining is required</a:t>
            </a:r>
          </a:p>
        </p:txBody>
      </p:sp>
    </p:spTree>
    <p:extLst>
      <p:ext uri="{BB962C8B-B14F-4D97-AF65-F5344CB8AC3E}">
        <p14:creationId xmlns:p14="http://schemas.microsoft.com/office/powerpoint/2010/main" val="13303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0" y="1536172"/>
            <a:ext cx="7467600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charset="0"/>
              </a:rPr>
              <a:t>European </a:t>
            </a:r>
            <a:r>
              <a:rPr lang="en-US" dirty="0" err="1" smtClean="0">
                <a:ea typeface="ＭＳ Ｐゴシック" charset="0"/>
              </a:rPr>
              <a:t>Intraplate</a:t>
            </a:r>
            <a:r>
              <a:rPr lang="en-US" dirty="0" smtClean="0">
                <a:ea typeface="ＭＳ Ｐゴシック" charset="0"/>
              </a:rPr>
              <a:t> Volcanism</a:t>
            </a:r>
            <a:endParaRPr lang="en-US" dirty="0"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7" y="6011328"/>
            <a:ext cx="3251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Tamar </a:t>
            </a:r>
            <a:r>
              <a:rPr lang="en-US" sz="3600" dirty="0" err="1" smtClean="0"/>
              <a:t>Graben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9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81"/>
          <p:cNvGrpSpPr>
            <a:grpSpLocks noChangeAspect="1"/>
          </p:cNvGrpSpPr>
          <p:nvPr/>
        </p:nvGrpSpPr>
        <p:grpSpPr bwMode="auto">
          <a:xfrm>
            <a:off x="317500" y="3314700"/>
            <a:ext cx="409575" cy="746125"/>
            <a:chOff x="1639824" y="1888744"/>
            <a:chExt cx="680720" cy="1244600"/>
          </a:xfrm>
        </p:grpSpPr>
        <p:sp>
          <p:nvSpPr>
            <p:cNvPr id="280" name="Figura a mano libera 279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1" name="Figura a mano libera 28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3" name="Gruppo 282"/>
          <p:cNvGrpSpPr>
            <a:grpSpLocks noChangeAspect="1"/>
          </p:cNvGrpSpPr>
          <p:nvPr/>
        </p:nvGrpSpPr>
        <p:grpSpPr bwMode="auto">
          <a:xfrm>
            <a:off x="1139825" y="2921000"/>
            <a:ext cx="407988" cy="746125"/>
            <a:chOff x="1639824" y="1888744"/>
            <a:chExt cx="680720" cy="1244600"/>
          </a:xfrm>
        </p:grpSpPr>
        <p:sp>
          <p:nvSpPr>
            <p:cNvPr id="284" name="Figura a mano libera 283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5" name="Figura a mano libera 284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4" name="Gruppo 285"/>
          <p:cNvGrpSpPr>
            <a:grpSpLocks noChangeAspect="1"/>
          </p:cNvGrpSpPr>
          <p:nvPr/>
        </p:nvGrpSpPr>
        <p:grpSpPr bwMode="auto">
          <a:xfrm>
            <a:off x="2320925" y="2341563"/>
            <a:ext cx="407988" cy="747712"/>
            <a:chOff x="1639824" y="1888744"/>
            <a:chExt cx="680720" cy="1244600"/>
          </a:xfrm>
        </p:grpSpPr>
        <p:sp>
          <p:nvSpPr>
            <p:cNvPr id="287" name="Figura a mano libera 286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8" name="Figura a mano libera 287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5" name="Gruppo 288"/>
          <p:cNvGrpSpPr>
            <a:grpSpLocks noChangeAspect="1"/>
          </p:cNvGrpSpPr>
          <p:nvPr/>
        </p:nvGrpSpPr>
        <p:grpSpPr bwMode="auto">
          <a:xfrm>
            <a:off x="2303463" y="1327150"/>
            <a:ext cx="711200" cy="1298575"/>
            <a:chOff x="1639824" y="1888744"/>
            <a:chExt cx="680720" cy="1244600"/>
          </a:xfrm>
        </p:grpSpPr>
        <p:sp>
          <p:nvSpPr>
            <p:cNvPr id="290" name="Figura a mano libera 289"/>
            <p:cNvSpPr/>
            <p:nvPr/>
          </p:nvSpPr>
          <p:spPr>
            <a:xfrm>
              <a:off x="1639824" y="1888744"/>
              <a:ext cx="680720" cy="123851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91" name="Figura a mano libera 29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6" name="Gruppo 291"/>
          <p:cNvGrpSpPr>
            <a:grpSpLocks noChangeAspect="1"/>
          </p:cNvGrpSpPr>
          <p:nvPr/>
        </p:nvGrpSpPr>
        <p:grpSpPr bwMode="auto">
          <a:xfrm>
            <a:off x="3032125" y="0"/>
            <a:ext cx="711200" cy="1298575"/>
            <a:chOff x="1639824" y="1888744"/>
            <a:chExt cx="680720" cy="1244600"/>
          </a:xfrm>
        </p:grpSpPr>
        <p:sp>
          <p:nvSpPr>
            <p:cNvPr id="293" name="Figura a mano libera 292"/>
            <p:cNvSpPr/>
            <p:nvPr/>
          </p:nvSpPr>
          <p:spPr>
            <a:xfrm>
              <a:off x="1639824" y="1888744"/>
              <a:ext cx="680720" cy="123851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94" name="Figura a mano libera 293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7" name="Gruppo 294"/>
          <p:cNvGrpSpPr>
            <a:grpSpLocks noChangeAspect="1"/>
          </p:cNvGrpSpPr>
          <p:nvPr/>
        </p:nvGrpSpPr>
        <p:grpSpPr bwMode="auto">
          <a:xfrm>
            <a:off x="4403725" y="617538"/>
            <a:ext cx="407988" cy="746125"/>
            <a:chOff x="1639824" y="1888744"/>
            <a:chExt cx="680720" cy="1244600"/>
          </a:xfrm>
        </p:grpSpPr>
        <p:sp>
          <p:nvSpPr>
            <p:cNvPr id="296" name="Figura a mano libera 295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97" name="Figura a mano libera 296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8" name="Gruppo 297"/>
          <p:cNvGrpSpPr>
            <a:grpSpLocks noChangeAspect="1"/>
          </p:cNvGrpSpPr>
          <p:nvPr/>
        </p:nvGrpSpPr>
        <p:grpSpPr bwMode="auto">
          <a:xfrm>
            <a:off x="5180013" y="1149350"/>
            <a:ext cx="407987" cy="747713"/>
            <a:chOff x="1639824" y="1888744"/>
            <a:chExt cx="680720" cy="1244600"/>
          </a:xfrm>
        </p:grpSpPr>
        <p:sp>
          <p:nvSpPr>
            <p:cNvPr id="299" name="Figura a mano libera 298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0" name="Figura a mano libera 299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9" name="Gruppo 300"/>
          <p:cNvGrpSpPr>
            <a:grpSpLocks noChangeAspect="1"/>
          </p:cNvGrpSpPr>
          <p:nvPr/>
        </p:nvGrpSpPr>
        <p:grpSpPr bwMode="auto">
          <a:xfrm>
            <a:off x="5838825" y="1416050"/>
            <a:ext cx="407988" cy="746125"/>
            <a:chOff x="1639824" y="1888744"/>
            <a:chExt cx="680720" cy="1244600"/>
          </a:xfrm>
        </p:grpSpPr>
        <p:sp>
          <p:nvSpPr>
            <p:cNvPr id="302" name="Figura a mano libera 301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3" name="Figura a mano libera 302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0" name="Gruppo 303"/>
          <p:cNvGrpSpPr>
            <a:grpSpLocks noChangeAspect="1"/>
          </p:cNvGrpSpPr>
          <p:nvPr/>
        </p:nvGrpSpPr>
        <p:grpSpPr bwMode="auto">
          <a:xfrm>
            <a:off x="3894138" y="1577975"/>
            <a:ext cx="407987" cy="747713"/>
            <a:chOff x="1639824" y="1888744"/>
            <a:chExt cx="680720" cy="1244600"/>
          </a:xfrm>
        </p:grpSpPr>
        <p:sp>
          <p:nvSpPr>
            <p:cNvPr id="305" name="Figura a mano libera 304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6" name="Figura a mano libera 305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1" name="Gruppo 306"/>
          <p:cNvGrpSpPr>
            <a:grpSpLocks noChangeAspect="1"/>
          </p:cNvGrpSpPr>
          <p:nvPr/>
        </p:nvGrpSpPr>
        <p:grpSpPr bwMode="auto">
          <a:xfrm>
            <a:off x="3362325" y="2689225"/>
            <a:ext cx="407988" cy="746125"/>
            <a:chOff x="1639824" y="1888744"/>
            <a:chExt cx="680720" cy="1244600"/>
          </a:xfrm>
        </p:grpSpPr>
        <p:sp>
          <p:nvSpPr>
            <p:cNvPr id="308" name="Figura a mano libera 307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9" name="Figura a mano libera 308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2" name="Gruppo 309"/>
          <p:cNvGrpSpPr>
            <a:grpSpLocks noChangeAspect="1"/>
          </p:cNvGrpSpPr>
          <p:nvPr/>
        </p:nvGrpSpPr>
        <p:grpSpPr bwMode="auto">
          <a:xfrm>
            <a:off x="4079875" y="2322513"/>
            <a:ext cx="665163" cy="1217612"/>
            <a:chOff x="1639824" y="1888744"/>
            <a:chExt cx="680720" cy="1244600"/>
          </a:xfrm>
        </p:grpSpPr>
        <p:sp>
          <p:nvSpPr>
            <p:cNvPr id="311" name="Figura a mano libera 310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2" name="Figura a mano libera 311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3" name="Gruppo 315"/>
          <p:cNvGrpSpPr>
            <a:grpSpLocks noChangeAspect="1"/>
          </p:cNvGrpSpPr>
          <p:nvPr/>
        </p:nvGrpSpPr>
        <p:grpSpPr bwMode="auto">
          <a:xfrm>
            <a:off x="3929063" y="2319338"/>
            <a:ext cx="407987" cy="746125"/>
            <a:chOff x="1639824" y="1888744"/>
            <a:chExt cx="680720" cy="1244600"/>
          </a:xfrm>
        </p:grpSpPr>
        <p:sp>
          <p:nvSpPr>
            <p:cNvPr id="317" name="Figura a mano libera 316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8" name="Figura a mano libera 317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4" name="Gruppo 318"/>
          <p:cNvGrpSpPr>
            <a:grpSpLocks noChangeAspect="1"/>
          </p:cNvGrpSpPr>
          <p:nvPr/>
        </p:nvGrpSpPr>
        <p:grpSpPr bwMode="auto">
          <a:xfrm>
            <a:off x="4333875" y="2681288"/>
            <a:ext cx="666750" cy="1217612"/>
            <a:chOff x="1639824" y="1888744"/>
            <a:chExt cx="680720" cy="1244600"/>
          </a:xfrm>
        </p:grpSpPr>
        <p:sp>
          <p:nvSpPr>
            <p:cNvPr id="320" name="Figura a mano libera 319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21" name="Figura a mano libera 32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5" name="Gruppo 321"/>
          <p:cNvGrpSpPr>
            <a:grpSpLocks noChangeAspect="1"/>
          </p:cNvGrpSpPr>
          <p:nvPr/>
        </p:nvGrpSpPr>
        <p:grpSpPr bwMode="auto">
          <a:xfrm>
            <a:off x="4427538" y="3314700"/>
            <a:ext cx="407987" cy="746125"/>
            <a:chOff x="1639824" y="1888744"/>
            <a:chExt cx="680720" cy="1244600"/>
          </a:xfrm>
        </p:grpSpPr>
        <p:sp>
          <p:nvSpPr>
            <p:cNvPr id="323" name="Figura a mano libera 322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24" name="Figura a mano libera 323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6" name="Gruppo 324"/>
          <p:cNvGrpSpPr>
            <a:grpSpLocks noChangeAspect="1"/>
          </p:cNvGrpSpPr>
          <p:nvPr/>
        </p:nvGrpSpPr>
        <p:grpSpPr bwMode="auto">
          <a:xfrm>
            <a:off x="3987800" y="3430588"/>
            <a:ext cx="407988" cy="746125"/>
            <a:chOff x="1639824" y="1888744"/>
            <a:chExt cx="680720" cy="1244600"/>
          </a:xfrm>
        </p:grpSpPr>
        <p:sp>
          <p:nvSpPr>
            <p:cNvPr id="326" name="Figura a mano libera 325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27" name="Figura a mano libera 326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7" name="Gruppo 327"/>
          <p:cNvGrpSpPr>
            <a:grpSpLocks noChangeAspect="1"/>
          </p:cNvGrpSpPr>
          <p:nvPr/>
        </p:nvGrpSpPr>
        <p:grpSpPr bwMode="auto">
          <a:xfrm>
            <a:off x="1209675" y="3649663"/>
            <a:ext cx="407988" cy="747712"/>
            <a:chOff x="1639824" y="1888744"/>
            <a:chExt cx="680720" cy="1244600"/>
          </a:xfrm>
        </p:grpSpPr>
        <p:sp>
          <p:nvSpPr>
            <p:cNvPr id="329" name="Figura a mano libera 328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0" name="Figura a mano libera 329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8" name="Gruppo 330"/>
          <p:cNvGrpSpPr>
            <a:grpSpLocks noChangeAspect="1"/>
          </p:cNvGrpSpPr>
          <p:nvPr/>
        </p:nvGrpSpPr>
        <p:grpSpPr bwMode="auto">
          <a:xfrm>
            <a:off x="8212138" y="3614738"/>
            <a:ext cx="407987" cy="747712"/>
            <a:chOff x="1639824" y="1888744"/>
            <a:chExt cx="680720" cy="1244600"/>
          </a:xfrm>
        </p:grpSpPr>
        <p:sp>
          <p:nvSpPr>
            <p:cNvPr id="332" name="Figura a mano libera 331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3" name="Figura a mano libera 332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9" name="Gruppo 333"/>
          <p:cNvGrpSpPr>
            <a:grpSpLocks noChangeAspect="1"/>
          </p:cNvGrpSpPr>
          <p:nvPr/>
        </p:nvGrpSpPr>
        <p:grpSpPr bwMode="auto">
          <a:xfrm>
            <a:off x="8199438" y="3781425"/>
            <a:ext cx="666750" cy="1217613"/>
            <a:chOff x="1639824" y="1888744"/>
            <a:chExt cx="680720" cy="1244600"/>
          </a:xfrm>
        </p:grpSpPr>
        <p:sp>
          <p:nvSpPr>
            <p:cNvPr id="335" name="Figura a mano libera 334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6" name="Figura a mano libera 335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0" name="Gruppo 336"/>
          <p:cNvGrpSpPr>
            <a:grpSpLocks noChangeAspect="1"/>
          </p:cNvGrpSpPr>
          <p:nvPr/>
        </p:nvGrpSpPr>
        <p:grpSpPr bwMode="auto">
          <a:xfrm>
            <a:off x="4195763" y="4471988"/>
            <a:ext cx="407987" cy="746125"/>
            <a:chOff x="1639824" y="1888744"/>
            <a:chExt cx="680720" cy="1244600"/>
          </a:xfrm>
        </p:grpSpPr>
        <p:sp>
          <p:nvSpPr>
            <p:cNvPr id="338" name="Figura a mano libera 337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9" name="Figura a mano libera 338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1" name="Gruppo 339"/>
          <p:cNvGrpSpPr>
            <a:grpSpLocks noChangeAspect="1"/>
          </p:cNvGrpSpPr>
          <p:nvPr/>
        </p:nvGrpSpPr>
        <p:grpSpPr bwMode="auto">
          <a:xfrm>
            <a:off x="4508500" y="5070475"/>
            <a:ext cx="407988" cy="746125"/>
            <a:chOff x="1639824" y="1888744"/>
            <a:chExt cx="680720" cy="1244600"/>
          </a:xfrm>
        </p:grpSpPr>
        <p:sp>
          <p:nvSpPr>
            <p:cNvPr id="341" name="Figura a mano libera 340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42" name="Figura a mano libera 341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2" name="Gruppo 342"/>
          <p:cNvGrpSpPr>
            <a:grpSpLocks noChangeAspect="1"/>
          </p:cNvGrpSpPr>
          <p:nvPr/>
        </p:nvGrpSpPr>
        <p:grpSpPr bwMode="auto">
          <a:xfrm>
            <a:off x="4864100" y="5583238"/>
            <a:ext cx="407988" cy="746125"/>
            <a:chOff x="1639824" y="1888744"/>
            <a:chExt cx="680720" cy="1244600"/>
          </a:xfrm>
        </p:grpSpPr>
        <p:sp>
          <p:nvSpPr>
            <p:cNvPr id="344" name="Figura a mano libera 343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45" name="Figura a mano libera 344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3" name="Gruppo 345"/>
          <p:cNvGrpSpPr>
            <a:grpSpLocks noChangeAspect="1"/>
          </p:cNvGrpSpPr>
          <p:nvPr/>
        </p:nvGrpSpPr>
        <p:grpSpPr bwMode="auto">
          <a:xfrm>
            <a:off x="2819400" y="5473700"/>
            <a:ext cx="666750" cy="1217613"/>
            <a:chOff x="1639824" y="1888744"/>
            <a:chExt cx="680720" cy="1244600"/>
          </a:xfrm>
        </p:grpSpPr>
        <p:sp>
          <p:nvSpPr>
            <p:cNvPr id="347" name="Figura a mano libera 346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48" name="Figura a mano libera 347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4" name="Gruppo 348"/>
          <p:cNvGrpSpPr>
            <a:grpSpLocks noChangeAspect="1"/>
          </p:cNvGrpSpPr>
          <p:nvPr/>
        </p:nvGrpSpPr>
        <p:grpSpPr bwMode="auto">
          <a:xfrm>
            <a:off x="7967663" y="5437188"/>
            <a:ext cx="666750" cy="1217612"/>
            <a:chOff x="1639824" y="1888744"/>
            <a:chExt cx="680720" cy="1244600"/>
          </a:xfrm>
        </p:grpSpPr>
        <p:sp>
          <p:nvSpPr>
            <p:cNvPr id="350" name="Figura a mano libera 349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1" name="Figura a mano libera 35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5" name="Gruppo 351"/>
          <p:cNvGrpSpPr>
            <a:grpSpLocks noChangeAspect="1"/>
          </p:cNvGrpSpPr>
          <p:nvPr/>
        </p:nvGrpSpPr>
        <p:grpSpPr bwMode="auto">
          <a:xfrm>
            <a:off x="3871913" y="3094038"/>
            <a:ext cx="407987" cy="747712"/>
            <a:chOff x="1639824" y="1888744"/>
            <a:chExt cx="680720" cy="1244600"/>
          </a:xfrm>
        </p:grpSpPr>
        <p:sp>
          <p:nvSpPr>
            <p:cNvPr id="353" name="Figura a mano libera 352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4" name="Figura a mano libera 353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6" name="Gruppo 355"/>
          <p:cNvGrpSpPr>
            <a:grpSpLocks noChangeAspect="1"/>
          </p:cNvGrpSpPr>
          <p:nvPr/>
        </p:nvGrpSpPr>
        <p:grpSpPr bwMode="auto">
          <a:xfrm>
            <a:off x="2819400" y="2552700"/>
            <a:ext cx="407988" cy="746125"/>
            <a:chOff x="1639824" y="1888744"/>
            <a:chExt cx="680720" cy="1244600"/>
          </a:xfrm>
        </p:grpSpPr>
        <p:sp>
          <p:nvSpPr>
            <p:cNvPr id="357" name="Figura a mano libera 356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8" name="Figura a mano libera 357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7" name="Gruppo 358"/>
          <p:cNvGrpSpPr>
            <a:grpSpLocks noChangeAspect="1"/>
          </p:cNvGrpSpPr>
          <p:nvPr/>
        </p:nvGrpSpPr>
        <p:grpSpPr bwMode="auto">
          <a:xfrm>
            <a:off x="433388" y="4697413"/>
            <a:ext cx="407987" cy="746125"/>
            <a:chOff x="1639824" y="1888744"/>
            <a:chExt cx="680720" cy="1244600"/>
          </a:xfrm>
        </p:grpSpPr>
        <p:sp>
          <p:nvSpPr>
            <p:cNvPr id="360" name="Figura a mano libera 359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1" name="Figura a mano libera 36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8" name="Gruppo 361"/>
          <p:cNvGrpSpPr>
            <a:grpSpLocks noChangeAspect="1"/>
          </p:cNvGrpSpPr>
          <p:nvPr/>
        </p:nvGrpSpPr>
        <p:grpSpPr bwMode="auto">
          <a:xfrm>
            <a:off x="1047750" y="4291013"/>
            <a:ext cx="407988" cy="747712"/>
            <a:chOff x="1639824" y="1888744"/>
            <a:chExt cx="680720" cy="1244600"/>
          </a:xfrm>
        </p:grpSpPr>
        <p:sp>
          <p:nvSpPr>
            <p:cNvPr id="363" name="Figura a mano libera 362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4" name="Figura a mano libera 363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43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0219-A3E1-724E-BB08-B78026057BC9}" type="slidenum">
              <a:rPr lang="en-US"/>
              <a:pPr/>
              <a:t>44</a:t>
            </a:fld>
            <a:endParaRPr lang="en-US"/>
          </a:p>
        </p:txBody>
      </p:sp>
      <p:pic>
        <p:nvPicPr>
          <p:cNvPr id="586755" name="Picture 3" descr="Fig1_Beut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9113" y="2173288"/>
            <a:ext cx="5565775" cy="4570412"/>
          </a:xfrm>
          <a:prstGeom prst="rect">
            <a:avLst/>
          </a:prstGeom>
          <a:noFill/>
        </p:spPr>
      </p:pic>
      <p:sp>
        <p:nvSpPr>
          <p:cNvPr id="586756" name="Text Box 4"/>
          <p:cNvSpPr txBox="1">
            <a:spLocks noChangeArrowheads="1"/>
          </p:cNvSpPr>
          <p:nvPr/>
        </p:nvSpPr>
        <p:spPr bwMode="auto">
          <a:xfrm>
            <a:off x="304800" y="64770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 err="1">
                <a:latin typeface="Times New Roman"/>
                <a:cs typeface="Times New Roman"/>
              </a:rPr>
              <a:t>Beutel</a:t>
            </a:r>
            <a:r>
              <a:rPr lang="en-US" sz="1800" i="1" dirty="0">
                <a:latin typeface="Times New Roman"/>
                <a:cs typeface="Times New Roman"/>
              </a:rPr>
              <a:t> (2005)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867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Extensional </a:t>
            </a:r>
            <a:r>
              <a:rPr lang="en-US" dirty="0"/>
              <a:t>stress at plate boundary junctions</a:t>
            </a:r>
          </a:p>
        </p:txBody>
      </p:sp>
    </p:spTree>
    <p:extLst>
      <p:ext uri="{BB962C8B-B14F-4D97-AF65-F5344CB8AC3E}">
        <p14:creationId xmlns:p14="http://schemas.microsoft.com/office/powerpoint/2010/main" val="203719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C7F5-D0AE-274B-BA95-8E82282A7843}" type="slidenum">
              <a:rPr lang="en-US"/>
              <a:pPr/>
              <a:t>45</a:t>
            </a:fld>
            <a:endParaRPr lang="en-US"/>
          </a:p>
        </p:txBody>
      </p:sp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8803" name="Picture 3" descr="Fig3_Galapagos"/>
          <p:cNvPicPr>
            <a:picLocks noChangeAspect="1" noChangeArrowheads="1"/>
          </p:cNvPicPr>
          <p:nvPr/>
        </p:nvPicPr>
        <p:blipFill>
          <a:blip r:embed="rId3"/>
          <a:srcRect l="28482" t="18382" r="13338" b="20187"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</p:spPr>
      </p:pic>
      <p:sp>
        <p:nvSpPr>
          <p:cNvPr id="2" name="Right Arrow 1"/>
          <p:cNvSpPr/>
          <p:nvPr/>
        </p:nvSpPr>
        <p:spPr bwMode="auto">
          <a:xfrm rot="19554857">
            <a:off x="4728262" y="659204"/>
            <a:ext cx="1368152" cy="720080"/>
          </a:xfrm>
          <a:prstGeom prst="rightArrow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3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355685">
            <a:off x="5664366" y="5478715"/>
            <a:ext cx="1368152" cy="720080"/>
          </a:xfrm>
          <a:prstGeom prst="rightArrow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4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89" name="Picture 2" descr="Fig2_14_U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588"/>
            <a:ext cx="804703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4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012D-1351-5B42-84E6-3E23AF981968}" type="slidenum">
              <a:rPr lang="en-US"/>
              <a:pPr/>
              <a:t>47</a:t>
            </a:fld>
            <a:endParaRPr lang="en-US"/>
          </a:p>
        </p:txBody>
      </p:sp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Slab tearing at Samoa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01091" name="Oval 3"/>
          <p:cNvSpPr>
            <a:spLocks noChangeArrowheads="1"/>
          </p:cNvSpPr>
          <p:nvPr/>
        </p:nvSpPr>
        <p:spPr bwMode="auto">
          <a:xfrm rot="795381">
            <a:off x="990600" y="2933700"/>
            <a:ext cx="21336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3217863" y="2990850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Samoa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01093" name="AutoShape 5"/>
          <p:cNvSpPr>
            <a:spLocks noChangeArrowheads="1"/>
          </p:cNvSpPr>
          <p:nvPr/>
        </p:nvSpPr>
        <p:spPr bwMode="auto">
          <a:xfrm rot="1049383">
            <a:off x="5260975" y="2297113"/>
            <a:ext cx="2057400" cy="374650"/>
          </a:xfrm>
          <a:prstGeom prst="leftArrow">
            <a:avLst>
              <a:gd name="adj1" fmla="val 50000"/>
              <a:gd name="adj2" fmla="val 13728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01094" name="Picture 6" descr="SlabTe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3138" y="4389438"/>
            <a:ext cx="4360862" cy="2468562"/>
          </a:xfrm>
          <a:prstGeom prst="rect">
            <a:avLst/>
          </a:prstGeom>
          <a:noFill/>
        </p:spPr>
      </p:pic>
      <p:sp>
        <p:nvSpPr>
          <p:cNvPr id="601095" name="Oval 7"/>
          <p:cNvSpPr>
            <a:spLocks noChangeArrowheads="1"/>
          </p:cNvSpPr>
          <p:nvPr/>
        </p:nvSpPr>
        <p:spPr bwMode="auto">
          <a:xfrm>
            <a:off x="7010400" y="4953000"/>
            <a:ext cx="6096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9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site.t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2"/>
            <a:ext cx="9144000" cy="69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8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"/>
            <a:ext cx="474784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2533" y="1710267"/>
            <a:ext cx="309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/>
                <a:cs typeface="Times New Roman"/>
              </a:rPr>
              <a:t>A comment on boxing matches…</a:t>
            </a:r>
            <a:endParaRPr lang="en-US"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092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Top Down vs. Bottom Up</a:t>
            </a:r>
          </a:p>
        </p:txBody>
      </p:sp>
      <p:pic>
        <p:nvPicPr>
          <p:cNvPr id="586754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20158" r="52052" b="5872"/>
          <a:stretch>
            <a:fillRect/>
          </a:stretch>
        </p:blipFill>
        <p:spPr bwMode="auto">
          <a:xfrm>
            <a:off x="4940300" y="1371600"/>
            <a:ext cx="42037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6755" name="Picture 4" descr="Fig4_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73188"/>
            <a:ext cx="3933825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6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0200" y="27432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Brush Script MT Italic" pitchFamily="-103" charset="0"/>
              </a:rPr>
              <a:t>That’s</a:t>
            </a:r>
            <a:br>
              <a:rPr lang="en-US" sz="8800" dirty="0">
                <a:latin typeface="Brush Script MT Italic" pitchFamily="-103" charset="0"/>
              </a:rPr>
            </a:br>
            <a:r>
              <a:rPr lang="en-US" sz="8800" dirty="0">
                <a:latin typeface="Brush Script MT Italic" pitchFamily="-103" charset="0"/>
              </a:rPr>
              <a:t>all</a:t>
            </a:r>
            <a:br>
              <a:rPr lang="en-US" sz="8800" dirty="0">
                <a:latin typeface="Brush Script MT Italic" pitchFamily="-103" charset="0"/>
              </a:rPr>
            </a:br>
            <a:r>
              <a:rPr lang="en-US" sz="8800" dirty="0">
                <a:latin typeface="Brush Script MT Italic" pitchFamily="-103" charset="0"/>
              </a:rPr>
              <a:t>folks</a:t>
            </a:r>
            <a:endParaRPr lang="en-US" sz="8800" dirty="0">
              <a:latin typeface="Brush Script MT" charset="0"/>
            </a:endParaRPr>
          </a:p>
        </p:txBody>
      </p:sp>
      <p:pic>
        <p:nvPicPr>
          <p:cNvPr id="476165" name="Picture 5" descr="Final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88"/>
            <a:ext cx="4718050" cy="685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265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A0DF-01C1-484D-87D0-D0EA179EE69C}" type="slidenum">
              <a:rPr lang="en-US"/>
              <a:pPr/>
              <a:t>6</a:t>
            </a:fld>
            <a:endParaRPr lang="en-US"/>
          </a:p>
        </p:txBody>
      </p:sp>
      <p:sp>
        <p:nvSpPr>
          <p:cNvPr id="43520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Predictions of the Plume Hypothesis</a:t>
            </a:r>
          </a:p>
        </p:txBody>
      </p:sp>
    </p:spTree>
    <p:extLst>
      <p:ext uri="{BB962C8B-B14F-4D97-AF65-F5344CB8AC3E}">
        <p14:creationId xmlns:p14="http://schemas.microsoft.com/office/powerpoint/2010/main" val="145566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5" descr="Campb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516466"/>
            <a:ext cx="9144000" cy="579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31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3F13-E07B-1D48-AABF-103CB62134AB}" type="slidenum">
              <a:rPr lang="en-US"/>
              <a:pPr/>
              <a:t>8</a:t>
            </a:fld>
            <a:endParaRPr lang="en-US"/>
          </a:p>
        </p:txBody>
      </p:sp>
      <p:sp>
        <p:nvSpPr>
          <p:cNvPr id="436229" name="Text Box 5"/>
          <p:cNvSpPr txBox="1">
            <a:spLocks noChangeArrowheads="1"/>
          </p:cNvSpPr>
          <p:nvPr/>
        </p:nvSpPr>
        <p:spPr bwMode="auto">
          <a:xfrm>
            <a:off x="5181600" y="6491288"/>
            <a:ext cx="1432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Burov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3"/>
          <a:srcRect l="4196" t="20158" r="52052" b="5872"/>
          <a:stretch>
            <a:fillRect/>
          </a:stretch>
        </p:blipFill>
        <p:spPr bwMode="auto">
          <a:xfrm>
            <a:off x="2438400" y="1447800"/>
            <a:ext cx="4203700" cy="4800600"/>
          </a:xfrm>
          <a:prstGeom prst="rect">
            <a:avLst/>
          </a:prstGeom>
          <a:noFill/>
        </p:spPr>
      </p:pic>
      <p:sp>
        <p:nvSpPr>
          <p:cNvPr id="4362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Precursory uplift</a:t>
            </a:r>
          </a:p>
        </p:txBody>
      </p:sp>
    </p:spTree>
    <p:extLst>
      <p:ext uri="{BB962C8B-B14F-4D97-AF65-F5344CB8AC3E}">
        <p14:creationId xmlns:p14="http://schemas.microsoft.com/office/powerpoint/2010/main" val="294678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6484-541A-4044-9BB4-A62ED7F551A1}" type="slidenum">
              <a:rPr lang="en-US"/>
              <a:pPr/>
              <a:t>9</a:t>
            </a:fld>
            <a:endParaRPr lang="en-US"/>
          </a:p>
        </p:txBody>
      </p:sp>
      <p:graphicFrame>
        <p:nvGraphicFramePr>
          <p:cNvPr id="439302" name="Object 6"/>
          <p:cNvGraphicFramePr>
            <a:graphicFrameLocks noChangeAspect="1"/>
          </p:cNvGraphicFramePr>
          <p:nvPr/>
        </p:nvGraphicFramePr>
        <p:xfrm>
          <a:off x="76200" y="1524000"/>
          <a:ext cx="9001125" cy="457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rtwork" r:id="rId4" imgW="11250000" imgH="6525000" progId="">
                  <p:embed/>
                </p:oleObj>
              </mc:Choice>
              <mc:Fallback>
                <p:oleObj name="Artwork" r:id="rId4" imgW="11250000" imgH="6525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445"/>
                      <a:stretch>
                        <a:fillRect/>
                      </a:stretch>
                    </p:blipFill>
                    <p:spPr bwMode="auto">
                      <a:xfrm>
                        <a:off x="76200" y="1524000"/>
                        <a:ext cx="9001125" cy="457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9303" name="Text Box 7"/>
          <p:cNvSpPr txBox="1">
            <a:spLocks noChangeArrowheads="1"/>
          </p:cNvSpPr>
          <p:nvPr/>
        </p:nvSpPr>
        <p:spPr bwMode="auto">
          <a:xfrm>
            <a:off x="6134100" y="6186488"/>
            <a:ext cx="2546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Coffin &amp;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Eldholm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(1993)</a:t>
            </a:r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Flood basalt eruption</a:t>
            </a:r>
          </a:p>
        </p:txBody>
      </p:sp>
    </p:spTree>
    <p:extLst>
      <p:ext uri="{BB962C8B-B14F-4D97-AF65-F5344CB8AC3E}">
        <p14:creationId xmlns:p14="http://schemas.microsoft.com/office/powerpoint/2010/main" val="293274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6895</TotalTime>
  <Words>543</Words>
  <Application>Microsoft Macintosh PowerPoint</Application>
  <PresentationFormat>On-screen Show (4:3)</PresentationFormat>
  <Paragraphs>158</Paragraphs>
  <Slides>50</Slides>
  <Notes>38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Artwork</vt:lpstr>
      <vt:lpstr>Plates vs. Plumes: A Geological Controversy</vt:lpstr>
      <vt:lpstr>Morgan (1971) The Plume Hypothesis</vt:lpstr>
      <vt:lpstr>PowerPoint Presentation</vt:lpstr>
      <vt:lpstr>The Plate hypothesis</vt:lpstr>
      <vt:lpstr>Top Down vs. Bottom Up</vt:lpstr>
      <vt:lpstr>Predictions of the Plume Hypothesis</vt:lpstr>
      <vt:lpstr>PowerPoint Presentation</vt:lpstr>
      <vt:lpstr>1. Precursory uplift</vt:lpstr>
      <vt:lpstr>2. Flood basalt eruption</vt:lpstr>
      <vt:lpstr>3. Plume “tail” to the core-mantle boundary</vt:lpstr>
      <vt:lpstr>4. Time-progressive chain</vt:lpstr>
      <vt:lpstr>5. High temperature</vt:lpstr>
      <vt:lpstr>Predictions of the Plate Hypothesis</vt:lpstr>
      <vt:lpstr>1. Lithospheric extension   2. Source fusibility  3. Shallow mantle source</vt:lpstr>
      <vt:lpstr>Plume predictions are not confirmed</vt:lpstr>
      <vt:lpstr>Precursory uplift</vt:lpstr>
      <vt:lpstr>Emeishan basalts, China – 260 Ma</vt:lpstr>
      <vt:lpstr>PowerPoint Presentation</vt:lpstr>
      <vt:lpstr>PowerPoint Presentation</vt:lpstr>
      <vt:lpstr>Time-progressive volcanic chains</vt:lpstr>
      <vt:lpstr>Hawaii</vt:lpstr>
      <vt:lpstr>PowerPoint Presentation</vt:lpstr>
      <vt:lpstr>Seismology – looking for plume tails</vt:lpstr>
      <vt:lpstr>Seismic imaging is a can of worms</vt:lpstr>
      <vt:lpstr>Bruce map</vt:lpstr>
      <vt:lpstr>Hawaii: Tomography</vt:lpstr>
      <vt:lpstr>Hawaii: Receiver functions</vt:lpstr>
      <vt:lpstr>PowerPoint Presentation</vt:lpstr>
      <vt:lpstr>No-one can agree on how many plumes there are,  or where they are</vt:lpstr>
      <vt:lpstr>Many “hot spot” lists</vt:lpstr>
      <vt:lpstr>PowerPoint Presentation</vt:lpstr>
      <vt:lpstr>None fit all the predictions</vt:lpstr>
      <vt:lpstr>Endless plume variants</vt:lpstr>
      <vt:lpstr>Comparison with geosynclines</vt:lpstr>
      <vt:lpstr>This is not scientific</vt:lpstr>
      <vt:lpstr>What about the Plate hypothesis?</vt:lpstr>
      <vt:lpstr>The Plate hypothesis involves diverse processes</vt:lpstr>
      <vt:lpstr>This immediately fits the observations</vt:lpstr>
      <vt:lpstr>Examples</vt:lpstr>
      <vt:lpstr>Continental breakup</vt:lpstr>
      <vt:lpstr>Melt ponding &amp; draining is required</vt:lpstr>
      <vt:lpstr>European Intraplate Volcanism</vt:lpstr>
      <vt:lpstr>PowerPoint Presentation</vt:lpstr>
      <vt:lpstr>Extensional stress at plate boundary junctions</vt:lpstr>
      <vt:lpstr>PowerPoint Presentation</vt:lpstr>
      <vt:lpstr>PowerPoint Presentation</vt:lpstr>
      <vt:lpstr>Slab tearing at Samoa</vt:lpstr>
      <vt:lpstr>PowerPoint Presentation</vt:lpstr>
      <vt:lpstr>PowerPoint Presentation</vt:lpstr>
      <vt:lpstr>That’s all folks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R. Foulger</dc:creator>
  <cp:lastModifiedBy>Gillian R. Foulger</cp:lastModifiedBy>
  <cp:revision>176</cp:revision>
  <dcterms:created xsi:type="dcterms:W3CDTF">2014-04-22T06:34:16Z</dcterms:created>
  <dcterms:modified xsi:type="dcterms:W3CDTF">2015-05-05T15:38:15Z</dcterms:modified>
</cp:coreProperties>
</file>